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2.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3.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5.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6.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7.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8.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1.xml" ContentType="application/vnd.openxmlformats-officedocument.presentationml.tags+xml"/>
  <Override PartName="/ppt/notesSlides/notesSlide45.xml" ContentType="application/vnd.openxmlformats-officedocument.presentationml.notesSlide+xml"/>
  <Override PartName="/ppt/tags/tag2.xml" ContentType="application/vnd.openxmlformats-officedocument.presentationml.tags+xml"/>
  <Override PartName="/ppt/notesSlides/notesSlide46.xml" ContentType="application/vnd.openxmlformats-officedocument.presentationml.notesSlide+xml"/>
  <Override PartName="/ppt/tags/tag3.xml" ContentType="application/vnd.openxmlformats-officedocument.presentationml.tags+xml"/>
  <Override PartName="/ppt/notesSlides/notesSlide47.xml" ContentType="application/vnd.openxmlformats-officedocument.presentationml.notesSlide+xml"/>
  <Override PartName="/ppt/tags/tag4.xml" ContentType="application/vnd.openxmlformats-officedocument.presentationml.tags+xml"/>
  <Override PartName="/ppt/notesSlides/notesSlide48.xml" ContentType="application/vnd.openxmlformats-officedocument.presentationml.notesSlide+xml"/>
  <Override PartName="/ppt/tags/tag5.xml" ContentType="application/vnd.openxmlformats-officedocument.presentationml.tags+xml"/>
  <Override PartName="/ppt/notesSlides/notesSlide49.xml" ContentType="application/vnd.openxmlformats-officedocument.presentationml.notesSlide+xml"/>
  <Override PartName="/ppt/tags/tag6.xml" ContentType="application/vnd.openxmlformats-officedocument.presentationml.tags+xml"/>
  <Override PartName="/ppt/notesSlides/notesSlide50.xml" ContentType="application/vnd.openxmlformats-officedocument.presentationml.notesSlide+xml"/>
  <Override PartName="/ppt/tags/tag7.xml" ContentType="application/vnd.openxmlformats-officedocument.presentationml.tag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721" r:id="rId6"/>
    <p:sldMasterId id="2147483989" r:id="rId7"/>
    <p:sldMasterId id="2147484020" r:id="rId8"/>
    <p:sldMasterId id="2147483870" r:id="rId9"/>
    <p:sldMasterId id="2147483916" r:id="rId10"/>
    <p:sldMasterId id="2147483929" r:id="rId11"/>
    <p:sldMasterId id="2147483945" r:id="rId12"/>
    <p:sldMasterId id="2147483961" r:id="rId13"/>
  </p:sldMasterIdLst>
  <p:notesMasterIdLst>
    <p:notesMasterId r:id="rId96"/>
  </p:notesMasterIdLst>
  <p:sldIdLst>
    <p:sldId id="2561" r:id="rId14"/>
    <p:sldId id="2562" r:id="rId15"/>
    <p:sldId id="720" r:id="rId16"/>
    <p:sldId id="2564" r:id="rId17"/>
    <p:sldId id="257" r:id="rId18"/>
    <p:sldId id="316" r:id="rId19"/>
    <p:sldId id="317" r:id="rId20"/>
    <p:sldId id="3410" r:id="rId21"/>
    <p:sldId id="318" r:id="rId22"/>
    <p:sldId id="2147482760" r:id="rId23"/>
    <p:sldId id="258" r:id="rId24"/>
    <p:sldId id="404" r:id="rId25"/>
    <p:sldId id="279" r:id="rId26"/>
    <p:sldId id="405" r:id="rId27"/>
    <p:sldId id="454" r:id="rId28"/>
    <p:sldId id="416" r:id="rId29"/>
    <p:sldId id="287" r:id="rId30"/>
    <p:sldId id="453" r:id="rId31"/>
    <p:sldId id="294" r:id="rId32"/>
    <p:sldId id="392" r:id="rId33"/>
    <p:sldId id="442" r:id="rId34"/>
    <p:sldId id="420" r:id="rId35"/>
    <p:sldId id="447" r:id="rId36"/>
    <p:sldId id="444" r:id="rId37"/>
    <p:sldId id="448" r:id="rId38"/>
    <p:sldId id="445" r:id="rId39"/>
    <p:sldId id="458" r:id="rId40"/>
    <p:sldId id="450" r:id="rId41"/>
    <p:sldId id="411" r:id="rId42"/>
    <p:sldId id="461" r:id="rId43"/>
    <p:sldId id="417" r:id="rId44"/>
    <p:sldId id="463" r:id="rId45"/>
    <p:sldId id="3397" r:id="rId46"/>
    <p:sldId id="3394" r:id="rId47"/>
    <p:sldId id="3395" r:id="rId48"/>
    <p:sldId id="418" r:id="rId49"/>
    <p:sldId id="262" r:id="rId50"/>
    <p:sldId id="396" r:id="rId51"/>
    <p:sldId id="401" r:id="rId52"/>
    <p:sldId id="397" r:id="rId53"/>
    <p:sldId id="399" r:id="rId54"/>
    <p:sldId id="398" r:id="rId55"/>
    <p:sldId id="415" r:id="rId56"/>
    <p:sldId id="413" r:id="rId57"/>
    <p:sldId id="434" r:id="rId58"/>
    <p:sldId id="414" r:id="rId59"/>
    <p:sldId id="435" r:id="rId60"/>
    <p:sldId id="436" r:id="rId61"/>
    <p:sldId id="400" r:id="rId62"/>
    <p:sldId id="407" r:id="rId63"/>
    <p:sldId id="408" r:id="rId64"/>
    <p:sldId id="3407" r:id="rId65"/>
    <p:sldId id="278" r:id="rId66"/>
    <p:sldId id="2147482730" r:id="rId67"/>
    <p:sldId id="2147482748" r:id="rId68"/>
    <p:sldId id="2147482746" r:id="rId69"/>
    <p:sldId id="2147482756" r:id="rId70"/>
    <p:sldId id="300" r:id="rId71"/>
    <p:sldId id="2147482734" r:id="rId72"/>
    <p:sldId id="2147482735" r:id="rId73"/>
    <p:sldId id="2147482736" r:id="rId74"/>
    <p:sldId id="2147482737" r:id="rId75"/>
    <p:sldId id="2147482758" r:id="rId76"/>
    <p:sldId id="1339" r:id="rId77"/>
    <p:sldId id="2147479748" r:id="rId78"/>
    <p:sldId id="2147482749" r:id="rId79"/>
    <p:sldId id="1332" r:id="rId80"/>
    <p:sldId id="2147482755" r:id="rId81"/>
    <p:sldId id="1333" r:id="rId82"/>
    <p:sldId id="1335" r:id="rId83"/>
    <p:sldId id="1336" r:id="rId84"/>
    <p:sldId id="2147482759" r:id="rId85"/>
    <p:sldId id="259" r:id="rId86"/>
    <p:sldId id="267" r:id="rId87"/>
    <p:sldId id="269" r:id="rId88"/>
    <p:sldId id="268" r:id="rId89"/>
    <p:sldId id="270" r:id="rId90"/>
    <p:sldId id="271" r:id="rId91"/>
    <p:sldId id="272" r:id="rId92"/>
    <p:sldId id="3408" r:id="rId93"/>
    <p:sldId id="810" r:id="rId94"/>
    <p:sldId id="3344" r:id="rId9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R8 Launch Event title slide" id="{351B0B12-B8E9-4F5C-A043-FF53BA98FC1A}">
          <p14:sldIdLst>
            <p14:sldId id="2561"/>
          </p14:sldIdLst>
        </p14:section>
        <p14:section name="DESNZ - Introduction and Event Overview" id="{0065C1CB-ED03-41DF-A19D-E542791457C0}">
          <p14:sldIdLst>
            <p14:sldId id="2562"/>
            <p14:sldId id="720"/>
            <p14:sldId id="2564"/>
          </p14:sldIdLst>
        </p14:section>
        <p14:section name="DESNZ - Policy and strategic context" id="{B5E004F3-F788-467B-AC58-6BA906B25311}">
          <p14:sldIdLst>
            <p14:sldId id="257"/>
            <p14:sldId id="316"/>
            <p14:sldId id="317"/>
            <p14:sldId id="3410"/>
            <p14:sldId id="318"/>
          </p14:sldIdLst>
        </p14:section>
        <p14:section name="NESO - Auction Design and Requirements" id="{0275FD25-BD1B-4947-B8C5-00F1947F41DB}">
          <p14:sldIdLst>
            <p14:sldId id="2147482760"/>
            <p14:sldId id="258"/>
            <p14:sldId id="404"/>
            <p14:sldId id="279"/>
            <p14:sldId id="405"/>
            <p14:sldId id="454"/>
            <p14:sldId id="416"/>
            <p14:sldId id="287"/>
            <p14:sldId id="453"/>
            <p14:sldId id="294"/>
            <p14:sldId id="392"/>
            <p14:sldId id="442"/>
            <p14:sldId id="420"/>
            <p14:sldId id="447"/>
            <p14:sldId id="444"/>
            <p14:sldId id="448"/>
            <p14:sldId id="445"/>
            <p14:sldId id="458"/>
            <p14:sldId id="450"/>
            <p14:sldId id="411"/>
            <p14:sldId id="461"/>
            <p14:sldId id="417"/>
            <p14:sldId id="463"/>
            <p14:sldId id="3397"/>
            <p14:sldId id="3394"/>
            <p14:sldId id="3395"/>
            <p14:sldId id="418"/>
            <p14:sldId id="262"/>
            <p14:sldId id="396"/>
            <p14:sldId id="401"/>
            <p14:sldId id="397"/>
            <p14:sldId id="399"/>
            <p14:sldId id="398"/>
            <p14:sldId id="415"/>
            <p14:sldId id="413"/>
            <p14:sldId id="434"/>
            <p14:sldId id="414"/>
            <p14:sldId id="435"/>
            <p14:sldId id="436"/>
            <p14:sldId id="400"/>
            <p14:sldId id="407"/>
            <p14:sldId id="408"/>
          </p14:sldIdLst>
        </p14:section>
        <p14:section name="Break" id="{72930A93-B36D-4C7D-927C-DC049634CC5B}">
          <p14:sldIdLst>
            <p14:sldId id="3407"/>
          </p14:sldIdLst>
        </p14:section>
        <p14:section name="LCCC - Key CfD terms and signing process" id="{01A3D7D3-FD60-42DC-B08D-BC694935AD8B}">
          <p14:sldIdLst>
            <p14:sldId id="278"/>
            <p14:sldId id="2147482730"/>
            <p14:sldId id="2147482748"/>
            <p14:sldId id="2147482746"/>
            <p14:sldId id="2147482756"/>
            <p14:sldId id="300"/>
            <p14:sldId id="2147482734"/>
            <p14:sldId id="2147482735"/>
            <p14:sldId id="2147482736"/>
            <p14:sldId id="2147482737"/>
            <p14:sldId id="2147482758"/>
            <p14:sldId id="1339"/>
            <p14:sldId id="2147479748"/>
            <p14:sldId id="2147482749"/>
            <p14:sldId id="1332"/>
            <p14:sldId id="2147482755"/>
            <p14:sldId id="1333"/>
            <p14:sldId id="1335"/>
            <p14:sldId id="1336"/>
            <p14:sldId id="2147482759"/>
          </p14:sldIdLst>
        </p14:section>
        <p14:section name="Ofgem - disputes" id="{8948F46F-21BD-4557-BEF0-DF40BA99D225}">
          <p14:sldIdLst>
            <p14:sldId id="259"/>
            <p14:sldId id="267"/>
            <p14:sldId id="269"/>
            <p14:sldId id="268"/>
            <p14:sldId id="270"/>
            <p14:sldId id="271"/>
            <p14:sldId id="272"/>
          </p14:sldIdLst>
        </p14:section>
        <p14:section name="Break" id="{6BA691EB-377C-4070-90F3-71DE5FF428CF}">
          <p14:sldIdLst>
            <p14:sldId id="3408"/>
          </p14:sldIdLst>
        </p14:section>
        <p14:section name="Q&amp;A" id="{0F3A50AA-3057-40C1-B0C4-42AE29C92916}">
          <p14:sldIdLst>
            <p14:sldId id="810"/>
            <p14:sldId id="3344"/>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79247B-EB29-A613-AA5D-03EFE5CB35BD}" name="Andrew Varnava" initials="AV" userId="S::andrew.varnava@lowcarboncontracts.uk::ea1b2a67-1941-464d-b5ff-260b3c6191e9" providerId="AD"/>
  <p188:author id="{D3A2B884-C8CD-91A8-49E5-9E386746A081}" name="Alba Mullen" initials="AM" userId="S::Alba.Mullen@lowcarboncontracts.uk::7eaeb7cc-ec1e-4f39-b4e4-d190fbeaf4ff" providerId="AD"/>
  <p188:author id="{36A15EC0-D94F-138F-9E21-9DDACD49679B}" name="Serena Pook" initials="SP" userId="S::Serena.Pook@lowcarboncontracts.uk::bb933fed-bb12-470a-b0ef-28fb197c4bc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A7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3EEF93-2790-A097-92C4-01D320EF272F}" v="26" dt="2026-06-24T08:28:27.128"/>
    <p1510:client id="{11243C58-8B52-0CCE-F101-94EDEC84EB32}" v="9" dt="2026-06-24T08:28:46.838"/>
    <p1510:client id="{19CA3881-05F3-46D6-A192-E649338C9310}" v="1" dt="2026-06-24T13:58:29.289"/>
    <p1510:client id="{35858AAF-05C4-E17F-B161-9306E5B9115B}" v="18" dt="2026-06-24T12:36:56.061"/>
    <p1510:client id="{4C0D4CAE-E63C-4AD9-B7A0-B19484A3B00D}" v="317" dt="2026-06-23T14:50:50.142"/>
    <p1510:client id="{F0929259-25AD-4B1B-833B-D42EF6CBFBDE}" v="37" dt="2026-06-24T11:30:53.7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781" autoAdjust="0"/>
  </p:normalViewPr>
  <p:slideViewPr>
    <p:cSldViewPr snapToGrid="0">
      <p:cViewPr>
        <p:scale>
          <a:sx n="50" d="100"/>
          <a:sy n="50" d="100"/>
        </p:scale>
        <p:origin x="1260" y="3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6" Type="http://schemas.openxmlformats.org/officeDocument/2006/relationships/slide" Target="slides/slide3.xml"/><Relationship Id="rId11" Type="http://schemas.openxmlformats.org/officeDocument/2006/relationships/slideMaster" Target="slideMasters/slideMaster7.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microsoft.com/office/2015/10/relationships/revisionInfo" Target="revisionInfo.xml"/><Relationship Id="rId5" Type="http://schemas.openxmlformats.org/officeDocument/2006/relationships/slideMaster" Target="slideMasters/slideMaster1.xml"/><Relationship Id="rId90" Type="http://schemas.openxmlformats.org/officeDocument/2006/relationships/slide" Target="slides/slide77.xml"/><Relationship Id="rId95" Type="http://schemas.openxmlformats.org/officeDocument/2006/relationships/slide" Target="slides/slide82.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80" Type="http://schemas.openxmlformats.org/officeDocument/2006/relationships/slide" Target="slides/slide67.xml"/><Relationship Id="rId85" Type="http://schemas.openxmlformats.org/officeDocument/2006/relationships/slide" Target="slides/slide72.xml"/><Relationship Id="rId12" Type="http://schemas.openxmlformats.org/officeDocument/2006/relationships/slideMaster" Target="slideMasters/slideMaster8.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103" Type="http://schemas.microsoft.com/office/2018/10/relationships/authors" Target="authors.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slide" Target="slides/slide75.xml"/><Relationship Id="rId91" Type="http://schemas.openxmlformats.org/officeDocument/2006/relationships/slide" Target="slides/slide78.xml"/><Relationship Id="rId96"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slide" Target="slides/slide81.xml"/><Relationship Id="rId99" Type="http://schemas.openxmlformats.org/officeDocument/2006/relationships/theme" Target="theme/theme1.xml"/><Relationship Id="rId101"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Master" Target="slideMasters/slideMaster5.xml"/><Relationship Id="rId13" Type="http://schemas.openxmlformats.org/officeDocument/2006/relationships/slideMaster" Target="slideMasters/slideMaster9.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presProps" Target="presProps.xml"/><Relationship Id="rId7" Type="http://schemas.openxmlformats.org/officeDocument/2006/relationships/slideMaster" Target="slideMasters/slideMaster3.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customXml" Target="../customXml/item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tableStyles" Target="tableStyles.xml"/><Relationship Id="rId8" Type="http://schemas.openxmlformats.org/officeDocument/2006/relationships/slideMaster" Target="slideMasters/slideMaster4.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viewProps" Target="viewProp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cky Thomas" userId="f8e9ca3f-22af-401f-8860-a19898e0c9ad" providerId="ADAL" clId="{CD8B13EE-E265-4177-BC77-134AF809716E}"/>
    <pc:docChg chg="modSld">
      <pc:chgData name="Becky Thomas" userId="f8e9ca3f-22af-401f-8860-a19898e0c9ad" providerId="ADAL" clId="{CD8B13EE-E265-4177-BC77-134AF809716E}" dt="2026-06-24T14:03:13.437" v="33" actId="6549"/>
      <pc:docMkLst>
        <pc:docMk/>
      </pc:docMkLst>
      <pc:sldChg chg="modNotesTx">
        <pc:chgData name="Becky Thomas" userId="f8e9ca3f-22af-401f-8860-a19898e0c9ad" providerId="ADAL" clId="{CD8B13EE-E265-4177-BC77-134AF809716E}" dt="2026-06-24T14:00:53.156" v="3" actId="20577"/>
        <pc:sldMkLst>
          <pc:docMk/>
          <pc:sldMk cId="3757506673" sldId="294"/>
        </pc:sldMkLst>
      </pc:sldChg>
      <pc:sldChg chg="modNotesTx">
        <pc:chgData name="Becky Thomas" userId="f8e9ca3f-22af-401f-8860-a19898e0c9ad" providerId="ADAL" clId="{CD8B13EE-E265-4177-BC77-134AF809716E}" dt="2026-06-24T14:00:58.678" v="4" actId="20577"/>
        <pc:sldMkLst>
          <pc:docMk/>
          <pc:sldMk cId="161878401" sldId="392"/>
        </pc:sldMkLst>
      </pc:sldChg>
      <pc:sldChg chg="modNotesTx">
        <pc:chgData name="Becky Thomas" userId="f8e9ca3f-22af-401f-8860-a19898e0c9ad" providerId="ADAL" clId="{CD8B13EE-E265-4177-BC77-134AF809716E}" dt="2026-06-24T14:00:40.190" v="1" actId="20577"/>
        <pc:sldMkLst>
          <pc:docMk/>
          <pc:sldMk cId="1592435238" sldId="416"/>
        </pc:sldMkLst>
      </pc:sldChg>
      <pc:sldChg chg="modNotesTx">
        <pc:chgData name="Becky Thomas" userId="f8e9ca3f-22af-401f-8860-a19898e0c9ad" providerId="ADAL" clId="{CD8B13EE-E265-4177-BC77-134AF809716E}" dt="2026-06-24T14:01:07.246" v="6" actId="20577"/>
        <pc:sldMkLst>
          <pc:docMk/>
          <pc:sldMk cId="1321666778" sldId="420"/>
        </pc:sldMkLst>
      </pc:sldChg>
      <pc:sldChg chg="modNotesTx">
        <pc:chgData name="Becky Thomas" userId="f8e9ca3f-22af-401f-8860-a19898e0c9ad" providerId="ADAL" clId="{CD8B13EE-E265-4177-BC77-134AF809716E}" dt="2026-06-24T14:01:02.797" v="5" actId="20577"/>
        <pc:sldMkLst>
          <pc:docMk/>
          <pc:sldMk cId="2494325059" sldId="442"/>
        </pc:sldMkLst>
      </pc:sldChg>
      <pc:sldChg chg="modNotesTx">
        <pc:chgData name="Becky Thomas" userId="f8e9ca3f-22af-401f-8860-a19898e0c9ad" providerId="ADAL" clId="{CD8B13EE-E265-4177-BC77-134AF809716E}" dt="2026-06-24T14:01:22.188" v="8" actId="20577"/>
        <pc:sldMkLst>
          <pc:docMk/>
          <pc:sldMk cId="151642398" sldId="444"/>
        </pc:sldMkLst>
      </pc:sldChg>
      <pc:sldChg chg="modNotesTx">
        <pc:chgData name="Becky Thomas" userId="f8e9ca3f-22af-401f-8860-a19898e0c9ad" providerId="ADAL" clId="{CD8B13EE-E265-4177-BC77-134AF809716E}" dt="2026-06-24T14:01:30.186" v="10" actId="20577"/>
        <pc:sldMkLst>
          <pc:docMk/>
          <pc:sldMk cId="4255382699" sldId="445"/>
        </pc:sldMkLst>
      </pc:sldChg>
      <pc:sldChg chg="modNotesTx">
        <pc:chgData name="Becky Thomas" userId="f8e9ca3f-22af-401f-8860-a19898e0c9ad" providerId="ADAL" clId="{CD8B13EE-E265-4177-BC77-134AF809716E}" dt="2026-06-24T14:01:18.247" v="7" actId="20577"/>
        <pc:sldMkLst>
          <pc:docMk/>
          <pc:sldMk cId="743329912" sldId="447"/>
        </pc:sldMkLst>
      </pc:sldChg>
      <pc:sldChg chg="modNotesTx">
        <pc:chgData name="Becky Thomas" userId="f8e9ca3f-22af-401f-8860-a19898e0c9ad" providerId="ADAL" clId="{CD8B13EE-E265-4177-BC77-134AF809716E}" dt="2026-06-24T14:01:26.012" v="9" actId="20577"/>
        <pc:sldMkLst>
          <pc:docMk/>
          <pc:sldMk cId="740147975" sldId="448"/>
        </pc:sldMkLst>
      </pc:sldChg>
      <pc:sldChg chg="modNotesTx">
        <pc:chgData name="Becky Thomas" userId="f8e9ca3f-22af-401f-8860-a19898e0c9ad" providerId="ADAL" clId="{CD8B13EE-E265-4177-BC77-134AF809716E}" dt="2026-06-24T14:01:38.939" v="12" actId="20577"/>
        <pc:sldMkLst>
          <pc:docMk/>
          <pc:sldMk cId="2095100679" sldId="450"/>
        </pc:sldMkLst>
      </pc:sldChg>
      <pc:sldChg chg="modNotesTx">
        <pc:chgData name="Becky Thomas" userId="f8e9ca3f-22af-401f-8860-a19898e0c9ad" providerId="ADAL" clId="{CD8B13EE-E265-4177-BC77-134AF809716E}" dt="2026-06-24T14:00:44.830" v="2" actId="20577"/>
        <pc:sldMkLst>
          <pc:docMk/>
          <pc:sldMk cId="2460403019" sldId="453"/>
        </pc:sldMkLst>
      </pc:sldChg>
      <pc:sldChg chg="modNotesTx">
        <pc:chgData name="Becky Thomas" userId="f8e9ca3f-22af-401f-8860-a19898e0c9ad" providerId="ADAL" clId="{CD8B13EE-E265-4177-BC77-134AF809716E}" dt="2026-06-24T14:00:34.508" v="0" actId="20577"/>
        <pc:sldMkLst>
          <pc:docMk/>
          <pc:sldMk cId="4029334885" sldId="454"/>
        </pc:sldMkLst>
      </pc:sldChg>
      <pc:sldChg chg="modNotesTx">
        <pc:chgData name="Becky Thomas" userId="f8e9ca3f-22af-401f-8860-a19898e0c9ad" providerId="ADAL" clId="{CD8B13EE-E265-4177-BC77-134AF809716E}" dt="2026-06-24T14:01:34.612" v="11" actId="20577"/>
        <pc:sldMkLst>
          <pc:docMk/>
          <pc:sldMk cId="2190600969" sldId="458"/>
        </pc:sldMkLst>
      </pc:sldChg>
      <pc:sldChg chg="modNotesTx">
        <pc:chgData name="Becky Thomas" userId="f8e9ca3f-22af-401f-8860-a19898e0c9ad" providerId="ADAL" clId="{CD8B13EE-E265-4177-BC77-134AF809716E}" dt="2026-06-24T14:03:13.437" v="33" actId="6549"/>
        <pc:sldMkLst>
          <pc:docMk/>
          <pc:sldMk cId="738903287" sldId="2561"/>
        </pc:sldMkLst>
      </pc:sldChg>
      <pc:sldChg chg="modNotesTx">
        <pc:chgData name="Becky Thomas" userId="f8e9ca3f-22af-401f-8860-a19898e0c9ad" providerId="ADAL" clId="{CD8B13EE-E265-4177-BC77-134AF809716E}" dt="2026-06-24T14:03:06.997" v="24" actId="20577"/>
        <pc:sldMkLst>
          <pc:docMk/>
          <pc:sldMk cId="306249205" sldId="2562"/>
        </pc:sldMkLst>
      </pc:sldChg>
      <pc:sldChg chg="modNotesTx">
        <pc:chgData name="Becky Thomas" userId="f8e9ca3f-22af-401f-8860-a19898e0c9ad" providerId="ADAL" clId="{CD8B13EE-E265-4177-BC77-134AF809716E}" dt="2026-06-24T14:03:00.497" v="23" actId="20577"/>
        <pc:sldMkLst>
          <pc:docMk/>
          <pc:sldMk cId="1986476096" sldId="2564"/>
        </pc:sldMkLst>
      </pc:sldChg>
      <pc:sldChg chg="modNotesTx">
        <pc:chgData name="Becky Thomas" userId="f8e9ca3f-22af-401f-8860-a19898e0c9ad" providerId="ADAL" clId="{CD8B13EE-E265-4177-BC77-134AF809716E}" dt="2026-06-24T14:02:05.722" v="13" actId="20577"/>
        <pc:sldMkLst>
          <pc:docMk/>
          <pc:sldMk cId="1381617257" sldId="2147482734"/>
        </pc:sldMkLst>
      </pc:sldChg>
      <pc:sldChg chg="modNotesTx">
        <pc:chgData name="Becky Thomas" userId="f8e9ca3f-22af-401f-8860-a19898e0c9ad" providerId="ADAL" clId="{CD8B13EE-E265-4177-BC77-134AF809716E}" dt="2026-06-24T14:02:09.027" v="14" actId="20577"/>
        <pc:sldMkLst>
          <pc:docMk/>
          <pc:sldMk cId="1854133230" sldId="2147482735"/>
        </pc:sldMkLst>
      </pc:sldChg>
      <pc:sldChg chg="modNotesTx">
        <pc:chgData name="Becky Thomas" userId="f8e9ca3f-22af-401f-8860-a19898e0c9ad" providerId="ADAL" clId="{CD8B13EE-E265-4177-BC77-134AF809716E}" dt="2026-06-24T14:02:13.262" v="15" actId="20577"/>
        <pc:sldMkLst>
          <pc:docMk/>
          <pc:sldMk cId="3798960980" sldId="2147482736"/>
        </pc:sldMkLst>
      </pc:sldChg>
      <pc:sldChg chg="modNotesTx">
        <pc:chgData name="Becky Thomas" userId="f8e9ca3f-22af-401f-8860-a19898e0c9ad" providerId="ADAL" clId="{CD8B13EE-E265-4177-BC77-134AF809716E}" dt="2026-06-24T14:02:16.047" v="16" actId="20577"/>
        <pc:sldMkLst>
          <pc:docMk/>
          <pc:sldMk cId="1212423274" sldId="2147482737"/>
        </pc:sldMkLst>
      </pc:sldChg>
      <pc:sldChg chg="modNotesTx">
        <pc:chgData name="Becky Thomas" userId="f8e9ca3f-22af-401f-8860-a19898e0c9ad" providerId="ADAL" clId="{CD8B13EE-E265-4177-BC77-134AF809716E}" dt="2026-06-24T14:02:18.769" v="17" actId="20577"/>
        <pc:sldMkLst>
          <pc:docMk/>
          <pc:sldMk cId="165216696" sldId="2147482758"/>
        </pc:sldMkLst>
      </pc:sldChg>
    </pc:docChg>
  </pc:docChgLst>
</pc:chgInfo>
</file>

<file path=ppt/diagrams/_rels/data6.xml.rels><?xml version="1.0" encoding="UTF-8" standalone="yes"?>
<Relationships xmlns="http://schemas.openxmlformats.org/package/2006/relationships"><Relationship Id="rId3" Type="http://schemas.openxmlformats.org/officeDocument/2006/relationships/hyperlink" Target="https://www.cfdallocationround.uk/faqs" TargetMode="External"/><Relationship Id="rId2" Type="http://schemas.openxmlformats.org/officeDocument/2006/relationships/hyperlink" Target="https://www.lowcarboncontracts.uk/our-schemes/contracts-for-difference/guidance-and-publications/" TargetMode="External"/><Relationship Id="rId1" Type="http://schemas.openxmlformats.org/officeDocument/2006/relationships/hyperlink" Target="https://www.neso.energy/what-we-do/energy-markets/electricity-market-reform-emr-delivery-body/contracts-difference-cfd" TargetMode="External"/><Relationship Id="rId4" Type="http://schemas.openxmlformats.org/officeDocument/2006/relationships/hyperlink" Target="https://www.ofgem.gov.uk/guidance/electricity-market-reform-dispute-resolution-guidance-0" TargetMode="External"/></Relationships>
</file>

<file path=ppt/diagrams/_rels/drawing6.xml.rels><?xml version="1.0" encoding="UTF-8" standalone="yes"?>
<Relationships xmlns="http://schemas.openxmlformats.org/package/2006/relationships"><Relationship Id="rId3" Type="http://schemas.openxmlformats.org/officeDocument/2006/relationships/hyperlink" Target="https://www.cfdallocationround.uk/faqs" TargetMode="External"/><Relationship Id="rId2" Type="http://schemas.openxmlformats.org/officeDocument/2006/relationships/hyperlink" Target="https://www.lowcarboncontracts.uk/our-schemes/contracts-for-difference/guidance-and-publications/" TargetMode="External"/><Relationship Id="rId1" Type="http://schemas.openxmlformats.org/officeDocument/2006/relationships/hyperlink" Target="https://www.neso.energy/what-we-do/energy-markets/electricity-market-reform-emr-delivery-body/contracts-difference-cfd" TargetMode="External"/><Relationship Id="rId4" Type="http://schemas.openxmlformats.org/officeDocument/2006/relationships/hyperlink" Target="https://www.ofgem.gov.uk/guidance/electricity-market-reform-dispute-resolution-guidance-0"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7C719C-B7D6-4C62-8713-58A27C8FE5A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9A55F6A-F2FB-42C2-8AE1-0C8E832976E5}">
      <dgm:prSet/>
      <dgm:spPr/>
      <dgm:t>
        <a:bodyPr/>
        <a:lstStyle/>
        <a:p>
          <a:pPr algn="l">
            <a:lnSpc>
              <a:spcPct val="90000"/>
            </a:lnSpc>
          </a:pPr>
          <a:r>
            <a:rPr lang="en-GB" sz="3700" b="1">
              <a:solidFill>
                <a:srgbClr val="FFFFFF"/>
              </a:solidFill>
              <a:latin typeface="Calibri" panose="020F0502020204030204"/>
              <a:ea typeface="+mn-ea"/>
              <a:cs typeface="+mn-cs"/>
            </a:rPr>
            <a:t>Context</a:t>
          </a:r>
          <a:endParaRPr lang="en-US" sz="3700">
            <a:solidFill>
              <a:srgbClr val="FFFFFF"/>
            </a:solidFill>
            <a:latin typeface="Calibri" panose="020F0502020204030204"/>
            <a:ea typeface="+mn-ea"/>
            <a:cs typeface="+mn-cs"/>
          </a:endParaRPr>
        </a:p>
      </dgm:t>
    </dgm:pt>
    <dgm:pt modelId="{5E2318AF-6C33-4AAE-8DD2-CFC1F673565D}" type="parTrans" cxnId="{B1ED94AC-2409-4444-AE30-5F895E44CAA0}">
      <dgm:prSet/>
      <dgm:spPr/>
      <dgm:t>
        <a:bodyPr/>
        <a:lstStyle/>
        <a:p>
          <a:endParaRPr lang="en-US"/>
        </a:p>
      </dgm:t>
    </dgm:pt>
    <dgm:pt modelId="{5C164978-888B-4026-AE83-F983F6204284}" type="sibTrans" cxnId="{B1ED94AC-2409-4444-AE30-5F895E44CAA0}">
      <dgm:prSet/>
      <dgm:spPr/>
      <dgm:t>
        <a:bodyPr/>
        <a:lstStyle/>
        <a:p>
          <a:endParaRPr lang="en-US"/>
        </a:p>
      </dgm:t>
    </dgm:pt>
    <dgm:pt modelId="{7100F166-6BE4-4051-8F82-3A99304404DA}">
      <dgm:prSet/>
      <dgm:spPr/>
      <dgm:t>
        <a:bodyPr/>
        <a:lstStyle/>
        <a:p>
          <a:pPr algn="l">
            <a:lnSpc>
              <a:spcPct val="90000"/>
            </a:lnSpc>
          </a:pPr>
          <a:r>
            <a:rPr lang="en-GB" sz="3700" b="1">
              <a:solidFill>
                <a:srgbClr val="FFFFFF"/>
              </a:solidFill>
              <a:latin typeface="Calibri" panose="020F0502020204030204"/>
              <a:ea typeface="+mn-ea"/>
              <a:cs typeface="+mn-cs"/>
            </a:rPr>
            <a:t>Main Changes for AR8</a:t>
          </a:r>
          <a:endParaRPr lang="en-US" sz="3700">
            <a:solidFill>
              <a:srgbClr val="FFFFFF"/>
            </a:solidFill>
            <a:latin typeface="Calibri" panose="020F0502020204030204"/>
            <a:ea typeface="+mn-ea"/>
            <a:cs typeface="+mn-cs"/>
          </a:endParaRPr>
        </a:p>
      </dgm:t>
    </dgm:pt>
    <dgm:pt modelId="{687AC712-F8ED-4718-AF5A-4A9BD6B9654A}" type="parTrans" cxnId="{3F2782E9-96C2-4275-860A-1AF38CA24360}">
      <dgm:prSet/>
      <dgm:spPr/>
      <dgm:t>
        <a:bodyPr/>
        <a:lstStyle/>
        <a:p>
          <a:endParaRPr lang="en-US"/>
        </a:p>
      </dgm:t>
    </dgm:pt>
    <dgm:pt modelId="{6F33D676-EDEE-4629-AD25-62CE93F57C10}" type="sibTrans" cxnId="{3F2782E9-96C2-4275-860A-1AF38CA24360}">
      <dgm:prSet/>
      <dgm:spPr/>
      <dgm:t>
        <a:bodyPr/>
        <a:lstStyle/>
        <a:p>
          <a:endParaRPr lang="en-US"/>
        </a:p>
      </dgm:t>
    </dgm:pt>
    <dgm:pt modelId="{CF6FCF27-09D5-42AA-9FDE-7538FB249465}">
      <dgm:prSet/>
      <dgm:spPr/>
      <dgm:t>
        <a:bodyPr/>
        <a:lstStyle/>
        <a:p>
          <a:pPr algn="l">
            <a:lnSpc>
              <a:spcPct val="90000"/>
            </a:lnSpc>
          </a:pPr>
          <a:r>
            <a:rPr lang="en-US" sz="3700" b="1">
              <a:solidFill>
                <a:srgbClr val="FFFFFF"/>
              </a:solidFill>
              <a:latin typeface="Calibri" panose="020F0502020204030204"/>
              <a:ea typeface="+mn-ea"/>
              <a:cs typeface="+mn-cs"/>
            </a:rPr>
            <a:t>Supply Chain Requirements</a:t>
          </a:r>
        </a:p>
      </dgm:t>
    </dgm:pt>
    <dgm:pt modelId="{3C450412-C1E8-4C85-875B-8427171E85AD}" type="parTrans" cxnId="{621ADE91-08EC-4A26-8CAE-0BF0B97663FE}">
      <dgm:prSet/>
      <dgm:spPr/>
      <dgm:t>
        <a:bodyPr/>
        <a:lstStyle/>
        <a:p>
          <a:endParaRPr lang="en-US"/>
        </a:p>
      </dgm:t>
    </dgm:pt>
    <dgm:pt modelId="{E4049DB8-A34D-4A41-9DC2-F8A7D6230B05}" type="sibTrans" cxnId="{621ADE91-08EC-4A26-8CAE-0BF0B97663FE}">
      <dgm:prSet/>
      <dgm:spPr/>
      <dgm:t>
        <a:bodyPr/>
        <a:lstStyle/>
        <a:p>
          <a:endParaRPr lang="en-US"/>
        </a:p>
      </dgm:t>
    </dgm:pt>
    <dgm:pt modelId="{6DF32713-8955-46D6-A157-D8E1193D11D1}">
      <dgm:prSet phldr="0"/>
      <dgm:spPr/>
      <dgm:t>
        <a:bodyPr/>
        <a:lstStyle/>
        <a:p>
          <a:pPr algn="l" rtl="0">
            <a:lnSpc>
              <a:spcPct val="90000"/>
            </a:lnSpc>
          </a:pPr>
          <a:r>
            <a:rPr lang="en-GB" sz="3700" b="1">
              <a:solidFill>
                <a:srgbClr val="FFFFFF"/>
              </a:solidFill>
              <a:latin typeface="Calibri" panose="020F0502020204030204"/>
              <a:ea typeface="+mn-ea"/>
              <a:cs typeface="+mn-cs"/>
            </a:rPr>
            <a:t>Timings</a:t>
          </a:r>
          <a:endParaRPr lang="en-US" sz="3700" b="0">
            <a:solidFill>
              <a:srgbClr val="FFFFFF"/>
            </a:solidFill>
            <a:latin typeface="Calibri" panose="020F0502020204030204"/>
            <a:ea typeface="+mn-ea"/>
            <a:cs typeface="+mn-cs"/>
          </a:endParaRPr>
        </a:p>
      </dgm:t>
    </dgm:pt>
    <dgm:pt modelId="{F16B3D51-2A67-4B18-9FB5-5C012AD147C4}" type="parTrans" cxnId="{BA7F356A-4498-4445-A093-0078E8E711CB}">
      <dgm:prSet/>
      <dgm:spPr/>
      <dgm:t>
        <a:bodyPr/>
        <a:lstStyle/>
        <a:p>
          <a:endParaRPr lang="en-GB"/>
        </a:p>
      </dgm:t>
    </dgm:pt>
    <dgm:pt modelId="{3ACD7629-14E4-4280-809A-2EACF025ABF0}" type="sibTrans" cxnId="{BA7F356A-4498-4445-A093-0078E8E711CB}">
      <dgm:prSet/>
      <dgm:spPr/>
      <dgm:t>
        <a:bodyPr/>
        <a:lstStyle/>
        <a:p>
          <a:endParaRPr lang="en-GB"/>
        </a:p>
      </dgm:t>
    </dgm:pt>
    <dgm:pt modelId="{66B00005-07C7-4A55-BA0D-295ACDA981CD}" type="pres">
      <dgm:prSet presAssocID="{FC7C719C-B7D6-4C62-8713-58A27C8FE5A8}" presName="linear" presStyleCnt="0">
        <dgm:presLayoutVars>
          <dgm:animLvl val="lvl"/>
          <dgm:resizeHandles val="exact"/>
        </dgm:presLayoutVars>
      </dgm:prSet>
      <dgm:spPr/>
    </dgm:pt>
    <dgm:pt modelId="{92C43685-D6B5-43CA-8BBB-D1C39FED4CCF}" type="pres">
      <dgm:prSet presAssocID="{69A55F6A-F2FB-42C2-8AE1-0C8E832976E5}" presName="parentText" presStyleLbl="node1" presStyleIdx="0" presStyleCnt="4">
        <dgm:presLayoutVars>
          <dgm:chMax val="0"/>
          <dgm:bulletEnabled val="1"/>
        </dgm:presLayoutVars>
      </dgm:prSet>
      <dgm:spPr/>
    </dgm:pt>
    <dgm:pt modelId="{D954A950-F5FF-4527-9366-7983BA71C6D1}" type="pres">
      <dgm:prSet presAssocID="{5C164978-888B-4026-AE83-F983F6204284}" presName="spacer" presStyleCnt="0"/>
      <dgm:spPr/>
    </dgm:pt>
    <dgm:pt modelId="{812B5946-5C5A-4AC3-A907-3C184900D472}" type="pres">
      <dgm:prSet presAssocID="{7100F166-6BE4-4051-8F82-3A99304404DA}" presName="parentText" presStyleLbl="node1" presStyleIdx="1" presStyleCnt="4">
        <dgm:presLayoutVars>
          <dgm:chMax val="0"/>
          <dgm:bulletEnabled val="1"/>
        </dgm:presLayoutVars>
      </dgm:prSet>
      <dgm:spPr/>
    </dgm:pt>
    <dgm:pt modelId="{A52E24C3-7055-4A20-82AE-84C1341D4E3D}" type="pres">
      <dgm:prSet presAssocID="{6F33D676-EDEE-4629-AD25-62CE93F57C10}" presName="spacer" presStyleCnt="0"/>
      <dgm:spPr/>
    </dgm:pt>
    <dgm:pt modelId="{724051FE-0674-4631-B948-645919AA0E79}" type="pres">
      <dgm:prSet presAssocID="{6DF32713-8955-46D6-A157-D8E1193D11D1}" presName="parentText" presStyleLbl="node1" presStyleIdx="2" presStyleCnt="4">
        <dgm:presLayoutVars>
          <dgm:chMax val="0"/>
          <dgm:bulletEnabled val="1"/>
        </dgm:presLayoutVars>
      </dgm:prSet>
      <dgm:spPr/>
    </dgm:pt>
    <dgm:pt modelId="{98ECCD08-965A-4C94-A444-4E1F5A23C167}" type="pres">
      <dgm:prSet presAssocID="{3ACD7629-14E4-4280-809A-2EACF025ABF0}" presName="spacer" presStyleCnt="0"/>
      <dgm:spPr/>
    </dgm:pt>
    <dgm:pt modelId="{5E3C4EAD-4E62-4DDB-8E97-5A3A188EDE95}" type="pres">
      <dgm:prSet presAssocID="{CF6FCF27-09D5-42AA-9FDE-7538FB249465}" presName="parentText" presStyleLbl="node1" presStyleIdx="3" presStyleCnt="4">
        <dgm:presLayoutVars>
          <dgm:chMax val="0"/>
          <dgm:bulletEnabled val="1"/>
        </dgm:presLayoutVars>
      </dgm:prSet>
      <dgm:spPr/>
    </dgm:pt>
  </dgm:ptLst>
  <dgm:cxnLst>
    <dgm:cxn modelId="{44E13013-2056-4043-9983-E127A32FF01D}" type="presOf" srcId="{CF6FCF27-09D5-42AA-9FDE-7538FB249465}" destId="{5E3C4EAD-4E62-4DDB-8E97-5A3A188EDE95}" srcOrd="0" destOrd="0" presId="urn:microsoft.com/office/officeart/2005/8/layout/vList2"/>
    <dgm:cxn modelId="{BA7F356A-4498-4445-A093-0078E8E711CB}" srcId="{FC7C719C-B7D6-4C62-8713-58A27C8FE5A8}" destId="{6DF32713-8955-46D6-A157-D8E1193D11D1}" srcOrd="2" destOrd="0" parTransId="{F16B3D51-2A67-4B18-9FB5-5C012AD147C4}" sibTransId="{3ACD7629-14E4-4280-809A-2EACF025ABF0}"/>
    <dgm:cxn modelId="{621ADE91-08EC-4A26-8CAE-0BF0B97663FE}" srcId="{FC7C719C-B7D6-4C62-8713-58A27C8FE5A8}" destId="{CF6FCF27-09D5-42AA-9FDE-7538FB249465}" srcOrd="3" destOrd="0" parTransId="{3C450412-C1E8-4C85-875B-8427171E85AD}" sibTransId="{E4049DB8-A34D-4A41-9DC2-F8A7D6230B05}"/>
    <dgm:cxn modelId="{B1ED94AC-2409-4444-AE30-5F895E44CAA0}" srcId="{FC7C719C-B7D6-4C62-8713-58A27C8FE5A8}" destId="{69A55F6A-F2FB-42C2-8AE1-0C8E832976E5}" srcOrd="0" destOrd="0" parTransId="{5E2318AF-6C33-4AAE-8DD2-CFC1F673565D}" sibTransId="{5C164978-888B-4026-AE83-F983F6204284}"/>
    <dgm:cxn modelId="{EBEB92B1-0E03-48A5-AD0A-1CB803700151}" type="presOf" srcId="{7100F166-6BE4-4051-8F82-3A99304404DA}" destId="{812B5946-5C5A-4AC3-A907-3C184900D472}" srcOrd="0" destOrd="0" presId="urn:microsoft.com/office/officeart/2005/8/layout/vList2"/>
    <dgm:cxn modelId="{6B99B3E2-A50E-4B55-B6DC-4A139072DD17}" type="presOf" srcId="{FC7C719C-B7D6-4C62-8713-58A27C8FE5A8}" destId="{66B00005-07C7-4A55-BA0D-295ACDA981CD}" srcOrd="0" destOrd="0" presId="urn:microsoft.com/office/officeart/2005/8/layout/vList2"/>
    <dgm:cxn modelId="{3F2782E9-96C2-4275-860A-1AF38CA24360}" srcId="{FC7C719C-B7D6-4C62-8713-58A27C8FE5A8}" destId="{7100F166-6BE4-4051-8F82-3A99304404DA}" srcOrd="1" destOrd="0" parTransId="{687AC712-F8ED-4718-AF5A-4A9BD6B9654A}" sibTransId="{6F33D676-EDEE-4629-AD25-62CE93F57C10}"/>
    <dgm:cxn modelId="{6FC352F1-0595-4B1C-BD38-1DC957FD01CB}" type="presOf" srcId="{6DF32713-8955-46D6-A157-D8E1193D11D1}" destId="{724051FE-0674-4631-B948-645919AA0E79}" srcOrd="0" destOrd="0" presId="urn:microsoft.com/office/officeart/2005/8/layout/vList2"/>
    <dgm:cxn modelId="{641768F2-CE3B-4492-BE40-753D963F666D}" type="presOf" srcId="{69A55F6A-F2FB-42C2-8AE1-0C8E832976E5}" destId="{92C43685-D6B5-43CA-8BBB-D1C39FED4CCF}" srcOrd="0" destOrd="0" presId="urn:microsoft.com/office/officeart/2005/8/layout/vList2"/>
    <dgm:cxn modelId="{3A4B5941-FE63-4F64-B025-BCEE59FFAA50}" type="presParOf" srcId="{66B00005-07C7-4A55-BA0D-295ACDA981CD}" destId="{92C43685-D6B5-43CA-8BBB-D1C39FED4CCF}" srcOrd="0" destOrd="0" presId="urn:microsoft.com/office/officeart/2005/8/layout/vList2"/>
    <dgm:cxn modelId="{178EABD5-1EF9-4957-942F-CBB41C522168}" type="presParOf" srcId="{66B00005-07C7-4A55-BA0D-295ACDA981CD}" destId="{D954A950-F5FF-4527-9366-7983BA71C6D1}" srcOrd="1" destOrd="0" presId="urn:microsoft.com/office/officeart/2005/8/layout/vList2"/>
    <dgm:cxn modelId="{391F5DA1-99CC-4C46-961A-B2AB02198150}" type="presParOf" srcId="{66B00005-07C7-4A55-BA0D-295ACDA981CD}" destId="{812B5946-5C5A-4AC3-A907-3C184900D472}" srcOrd="2" destOrd="0" presId="urn:microsoft.com/office/officeart/2005/8/layout/vList2"/>
    <dgm:cxn modelId="{4522D302-24B6-4EF8-A090-4008DEB02D9A}" type="presParOf" srcId="{66B00005-07C7-4A55-BA0D-295ACDA981CD}" destId="{A52E24C3-7055-4A20-82AE-84C1341D4E3D}" srcOrd="3" destOrd="0" presId="urn:microsoft.com/office/officeart/2005/8/layout/vList2"/>
    <dgm:cxn modelId="{96350947-C093-46F3-A3C3-91F01534F6F2}" type="presParOf" srcId="{66B00005-07C7-4A55-BA0D-295ACDA981CD}" destId="{724051FE-0674-4631-B948-645919AA0E79}" srcOrd="4" destOrd="0" presId="urn:microsoft.com/office/officeart/2005/8/layout/vList2"/>
    <dgm:cxn modelId="{A9A03944-24B7-49C3-9138-944CAD872BA5}" type="presParOf" srcId="{66B00005-07C7-4A55-BA0D-295ACDA981CD}" destId="{98ECCD08-965A-4C94-A444-4E1F5A23C167}" srcOrd="5" destOrd="0" presId="urn:microsoft.com/office/officeart/2005/8/layout/vList2"/>
    <dgm:cxn modelId="{5A4E65F9-347F-44DA-B1AB-567511ABD656}" type="presParOf" srcId="{66B00005-07C7-4A55-BA0D-295ACDA981CD}" destId="{5E3C4EAD-4E62-4DDB-8E97-5A3A188EDE95}"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3065C31-B3C9-4DB6-AFDA-476F20AC1F5E}" type="doc">
      <dgm:prSet loTypeId="urn:microsoft.com/office/officeart/2005/8/layout/vProcess5" loCatId="process" qsTypeId="urn:microsoft.com/office/officeart/2005/8/quickstyle/simple1" qsCatId="simple" csTypeId="urn:microsoft.com/office/officeart/2005/8/colors/accent2_1" csCatId="accent2" phldr="1"/>
      <dgm:spPr/>
      <dgm:t>
        <a:bodyPr/>
        <a:lstStyle/>
        <a:p>
          <a:endParaRPr lang="en-GB"/>
        </a:p>
      </dgm:t>
    </dgm:pt>
    <dgm:pt modelId="{69E9F2C2-92DC-4845-9BCB-AB7EADB3A72A}">
      <dgm:prSet phldrT="[Text]" custT="1"/>
      <dgm:spPr>
        <a:xfrm>
          <a:off x="0" y="0"/>
          <a:ext cx="9118319" cy="581885"/>
        </a:xfrm>
        <a:prstGeom prst="roundRect">
          <a:avLst>
            <a:gd name="adj" fmla="val 10000"/>
          </a:avLst>
        </a:prstGeom>
      </dgm:spPr>
      <dgm:t>
        <a:bodyPr/>
        <a:lstStyle/>
        <a:p>
          <a:pPr>
            <a:buNone/>
          </a:pPr>
          <a:r>
            <a:rPr lang="en-GB" sz="1600">
              <a:latin typeface="HelveticaNeueLT Pro 55 Roman"/>
              <a:ea typeface="+mn-ea"/>
              <a:cs typeface="Arial" panose="020B0604020202020204" pitchFamily="34" charset="0"/>
            </a:rPr>
            <a:t>Valuation determines </a:t>
          </a:r>
          <a:r>
            <a:rPr lang="en-GB" sz="1600">
              <a:latin typeface="+mn-lt"/>
              <a:ea typeface="+mn-ea"/>
              <a:cs typeface="Arial" panose="020B0604020202020204" pitchFamily="34" charset="0"/>
            </a:rPr>
            <a:t>constrained</a:t>
          </a:r>
          <a:r>
            <a:rPr lang="en-GB" sz="1600">
              <a:latin typeface="HelveticaNeueLT Pro 55 Roman"/>
              <a:ea typeface="+mn-ea"/>
              <a:cs typeface="Arial" panose="020B0604020202020204" pitchFamily="34" charset="0"/>
            </a:rPr>
            <a:t> allocation [Notice of Auction issued to Applicants]</a:t>
          </a:r>
        </a:p>
      </dgm:t>
    </dgm:pt>
    <dgm:pt modelId="{57F0CCF7-4645-486C-A732-8CCCA6DE372A}" type="parTrans" cxnId="{30C7B336-1E08-41F2-B4D9-3B42C36648E4}">
      <dgm:prSet/>
      <dgm:spPr/>
      <dgm:t>
        <a:bodyPr/>
        <a:lstStyle/>
        <a:p>
          <a:endParaRPr lang="en-GB" sz="1600">
            <a:solidFill>
              <a:srgbClr val="454546"/>
            </a:solidFill>
            <a:latin typeface="+mn-lt"/>
          </a:endParaRPr>
        </a:p>
      </dgm:t>
    </dgm:pt>
    <dgm:pt modelId="{EAA15D0E-99E1-445F-A7C3-E5606BC3B620}" type="sibTrans" cxnId="{30C7B336-1E08-41F2-B4D9-3B42C36648E4}">
      <dgm:prSet custT="1"/>
      <dgm:spPr>
        <a:xfrm>
          <a:off x="8740093" y="425099"/>
          <a:ext cx="378225" cy="378225"/>
        </a:xfrm>
        <a:prstGeom prst="downArrow">
          <a:avLst>
            <a:gd name="adj1" fmla="val 55000"/>
            <a:gd name="adj2" fmla="val 45000"/>
          </a:avLst>
        </a:prstGeom>
        <a:solidFill>
          <a:schemeClr val="accent2">
            <a:alpha val="90000"/>
          </a:schemeClr>
        </a:solidFill>
      </dgm:spPr>
      <dgm:t>
        <a:bodyPr/>
        <a:lstStyle/>
        <a:p>
          <a:pPr>
            <a:buNone/>
          </a:pPr>
          <a:endParaRPr lang="en-GB" sz="1600">
            <a:solidFill>
              <a:srgbClr val="454546"/>
            </a:solidFill>
            <a:latin typeface="HelveticaNeueLT Pro 55 Roman"/>
            <a:ea typeface="+mn-ea"/>
            <a:cs typeface="+mn-cs"/>
          </a:endParaRPr>
        </a:p>
      </dgm:t>
    </dgm:pt>
    <dgm:pt modelId="{81A74EF6-CE95-4DD6-AB09-AC36433FA10A}">
      <dgm:prSet phldrT="[Text]" custT="1"/>
      <dgm:spPr>
        <a:xfrm>
          <a:off x="680913" y="662702"/>
          <a:ext cx="9118319" cy="581885"/>
        </a:xfrm>
        <a:prstGeom prst="roundRect">
          <a:avLst>
            <a:gd name="adj" fmla="val 10000"/>
          </a:avLst>
        </a:prstGeom>
      </dgm:spPr>
      <dgm:t>
        <a:bodyPr/>
        <a:lstStyle/>
        <a:p>
          <a:pPr>
            <a:buNone/>
          </a:pPr>
          <a:r>
            <a:rPr lang="en-GB" sz="1600">
              <a:latin typeface="HelveticaNeueLT Pro 55 Roman"/>
              <a:ea typeface="+mn-ea"/>
              <a:cs typeface="Arial" panose="020B0604020202020204" pitchFamily="34" charset="0"/>
            </a:rPr>
            <a:t>Sealed Bids submitted via the </a:t>
          </a:r>
          <a:r>
            <a:rPr lang="en-GB" sz="1600" err="1">
              <a:latin typeface="HelveticaNeueLT Pro 55 Roman"/>
              <a:ea typeface="+mn-ea"/>
              <a:cs typeface="Arial" panose="020B0604020202020204" pitchFamily="34" charset="0"/>
            </a:rPr>
            <a:t>CfD</a:t>
          </a:r>
          <a:r>
            <a:rPr lang="en-GB" sz="1600">
              <a:latin typeface="HelveticaNeueLT Pro 55 Roman"/>
              <a:ea typeface="+mn-ea"/>
              <a:cs typeface="Arial" panose="020B0604020202020204" pitchFamily="34" charset="0"/>
            </a:rPr>
            <a:t> Portal</a:t>
          </a:r>
        </a:p>
      </dgm:t>
    </dgm:pt>
    <dgm:pt modelId="{CD6922B1-C309-4B31-8A00-4004FDF15CDB}" type="parTrans" cxnId="{EC84B690-E811-467C-9313-A6C21CD2C073}">
      <dgm:prSet/>
      <dgm:spPr/>
      <dgm:t>
        <a:bodyPr/>
        <a:lstStyle/>
        <a:p>
          <a:endParaRPr lang="en-GB" sz="1600">
            <a:solidFill>
              <a:srgbClr val="454546"/>
            </a:solidFill>
            <a:latin typeface="+mn-lt"/>
          </a:endParaRPr>
        </a:p>
      </dgm:t>
    </dgm:pt>
    <dgm:pt modelId="{25E6DF7B-3E5D-4344-8267-6370CF869423}" type="sibTrans" cxnId="{EC84B690-E811-467C-9313-A6C21CD2C073}">
      <dgm:prSet custT="1"/>
      <dgm:spPr>
        <a:xfrm>
          <a:off x="9421007" y="1087802"/>
          <a:ext cx="378225" cy="378225"/>
        </a:xfrm>
        <a:prstGeom prst="downArrow">
          <a:avLst>
            <a:gd name="adj1" fmla="val 55000"/>
            <a:gd name="adj2" fmla="val 45000"/>
          </a:avLst>
        </a:prstGeom>
        <a:solidFill>
          <a:schemeClr val="accent2">
            <a:alpha val="90000"/>
          </a:schemeClr>
        </a:solidFill>
      </dgm:spPr>
      <dgm:t>
        <a:bodyPr/>
        <a:lstStyle/>
        <a:p>
          <a:pPr>
            <a:buNone/>
          </a:pPr>
          <a:endParaRPr lang="en-GB" sz="1600">
            <a:solidFill>
              <a:srgbClr val="454546"/>
            </a:solidFill>
            <a:latin typeface="HelveticaNeueLT Pro 55 Roman"/>
            <a:ea typeface="+mn-ea"/>
            <a:cs typeface="+mn-cs"/>
          </a:endParaRPr>
        </a:p>
      </dgm:t>
    </dgm:pt>
    <dgm:pt modelId="{4E6608B0-2602-41C0-B30D-21264AB291D8}">
      <dgm:prSet phldrT="[Text]" custT="1"/>
      <dgm:spPr>
        <a:xfrm>
          <a:off x="1361826" y="1325405"/>
          <a:ext cx="9118319" cy="581885"/>
        </a:xfrm>
        <a:prstGeom prst="roundRect">
          <a:avLst>
            <a:gd name="adj" fmla="val 10000"/>
          </a:avLst>
        </a:prstGeom>
      </dgm:spPr>
      <dgm:t>
        <a:bodyPr/>
        <a:lstStyle/>
        <a:p>
          <a:pPr>
            <a:buNone/>
          </a:pPr>
          <a:r>
            <a:rPr lang="en-GB" sz="1600">
              <a:latin typeface="HelveticaNeueLT Pro 55 Roman"/>
              <a:ea typeface="+mn-ea"/>
              <a:cs typeface="Arial" panose="020B0604020202020204" pitchFamily="34" charset="0"/>
            </a:rPr>
            <a:t>The sealed bids submission window will be 5 Working Days</a:t>
          </a:r>
        </a:p>
      </dgm:t>
    </dgm:pt>
    <dgm:pt modelId="{2D811D24-05C1-451B-A4D7-ECC87867B630}" type="parTrans" cxnId="{D05DD7F5-622E-49EA-8A90-F0B3749DC9EE}">
      <dgm:prSet/>
      <dgm:spPr/>
      <dgm:t>
        <a:bodyPr/>
        <a:lstStyle/>
        <a:p>
          <a:endParaRPr lang="en-GB" sz="1600">
            <a:solidFill>
              <a:srgbClr val="454546"/>
            </a:solidFill>
            <a:latin typeface="+mn-lt"/>
          </a:endParaRPr>
        </a:p>
      </dgm:t>
    </dgm:pt>
    <dgm:pt modelId="{0388FA8B-E597-4A81-8F9E-7406C2A44833}" type="sibTrans" cxnId="{D05DD7F5-622E-49EA-8A90-F0B3749DC9EE}">
      <dgm:prSet custT="1"/>
      <dgm:spPr>
        <a:xfrm>
          <a:off x="10101920" y="1740807"/>
          <a:ext cx="378225" cy="378225"/>
        </a:xfrm>
        <a:prstGeom prst="downArrow">
          <a:avLst>
            <a:gd name="adj1" fmla="val 55000"/>
            <a:gd name="adj2" fmla="val 45000"/>
          </a:avLst>
        </a:prstGeom>
        <a:solidFill>
          <a:schemeClr val="accent2">
            <a:alpha val="90000"/>
          </a:schemeClr>
        </a:solidFill>
      </dgm:spPr>
      <dgm:t>
        <a:bodyPr/>
        <a:lstStyle/>
        <a:p>
          <a:pPr>
            <a:buNone/>
          </a:pPr>
          <a:endParaRPr lang="en-GB" sz="1600">
            <a:solidFill>
              <a:srgbClr val="454546"/>
            </a:solidFill>
            <a:latin typeface="HelveticaNeueLT Pro 55 Roman"/>
            <a:ea typeface="+mn-ea"/>
            <a:cs typeface="+mn-cs"/>
          </a:endParaRPr>
        </a:p>
      </dgm:t>
    </dgm:pt>
    <dgm:pt modelId="{42F2C55F-8EBF-4F81-88FA-FE03040BE1F2}">
      <dgm:prSet phldrT="[Text]" custT="1"/>
      <dgm:spPr>
        <a:xfrm>
          <a:off x="2042740" y="1988108"/>
          <a:ext cx="9118319" cy="581885"/>
        </a:xfrm>
        <a:prstGeom prst="roundRect">
          <a:avLst>
            <a:gd name="adj" fmla="val 10000"/>
          </a:avLst>
        </a:prstGeom>
      </dgm:spPr>
      <dgm:t>
        <a:bodyPr/>
        <a:lstStyle/>
        <a:p>
          <a:pPr>
            <a:buNone/>
          </a:pPr>
          <a:r>
            <a:rPr lang="en-GB" sz="1600">
              <a:latin typeface="HelveticaNeueLT Pro 55 Roman"/>
              <a:ea typeface="+mn-ea"/>
              <a:cs typeface="Arial" panose="020B0604020202020204" pitchFamily="34" charset="0"/>
            </a:rPr>
            <a:t>Maximum of 4 sealed bids allowed [Max 2 per Delivery Year]</a:t>
          </a:r>
        </a:p>
      </dgm:t>
    </dgm:pt>
    <dgm:pt modelId="{943F1E76-E815-414A-A018-F40C61D13676}" type="parTrans" cxnId="{17C3A620-18E7-4CB2-A95F-756221E43839}">
      <dgm:prSet/>
      <dgm:spPr/>
      <dgm:t>
        <a:bodyPr/>
        <a:lstStyle/>
        <a:p>
          <a:endParaRPr lang="en-GB" sz="1600">
            <a:solidFill>
              <a:srgbClr val="454546"/>
            </a:solidFill>
            <a:latin typeface="+mn-lt"/>
          </a:endParaRPr>
        </a:p>
      </dgm:t>
    </dgm:pt>
    <dgm:pt modelId="{C3FF7B54-6CBC-4010-901D-0933E8130B39}" type="sibTrans" cxnId="{17C3A620-18E7-4CB2-A95F-756221E43839}">
      <dgm:prSet custT="1"/>
      <dgm:spPr>
        <a:xfrm>
          <a:off x="10782834" y="2409975"/>
          <a:ext cx="378225" cy="378225"/>
        </a:xfrm>
        <a:prstGeom prst="downArrow">
          <a:avLst>
            <a:gd name="adj1" fmla="val 55000"/>
            <a:gd name="adj2" fmla="val 45000"/>
          </a:avLst>
        </a:prstGeom>
        <a:solidFill>
          <a:schemeClr val="accent2">
            <a:alpha val="90000"/>
          </a:schemeClr>
        </a:solidFill>
      </dgm:spPr>
      <dgm:t>
        <a:bodyPr/>
        <a:lstStyle/>
        <a:p>
          <a:pPr>
            <a:buNone/>
          </a:pPr>
          <a:endParaRPr lang="en-GB" sz="1600">
            <a:solidFill>
              <a:srgbClr val="454546"/>
            </a:solidFill>
            <a:latin typeface="HelveticaNeueLT Pro 55 Roman"/>
            <a:ea typeface="+mn-ea"/>
            <a:cs typeface="+mn-cs"/>
          </a:endParaRPr>
        </a:p>
      </dgm:t>
    </dgm:pt>
    <dgm:pt modelId="{9DF3C7D0-258A-4815-9C93-FBFE2691A705}">
      <dgm:prSet custT="1"/>
      <dgm:spPr>
        <a:xfrm>
          <a:off x="2723653" y="2650811"/>
          <a:ext cx="9118319" cy="581885"/>
        </a:xfrm>
        <a:prstGeom prst="roundRect">
          <a:avLst>
            <a:gd name="adj" fmla="val 10000"/>
          </a:avLst>
        </a:prstGeom>
      </dgm:spPr>
      <dgm:t>
        <a:bodyPr/>
        <a:lstStyle/>
        <a:p>
          <a:pPr>
            <a:buNone/>
          </a:pPr>
          <a:r>
            <a:rPr lang="en-GB" sz="1600">
              <a:latin typeface="HelveticaNeueLT Pro 55 Roman"/>
              <a:ea typeface="+mn-ea"/>
              <a:cs typeface="+mn-cs"/>
            </a:rPr>
            <a:t>Applicants who do not submit a bid will be withdrawn (New rule 16.3)</a:t>
          </a:r>
        </a:p>
      </dgm:t>
    </dgm:pt>
    <dgm:pt modelId="{E580E19E-8ED2-4DBD-B73C-AE467A87D2A4}" type="parTrans" cxnId="{F1976AD1-A64E-4410-BE1E-B7720F930AB9}">
      <dgm:prSet/>
      <dgm:spPr/>
      <dgm:t>
        <a:bodyPr/>
        <a:lstStyle/>
        <a:p>
          <a:endParaRPr lang="en-GB" sz="1600">
            <a:solidFill>
              <a:srgbClr val="454546"/>
            </a:solidFill>
            <a:latin typeface="+mn-lt"/>
          </a:endParaRPr>
        </a:p>
      </dgm:t>
    </dgm:pt>
    <dgm:pt modelId="{F61DEC51-FAA9-46A5-8B1A-1300A4D425D5}" type="sibTrans" cxnId="{F1976AD1-A64E-4410-BE1E-B7720F930AB9}">
      <dgm:prSet/>
      <dgm:spPr/>
      <dgm:t>
        <a:bodyPr/>
        <a:lstStyle/>
        <a:p>
          <a:endParaRPr lang="en-GB" sz="1600">
            <a:solidFill>
              <a:srgbClr val="454546"/>
            </a:solidFill>
            <a:latin typeface="+mn-lt"/>
          </a:endParaRPr>
        </a:p>
      </dgm:t>
    </dgm:pt>
    <dgm:pt modelId="{E06CCF06-C0F8-4AD5-BA21-DC076837D784}" type="pres">
      <dgm:prSet presAssocID="{03065C31-B3C9-4DB6-AFDA-476F20AC1F5E}" presName="outerComposite" presStyleCnt="0">
        <dgm:presLayoutVars>
          <dgm:chMax val="5"/>
          <dgm:dir/>
          <dgm:resizeHandles val="exact"/>
        </dgm:presLayoutVars>
      </dgm:prSet>
      <dgm:spPr/>
    </dgm:pt>
    <dgm:pt modelId="{48013840-F81C-4350-93B2-173563212115}" type="pres">
      <dgm:prSet presAssocID="{03065C31-B3C9-4DB6-AFDA-476F20AC1F5E}" presName="dummyMaxCanvas" presStyleCnt="0">
        <dgm:presLayoutVars/>
      </dgm:prSet>
      <dgm:spPr/>
    </dgm:pt>
    <dgm:pt modelId="{94716A8F-D876-4632-A4A1-661995420C15}" type="pres">
      <dgm:prSet presAssocID="{03065C31-B3C9-4DB6-AFDA-476F20AC1F5E}" presName="FiveNodes_1" presStyleLbl="node1" presStyleIdx="0" presStyleCnt="5">
        <dgm:presLayoutVars>
          <dgm:bulletEnabled val="1"/>
        </dgm:presLayoutVars>
      </dgm:prSet>
      <dgm:spPr/>
    </dgm:pt>
    <dgm:pt modelId="{3F186901-7C4C-49DB-882D-2953E1C153AC}" type="pres">
      <dgm:prSet presAssocID="{03065C31-B3C9-4DB6-AFDA-476F20AC1F5E}" presName="FiveNodes_2" presStyleLbl="node1" presStyleIdx="1" presStyleCnt="5">
        <dgm:presLayoutVars>
          <dgm:bulletEnabled val="1"/>
        </dgm:presLayoutVars>
      </dgm:prSet>
      <dgm:spPr/>
    </dgm:pt>
    <dgm:pt modelId="{EA0FECE8-BC71-4B16-BCB1-2B35C7FDABBF}" type="pres">
      <dgm:prSet presAssocID="{03065C31-B3C9-4DB6-AFDA-476F20AC1F5E}" presName="FiveNodes_3" presStyleLbl="node1" presStyleIdx="2" presStyleCnt="5">
        <dgm:presLayoutVars>
          <dgm:bulletEnabled val="1"/>
        </dgm:presLayoutVars>
      </dgm:prSet>
      <dgm:spPr/>
    </dgm:pt>
    <dgm:pt modelId="{338481E3-AF98-4626-B456-E27DE336248D}" type="pres">
      <dgm:prSet presAssocID="{03065C31-B3C9-4DB6-AFDA-476F20AC1F5E}" presName="FiveNodes_4" presStyleLbl="node1" presStyleIdx="3" presStyleCnt="5">
        <dgm:presLayoutVars>
          <dgm:bulletEnabled val="1"/>
        </dgm:presLayoutVars>
      </dgm:prSet>
      <dgm:spPr/>
    </dgm:pt>
    <dgm:pt modelId="{6DCF2044-D04F-484F-A0D1-6E04816A365E}" type="pres">
      <dgm:prSet presAssocID="{03065C31-B3C9-4DB6-AFDA-476F20AC1F5E}" presName="FiveNodes_5" presStyleLbl="node1" presStyleIdx="4" presStyleCnt="5">
        <dgm:presLayoutVars>
          <dgm:bulletEnabled val="1"/>
        </dgm:presLayoutVars>
      </dgm:prSet>
      <dgm:spPr/>
    </dgm:pt>
    <dgm:pt modelId="{C45038C8-D8CE-4F1E-9289-84E49A82E962}" type="pres">
      <dgm:prSet presAssocID="{03065C31-B3C9-4DB6-AFDA-476F20AC1F5E}" presName="FiveConn_1-2" presStyleLbl="fgAccFollowNode1" presStyleIdx="0" presStyleCnt="4">
        <dgm:presLayoutVars>
          <dgm:bulletEnabled val="1"/>
        </dgm:presLayoutVars>
      </dgm:prSet>
      <dgm:spPr/>
    </dgm:pt>
    <dgm:pt modelId="{26AD63B2-BCBF-4C97-866B-A3CC000A4C19}" type="pres">
      <dgm:prSet presAssocID="{03065C31-B3C9-4DB6-AFDA-476F20AC1F5E}" presName="FiveConn_2-3" presStyleLbl="fgAccFollowNode1" presStyleIdx="1" presStyleCnt="4">
        <dgm:presLayoutVars>
          <dgm:bulletEnabled val="1"/>
        </dgm:presLayoutVars>
      </dgm:prSet>
      <dgm:spPr/>
    </dgm:pt>
    <dgm:pt modelId="{E52E49F6-E974-477C-BF08-7526B2836F48}" type="pres">
      <dgm:prSet presAssocID="{03065C31-B3C9-4DB6-AFDA-476F20AC1F5E}" presName="FiveConn_3-4" presStyleLbl="fgAccFollowNode1" presStyleIdx="2" presStyleCnt="4">
        <dgm:presLayoutVars>
          <dgm:bulletEnabled val="1"/>
        </dgm:presLayoutVars>
      </dgm:prSet>
      <dgm:spPr/>
    </dgm:pt>
    <dgm:pt modelId="{6EA3F2A3-09C7-453F-88A2-59D060F0CE5B}" type="pres">
      <dgm:prSet presAssocID="{03065C31-B3C9-4DB6-AFDA-476F20AC1F5E}" presName="FiveConn_4-5" presStyleLbl="fgAccFollowNode1" presStyleIdx="3" presStyleCnt="4">
        <dgm:presLayoutVars>
          <dgm:bulletEnabled val="1"/>
        </dgm:presLayoutVars>
      </dgm:prSet>
      <dgm:spPr/>
    </dgm:pt>
    <dgm:pt modelId="{8B411ADC-CFC8-4427-BA32-5726361511F2}" type="pres">
      <dgm:prSet presAssocID="{03065C31-B3C9-4DB6-AFDA-476F20AC1F5E}" presName="FiveNodes_1_text" presStyleLbl="node1" presStyleIdx="4" presStyleCnt="5">
        <dgm:presLayoutVars>
          <dgm:bulletEnabled val="1"/>
        </dgm:presLayoutVars>
      </dgm:prSet>
      <dgm:spPr/>
    </dgm:pt>
    <dgm:pt modelId="{7960A756-8C55-474B-BB10-DFF60EB9D866}" type="pres">
      <dgm:prSet presAssocID="{03065C31-B3C9-4DB6-AFDA-476F20AC1F5E}" presName="FiveNodes_2_text" presStyleLbl="node1" presStyleIdx="4" presStyleCnt="5">
        <dgm:presLayoutVars>
          <dgm:bulletEnabled val="1"/>
        </dgm:presLayoutVars>
      </dgm:prSet>
      <dgm:spPr/>
    </dgm:pt>
    <dgm:pt modelId="{410B71F6-A5D5-48D1-A8F4-BD5041630C21}" type="pres">
      <dgm:prSet presAssocID="{03065C31-B3C9-4DB6-AFDA-476F20AC1F5E}" presName="FiveNodes_3_text" presStyleLbl="node1" presStyleIdx="4" presStyleCnt="5">
        <dgm:presLayoutVars>
          <dgm:bulletEnabled val="1"/>
        </dgm:presLayoutVars>
      </dgm:prSet>
      <dgm:spPr/>
    </dgm:pt>
    <dgm:pt modelId="{9B3706F4-46D8-4620-8071-A5FD42437990}" type="pres">
      <dgm:prSet presAssocID="{03065C31-B3C9-4DB6-AFDA-476F20AC1F5E}" presName="FiveNodes_4_text" presStyleLbl="node1" presStyleIdx="4" presStyleCnt="5">
        <dgm:presLayoutVars>
          <dgm:bulletEnabled val="1"/>
        </dgm:presLayoutVars>
      </dgm:prSet>
      <dgm:spPr/>
    </dgm:pt>
    <dgm:pt modelId="{F3F9E3A0-BD12-4F77-A168-B1780D43F893}" type="pres">
      <dgm:prSet presAssocID="{03065C31-B3C9-4DB6-AFDA-476F20AC1F5E}" presName="FiveNodes_5_text" presStyleLbl="node1" presStyleIdx="4" presStyleCnt="5">
        <dgm:presLayoutVars>
          <dgm:bulletEnabled val="1"/>
        </dgm:presLayoutVars>
      </dgm:prSet>
      <dgm:spPr/>
    </dgm:pt>
  </dgm:ptLst>
  <dgm:cxnLst>
    <dgm:cxn modelId="{3477B70B-E0D6-47FE-8D69-AB2D1CB3E752}" type="presOf" srcId="{EAA15D0E-99E1-445F-A7C3-E5606BC3B620}" destId="{C45038C8-D8CE-4F1E-9289-84E49A82E962}" srcOrd="0" destOrd="0" presId="urn:microsoft.com/office/officeart/2005/8/layout/vProcess5"/>
    <dgm:cxn modelId="{17C3A620-18E7-4CB2-A95F-756221E43839}" srcId="{03065C31-B3C9-4DB6-AFDA-476F20AC1F5E}" destId="{42F2C55F-8EBF-4F81-88FA-FE03040BE1F2}" srcOrd="3" destOrd="0" parTransId="{943F1E76-E815-414A-A018-F40C61D13676}" sibTransId="{C3FF7B54-6CBC-4010-901D-0933E8130B39}"/>
    <dgm:cxn modelId="{33551A22-4F10-450D-838F-28B18599D56B}" type="presOf" srcId="{42F2C55F-8EBF-4F81-88FA-FE03040BE1F2}" destId="{9B3706F4-46D8-4620-8071-A5FD42437990}" srcOrd="1" destOrd="0" presId="urn:microsoft.com/office/officeart/2005/8/layout/vProcess5"/>
    <dgm:cxn modelId="{053C4433-43BE-418C-AE44-A8AD794B8AAD}" type="presOf" srcId="{69E9F2C2-92DC-4845-9BCB-AB7EADB3A72A}" destId="{8B411ADC-CFC8-4427-BA32-5726361511F2}" srcOrd="1" destOrd="0" presId="urn:microsoft.com/office/officeart/2005/8/layout/vProcess5"/>
    <dgm:cxn modelId="{30C7B336-1E08-41F2-B4D9-3B42C36648E4}" srcId="{03065C31-B3C9-4DB6-AFDA-476F20AC1F5E}" destId="{69E9F2C2-92DC-4845-9BCB-AB7EADB3A72A}" srcOrd="0" destOrd="0" parTransId="{57F0CCF7-4645-486C-A732-8CCCA6DE372A}" sibTransId="{EAA15D0E-99E1-445F-A7C3-E5606BC3B620}"/>
    <dgm:cxn modelId="{FBB53F61-5838-4DFA-9F99-2EAD4DB41E3E}" type="presOf" srcId="{42F2C55F-8EBF-4F81-88FA-FE03040BE1F2}" destId="{338481E3-AF98-4626-B456-E27DE336248D}" srcOrd="0" destOrd="0" presId="urn:microsoft.com/office/officeart/2005/8/layout/vProcess5"/>
    <dgm:cxn modelId="{90ED2D4B-CACA-4CE4-AFF8-1ADFEA773729}" type="presOf" srcId="{9DF3C7D0-258A-4815-9C93-FBFE2691A705}" destId="{6DCF2044-D04F-484F-A0D1-6E04816A365E}" srcOrd="0" destOrd="0" presId="urn:microsoft.com/office/officeart/2005/8/layout/vProcess5"/>
    <dgm:cxn modelId="{18A7D375-F057-4B10-AE33-D1A89B69CED5}" type="presOf" srcId="{25E6DF7B-3E5D-4344-8267-6370CF869423}" destId="{26AD63B2-BCBF-4C97-866B-A3CC000A4C19}" srcOrd="0" destOrd="0" presId="urn:microsoft.com/office/officeart/2005/8/layout/vProcess5"/>
    <dgm:cxn modelId="{CC7EF358-57D2-4535-ABDA-2CB4911221F7}" type="presOf" srcId="{4E6608B0-2602-41C0-B30D-21264AB291D8}" destId="{EA0FECE8-BC71-4B16-BCB1-2B35C7FDABBF}" srcOrd="0" destOrd="0" presId="urn:microsoft.com/office/officeart/2005/8/layout/vProcess5"/>
    <dgm:cxn modelId="{20090587-9B2D-466B-A485-520C42BBC5E8}" type="presOf" srcId="{0388FA8B-E597-4A81-8F9E-7406C2A44833}" destId="{E52E49F6-E974-477C-BF08-7526B2836F48}" srcOrd="0" destOrd="0" presId="urn:microsoft.com/office/officeart/2005/8/layout/vProcess5"/>
    <dgm:cxn modelId="{EC84B690-E811-467C-9313-A6C21CD2C073}" srcId="{03065C31-B3C9-4DB6-AFDA-476F20AC1F5E}" destId="{81A74EF6-CE95-4DD6-AB09-AC36433FA10A}" srcOrd="1" destOrd="0" parTransId="{CD6922B1-C309-4B31-8A00-4004FDF15CDB}" sibTransId="{25E6DF7B-3E5D-4344-8267-6370CF869423}"/>
    <dgm:cxn modelId="{3E36E894-51EC-456C-9324-1BE65D8FC550}" type="presOf" srcId="{69E9F2C2-92DC-4845-9BCB-AB7EADB3A72A}" destId="{94716A8F-D876-4632-A4A1-661995420C15}" srcOrd="0" destOrd="0" presId="urn:microsoft.com/office/officeart/2005/8/layout/vProcess5"/>
    <dgm:cxn modelId="{A21C39AA-6166-4664-9CD6-5CCCE8A0EA9E}" type="presOf" srcId="{81A74EF6-CE95-4DD6-AB09-AC36433FA10A}" destId="{7960A756-8C55-474B-BB10-DFF60EB9D866}" srcOrd="1" destOrd="0" presId="urn:microsoft.com/office/officeart/2005/8/layout/vProcess5"/>
    <dgm:cxn modelId="{A2FF68C1-71FC-4F4D-9BEB-73909812E247}" type="presOf" srcId="{9DF3C7D0-258A-4815-9C93-FBFE2691A705}" destId="{F3F9E3A0-BD12-4F77-A168-B1780D43F893}" srcOrd="1" destOrd="0" presId="urn:microsoft.com/office/officeart/2005/8/layout/vProcess5"/>
    <dgm:cxn modelId="{F1976AD1-A64E-4410-BE1E-B7720F930AB9}" srcId="{03065C31-B3C9-4DB6-AFDA-476F20AC1F5E}" destId="{9DF3C7D0-258A-4815-9C93-FBFE2691A705}" srcOrd="4" destOrd="0" parTransId="{E580E19E-8ED2-4DBD-B73C-AE467A87D2A4}" sibTransId="{F61DEC51-FAA9-46A5-8B1A-1300A4D425D5}"/>
    <dgm:cxn modelId="{715C51D3-F358-4D78-A6E5-B9490046363A}" type="presOf" srcId="{4E6608B0-2602-41C0-B30D-21264AB291D8}" destId="{410B71F6-A5D5-48D1-A8F4-BD5041630C21}" srcOrd="1" destOrd="0" presId="urn:microsoft.com/office/officeart/2005/8/layout/vProcess5"/>
    <dgm:cxn modelId="{1F12AFD8-20B7-4D4D-985F-B406839FDC78}" type="presOf" srcId="{81A74EF6-CE95-4DD6-AB09-AC36433FA10A}" destId="{3F186901-7C4C-49DB-882D-2953E1C153AC}" srcOrd="0" destOrd="0" presId="urn:microsoft.com/office/officeart/2005/8/layout/vProcess5"/>
    <dgm:cxn modelId="{73EFECF4-83F3-4C7E-B17C-B41F58C47D92}" type="presOf" srcId="{03065C31-B3C9-4DB6-AFDA-476F20AC1F5E}" destId="{E06CCF06-C0F8-4AD5-BA21-DC076837D784}" srcOrd="0" destOrd="0" presId="urn:microsoft.com/office/officeart/2005/8/layout/vProcess5"/>
    <dgm:cxn modelId="{D05DD7F5-622E-49EA-8A90-F0B3749DC9EE}" srcId="{03065C31-B3C9-4DB6-AFDA-476F20AC1F5E}" destId="{4E6608B0-2602-41C0-B30D-21264AB291D8}" srcOrd="2" destOrd="0" parTransId="{2D811D24-05C1-451B-A4D7-ECC87867B630}" sibTransId="{0388FA8B-E597-4A81-8F9E-7406C2A44833}"/>
    <dgm:cxn modelId="{3FCA90FF-4E42-4F80-813F-FA5BCEA2C3B5}" type="presOf" srcId="{C3FF7B54-6CBC-4010-901D-0933E8130B39}" destId="{6EA3F2A3-09C7-453F-88A2-59D060F0CE5B}" srcOrd="0" destOrd="0" presId="urn:microsoft.com/office/officeart/2005/8/layout/vProcess5"/>
    <dgm:cxn modelId="{07A806FC-CDA7-4E36-A6C9-855EBAE92388}" type="presParOf" srcId="{E06CCF06-C0F8-4AD5-BA21-DC076837D784}" destId="{48013840-F81C-4350-93B2-173563212115}" srcOrd="0" destOrd="0" presId="urn:microsoft.com/office/officeart/2005/8/layout/vProcess5"/>
    <dgm:cxn modelId="{8F5E0D52-54F0-4852-8761-E3C487C026E5}" type="presParOf" srcId="{E06CCF06-C0F8-4AD5-BA21-DC076837D784}" destId="{94716A8F-D876-4632-A4A1-661995420C15}" srcOrd="1" destOrd="0" presId="urn:microsoft.com/office/officeart/2005/8/layout/vProcess5"/>
    <dgm:cxn modelId="{D4A452AF-9678-47AD-A26D-2900A83F90EF}" type="presParOf" srcId="{E06CCF06-C0F8-4AD5-BA21-DC076837D784}" destId="{3F186901-7C4C-49DB-882D-2953E1C153AC}" srcOrd="2" destOrd="0" presId="urn:microsoft.com/office/officeart/2005/8/layout/vProcess5"/>
    <dgm:cxn modelId="{833169A5-2624-4612-A282-17464BBE0090}" type="presParOf" srcId="{E06CCF06-C0F8-4AD5-BA21-DC076837D784}" destId="{EA0FECE8-BC71-4B16-BCB1-2B35C7FDABBF}" srcOrd="3" destOrd="0" presId="urn:microsoft.com/office/officeart/2005/8/layout/vProcess5"/>
    <dgm:cxn modelId="{F56A7189-CDBE-45CC-B814-9871E646F20D}" type="presParOf" srcId="{E06CCF06-C0F8-4AD5-BA21-DC076837D784}" destId="{338481E3-AF98-4626-B456-E27DE336248D}" srcOrd="4" destOrd="0" presId="urn:microsoft.com/office/officeart/2005/8/layout/vProcess5"/>
    <dgm:cxn modelId="{03658479-8F1F-467D-9E59-F8185B10CDEE}" type="presParOf" srcId="{E06CCF06-C0F8-4AD5-BA21-DC076837D784}" destId="{6DCF2044-D04F-484F-A0D1-6E04816A365E}" srcOrd="5" destOrd="0" presId="urn:microsoft.com/office/officeart/2005/8/layout/vProcess5"/>
    <dgm:cxn modelId="{3BAB1327-6CFD-42B9-A32B-65AADF491126}" type="presParOf" srcId="{E06CCF06-C0F8-4AD5-BA21-DC076837D784}" destId="{C45038C8-D8CE-4F1E-9289-84E49A82E962}" srcOrd="6" destOrd="0" presId="urn:microsoft.com/office/officeart/2005/8/layout/vProcess5"/>
    <dgm:cxn modelId="{F26597ED-0989-4113-9398-833069C1E3CF}" type="presParOf" srcId="{E06CCF06-C0F8-4AD5-BA21-DC076837D784}" destId="{26AD63B2-BCBF-4C97-866B-A3CC000A4C19}" srcOrd="7" destOrd="0" presId="urn:microsoft.com/office/officeart/2005/8/layout/vProcess5"/>
    <dgm:cxn modelId="{59F9A4F4-F5B3-4BA1-AEDB-541AE2F7105A}" type="presParOf" srcId="{E06CCF06-C0F8-4AD5-BA21-DC076837D784}" destId="{E52E49F6-E974-477C-BF08-7526B2836F48}" srcOrd="8" destOrd="0" presId="urn:microsoft.com/office/officeart/2005/8/layout/vProcess5"/>
    <dgm:cxn modelId="{BAE86C02-0C6C-4CBF-8ACE-76C48738FA48}" type="presParOf" srcId="{E06CCF06-C0F8-4AD5-BA21-DC076837D784}" destId="{6EA3F2A3-09C7-453F-88A2-59D060F0CE5B}" srcOrd="9" destOrd="0" presId="urn:microsoft.com/office/officeart/2005/8/layout/vProcess5"/>
    <dgm:cxn modelId="{96DAD789-D240-4A9B-BDAF-D7BD4AF206F6}" type="presParOf" srcId="{E06CCF06-C0F8-4AD5-BA21-DC076837D784}" destId="{8B411ADC-CFC8-4427-BA32-5726361511F2}" srcOrd="10" destOrd="0" presId="urn:microsoft.com/office/officeart/2005/8/layout/vProcess5"/>
    <dgm:cxn modelId="{636E433B-D3B9-4B7F-B6FD-D9C24E4C7F1F}" type="presParOf" srcId="{E06CCF06-C0F8-4AD5-BA21-DC076837D784}" destId="{7960A756-8C55-474B-BB10-DFF60EB9D866}" srcOrd="11" destOrd="0" presId="urn:microsoft.com/office/officeart/2005/8/layout/vProcess5"/>
    <dgm:cxn modelId="{32E0BC27-E9DD-448A-B698-2CC1EF6E9899}" type="presParOf" srcId="{E06CCF06-C0F8-4AD5-BA21-DC076837D784}" destId="{410B71F6-A5D5-48D1-A8F4-BD5041630C21}" srcOrd="12" destOrd="0" presId="urn:microsoft.com/office/officeart/2005/8/layout/vProcess5"/>
    <dgm:cxn modelId="{C765FE3F-043D-4966-A5E2-69C764863783}" type="presParOf" srcId="{E06CCF06-C0F8-4AD5-BA21-DC076837D784}" destId="{9B3706F4-46D8-4620-8071-A5FD42437990}" srcOrd="13" destOrd="0" presId="urn:microsoft.com/office/officeart/2005/8/layout/vProcess5"/>
    <dgm:cxn modelId="{DDD3881F-3F1F-4791-843B-47F2A714DA34}" type="presParOf" srcId="{E06CCF06-C0F8-4AD5-BA21-DC076837D784}" destId="{F3F9E3A0-BD12-4F77-A168-B1780D43F893}"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8544F8B-EAB4-4DB2-9183-4CDCDCD57DEA}" type="doc">
      <dgm:prSet loTypeId="urn:microsoft.com/office/officeart/2005/8/layout/default" loCatId="list" qsTypeId="urn:microsoft.com/office/officeart/2005/8/quickstyle/simple1" qsCatId="simple" csTypeId="urn:microsoft.com/office/officeart/2005/8/colors/accent3_2" csCatId="accent3" phldr="1"/>
      <dgm:spPr/>
      <dgm:t>
        <a:bodyPr/>
        <a:lstStyle/>
        <a:p>
          <a:endParaRPr lang="en-GB"/>
        </a:p>
      </dgm:t>
    </dgm:pt>
    <dgm:pt modelId="{B40CB32B-BEED-4BA3-A4AE-6DF4C7DE878B}">
      <dgm:prSet phldrT="[Text]"/>
      <dgm:spPr>
        <a:xfrm>
          <a:off x="148996" y="889532"/>
          <a:ext cx="1743803" cy="977893"/>
        </a:xfrm>
        <a:prstGeom prst="rect">
          <a:avLst/>
        </a:prstGeom>
        <a:solidFill>
          <a:schemeClr val="accent1">
            <a:lumMod val="90000"/>
            <a:lumOff val="10000"/>
          </a:schemeClr>
        </a:solidFill>
        <a:ln w="12700" cap="flat" cmpd="sng" algn="ctr">
          <a:solidFill>
            <a:srgbClr val="FFFFFF">
              <a:hueOff val="0"/>
              <a:satOff val="0"/>
              <a:lumOff val="0"/>
              <a:alphaOff val="0"/>
            </a:srgbClr>
          </a:solidFill>
          <a:prstDash val="solid"/>
          <a:miter lim="800000"/>
        </a:ln>
        <a:effectLst/>
      </dgm:spPr>
      <dgm:t>
        <a:bodyPr/>
        <a:lstStyle/>
        <a:p>
          <a:pPr>
            <a:buNone/>
          </a:pPr>
          <a:r>
            <a:rPr lang="en-GB">
              <a:solidFill>
                <a:schemeClr val="bg1"/>
              </a:solidFill>
              <a:latin typeface="+mn-lt"/>
              <a:ea typeface="+mn-ea"/>
              <a:cs typeface="Arial" panose="020B0604020202020204" pitchFamily="34" charset="0"/>
            </a:rPr>
            <a:t>Strike Price</a:t>
          </a:r>
        </a:p>
      </dgm:t>
    </dgm:pt>
    <dgm:pt modelId="{EA44AC1E-28C6-404D-93DC-D6696B550A06}" type="parTrans" cxnId="{970F0E4F-9D52-4971-A94F-D0A46847E382}">
      <dgm:prSet/>
      <dgm:spPr/>
      <dgm:t>
        <a:bodyPr/>
        <a:lstStyle/>
        <a:p>
          <a:endParaRPr lang="en-GB"/>
        </a:p>
      </dgm:t>
    </dgm:pt>
    <dgm:pt modelId="{BA2B7886-B008-4F1C-A3A8-3D70F48ADD8E}" type="sibTrans" cxnId="{970F0E4F-9D52-4971-A94F-D0A46847E382}">
      <dgm:prSet/>
      <dgm:spPr/>
      <dgm:t>
        <a:bodyPr/>
        <a:lstStyle/>
        <a:p>
          <a:endParaRPr lang="en-GB"/>
        </a:p>
      </dgm:t>
    </dgm:pt>
    <dgm:pt modelId="{E5C1CCD5-6209-4A58-842A-1FACD0D4EA2E}">
      <dgm:prSet phldrT="[Text]"/>
      <dgm:spPr>
        <a:xfrm>
          <a:off x="2931829" y="889532"/>
          <a:ext cx="1743803" cy="977893"/>
        </a:xfrm>
        <a:prstGeom prst="rect">
          <a:avLst/>
        </a:prstGeom>
        <a:solidFill>
          <a:schemeClr val="accent1">
            <a:lumMod val="90000"/>
            <a:lumOff val="10000"/>
          </a:schemeClr>
        </a:solidFill>
        <a:ln w="12700" cap="flat" cmpd="sng" algn="ctr">
          <a:solidFill>
            <a:srgbClr val="FFFFFF">
              <a:hueOff val="0"/>
              <a:satOff val="0"/>
              <a:lumOff val="0"/>
              <a:alphaOff val="0"/>
            </a:srgbClr>
          </a:solidFill>
          <a:prstDash val="solid"/>
          <a:miter lim="800000"/>
        </a:ln>
        <a:effectLst/>
      </dgm:spPr>
      <dgm:t>
        <a:bodyPr/>
        <a:lstStyle/>
        <a:p>
          <a:pPr>
            <a:buNone/>
          </a:pPr>
          <a:r>
            <a:rPr lang="en-GB">
              <a:solidFill>
                <a:srgbClr val="FFFFFF"/>
              </a:solidFill>
              <a:latin typeface="+mn-lt"/>
              <a:ea typeface="+mn-ea"/>
              <a:cs typeface="Arial" panose="020B0604020202020204" pitchFamily="34" charset="0"/>
            </a:rPr>
            <a:t>Target Commissioning Window Start Date </a:t>
          </a:r>
        </a:p>
        <a:p>
          <a:pPr>
            <a:buNone/>
          </a:pPr>
          <a:r>
            <a:rPr lang="en-GB">
              <a:solidFill>
                <a:srgbClr val="FFFFFF"/>
              </a:solidFill>
              <a:latin typeface="+mn-lt"/>
              <a:ea typeface="+mn-ea"/>
              <a:cs typeface="Arial" panose="020B0604020202020204" pitchFamily="34" charset="0"/>
            </a:rPr>
            <a:t>(TCWSD)</a:t>
          </a:r>
        </a:p>
      </dgm:t>
    </dgm:pt>
    <dgm:pt modelId="{74892105-0A85-4186-AA10-19C87ECDB1D8}" type="parTrans" cxnId="{1D4C3F88-0176-4208-A633-DDEB97FEEE8D}">
      <dgm:prSet/>
      <dgm:spPr/>
      <dgm:t>
        <a:bodyPr/>
        <a:lstStyle/>
        <a:p>
          <a:endParaRPr lang="en-GB"/>
        </a:p>
      </dgm:t>
    </dgm:pt>
    <dgm:pt modelId="{40793EF3-9F5B-4D31-82ED-42118649FF8E}" type="sibTrans" cxnId="{1D4C3F88-0176-4208-A633-DDEB97FEEE8D}">
      <dgm:prSet/>
      <dgm:spPr/>
      <dgm:t>
        <a:bodyPr/>
        <a:lstStyle/>
        <a:p>
          <a:endParaRPr lang="en-GB"/>
        </a:p>
      </dgm:t>
    </dgm:pt>
    <dgm:pt modelId="{47B12DEE-6E01-48CD-B5E8-DD22F4A2FC54}">
      <dgm:prSet phldrT="[Text]"/>
      <dgm:spPr>
        <a:xfrm>
          <a:off x="5714662" y="889532"/>
          <a:ext cx="1743803" cy="977893"/>
        </a:xfrm>
        <a:prstGeom prst="rect">
          <a:avLst/>
        </a:prstGeom>
        <a:solidFill>
          <a:schemeClr val="accent1">
            <a:lumMod val="90000"/>
            <a:lumOff val="10000"/>
          </a:schemeClr>
        </a:solidFill>
        <a:ln w="12700" cap="flat" cmpd="sng" algn="ctr">
          <a:solidFill>
            <a:srgbClr val="FFFFFF">
              <a:hueOff val="0"/>
              <a:satOff val="0"/>
              <a:lumOff val="0"/>
              <a:alphaOff val="0"/>
            </a:srgbClr>
          </a:solidFill>
          <a:prstDash val="solid"/>
          <a:miter lim="800000"/>
        </a:ln>
        <a:effectLst/>
      </dgm:spPr>
      <dgm:t>
        <a:bodyPr/>
        <a:lstStyle/>
        <a:p>
          <a:pPr>
            <a:buNone/>
          </a:pPr>
          <a:r>
            <a:rPr lang="en-GB">
              <a:solidFill>
                <a:srgbClr val="FFFFFF"/>
              </a:solidFill>
              <a:latin typeface="+mn-lt"/>
              <a:ea typeface="+mn-ea"/>
              <a:cs typeface="Arial" panose="020B0604020202020204" pitchFamily="34" charset="0"/>
            </a:rPr>
            <a:t>Target Commissioning Date </a:t>
          </a:r>
        </a:p>
        <a:p>
          <a:pPr>
            <a:buNone/>
          </a:pPr>
          <a:r>
            <a:rPr lang="en-GB">
              <a:solidFill>
                <a:srgbClr val="FFFFFF"/>
              </a:solidFill>
              <a:latin typeface="+mn-lt"/>
              <a:ea typeface="+mn-ea"/>
              <a:cs typeface="Arial" panose="020B0604020202020204" pitchFamily="34" charset="0"/>
            </a:rPr>
            <a:t>(TCD)</a:t>
          </a:r>
        </a:p>
      </dgm:t>
    </dgm:pt>
    <dgm:pt modelId="{9D17701D-974A-46F5-9441-1ADB844FE867}" type="parTrans" cxnId="{FD9BAC6F-BD2B-421F-A576-545BE31376C6}">
      <dgm:prSet/>
      <dgm:spPr/>
      <dgm:t>
        <a:bodyPr/>
        <a:lstStyle/>
        <a:p>
          <a:endParaRPr lang="en-GB"/>
        </a:p>
      </dgm:t>
    </dgm:pt>
    <dgm:pt modelId="{0D64AB30-9054-47AE-909C-74293D65D912}" type="sibTrans" cxnId="{FD9BAC6F-BD2B-421F-A576-545BE31376C6}">
      <dgm:prSet/>
      <dgm:spPr/>
      <dgm:t>
        <a:bodyPr/>
        <a:lstStyle/>
        <a:p>
          <a:endParaRPr lang="en-GB"/>
        </a:p>
      </dgm:t>
    </dgm:pt>
    <dgm:pt modelId="{5CE7FB54-FE62-49B9-822A-40867D9E69C3}">
      <dgm:prSet phldrT="[Text]"/>
      <dgm:spPr>
        <a:xfrm>
          <a:off x="8497495" y="889532"/>
          <a:ext cx="1743803" cy="977893"/>
        </a:xfrm>
        <a:prstGeom prst="rect">
          <a:avLst/>
        </a:prstGeom>
        <a:solidFill>
          <a:schemeClr val="accent1">
            <a:lumMod val="90000"/>
            <a:lumOff val="10000"/>
          </a:schemeClr>
        </a:solidFill>
        <a:ln w="12700" cap="flat" cmpd="sng" algn="ctr">
          <a:solidFill>
            <a:srgbClr val="FFFFFF">
              <a:hueOff val="0"/>
              <a:satOff val="0"/>
              <a:lumOff val="0"/>
              <a:alphaOff val="0"/>
            </a:srgbClr>
          </a:solidFill>
          <a:prstDash val="solid"/>
          <a:miter lim="800000"/>
        </a:ln>
        <a:effectLst/>
      </dgm:spPr>
      <dgm:t>
        <a:bodyPr/>
        <a:lstStyle/>
        <a:p>
          <a:pPr>
            <a:buNone/>
          </a:pPr>
          <a:r>
            <a:rPr lang="en-GB">
              <a:solidFill>
                <a:schemeClr val="bg1"/>
              </a:solidFill>
              <a:latin typeface="+mn-lt"/>
              <a:ea typeface="+mn-ea"/>
              <a:cs typeface="Arial" panose="020B0604020202020204" pitchFamily="34" charset="0"/>
            </a:rPr>
            <a:t>Capacity</a:t>
          </a:r>
        </a:p>
        <a:p>
          <a:pPr>
            <a:buNone/>
          </a:pPr>
          <a:r>
            <a:rPr lang="en-GB">
              <a:solidFill>
                <a:schemeClr val="bg1"/>
              </a:solidFill>
              <a:latin typeface="+mn-lt"/>
              <a:ea typeface="+mn-ea"/>
              <a:cs typeface="Arial" panose="020B0604020202020204" pitchFamily="34" charset="0"/>
            </a:rPr>
            <a:t>(MW)</a:t>
          </a:r>
        </a:p>
      </dgm:t>
    </dgm:pt>
    <dgm:pt modelId="{53558B76-BFE8-47A2-87D4-AF66E2B8FCF6}" type="parTrans" cxnId="{C70B3609-49DD-4CA0-874C-A045ECAA6468}">
      <dgm:prSet/>
      <dgm:spPr/>
      <dgm:t>
        <a:bodyPr/>
        <a:lstStyle/>
        <a:p>
          <a:endParaRPr lang="en-GB"/>
        </a:p>
      </dgm:t>
    </dgm:pt>
    <dgm:pt modelId="{6E60BCDB-A41D-4C96-A486-07DC3039F6B1}" type="sibTrans" cxnId="{C70B3609-49DD-4CA0-874C-A045ECAA6468}">
      <dgm:prSet/>
      <dgm:spPr/>
      <dgm:t>
        <a:bodyPr/>
        <a:lstStyle/>
        <a:p>
          <a:endParaRPr lang="en-GB"/>
        </a:p>
      </dgm:t>
    </dgm:pt>
    <dgm:pt modelId="{35C3D55A-F45C-460F-B191-608AD0B9A3F9}" type="pres">
      <dgm:prSet presAssocID="{38544F8B-EAB4-4DB2-9183-4CDCDCD57DEA}" presName="diagram" presStyleCnt="0">
        <dgm:presLayoutVars>
          <dgm:dir/>
          <dgm:resizeHandles val="exact"/>
        </dgm:presLayoutVars>
      </dgm:prSet>
      <dgm:spPr/>
    </dgm:pt>
    <dgm:pt modelId="{2BEC0639-11AA-4176-99C7-48292D486EC8}" type="pres">
      <dgm:prSet presAssocID="{B40CB32B-BEED-4BA3-A4AE-6DF4C7DE878B}" presName="node" presStyleLbl="node1" presStyleIdx="0" presStyleCnt="4" custScaleX="16783" custScaleY="15686">
        <dgm:presLayoutVars>
          <dgm:bulletEnabled val="1"/>
        </dgm:presLayoutVars>
      </dgm:prSet>
      <dgm:spPr/>
    </dgm:pt>
    <dgm:pt modelId="{91EAF69B-856A-40B1-A21B-7943BC065596}" type="pres">
      <dgm:prSet presAssocID="{BA2B7886-B008-4F1C-A3A8-3D70F48ADD8E}" presName="sibTrans" presStyleCnt="0"/>
      <dgm:spPr/>
    </dgm:pt>
    <dgm:pt modelId="{D2FB18BC-6591-44D9-8AF9-2135ECEC8310}" type="pres">
      <dgm:prSet presAssocID="{E5C1CCD5-6209-4A58-842A-1FACD0D4EA2E}" presName="node" presStyleLbl="node1" presStyleIdx="1" presStyleCnt="4" custScaleX="16783" custScaleY="15686">
        <dgm:presLayoutVars>
          <dgm:bulletEnabled val="1"/>
        </dgm:presLayoutVars>
      </dgm:prSet>
      <dgm:spPr/>
    </dgm:pt>
    <dgm:pt modelId="{838C438D-4330-4638-BABC-2E5C03B892EA}" type="pres">
      <dgm:prSet presAssocID="{40793EF3-9F5B-4D31-82ED-42118649FF8E}" presName="sibTrans" presStyleCnt="0"/>
      <dgm:spPr/>
    </dgm:pt>
    <dgm:pt modelId="{B04289AC-083C-4E5C-9629-D00F01511D7F}" type="pres">
      <dgm:prSet presAssocID="{47B12DEE-6E01-48CD-B5E8-DD22F4A2FC54}" presName="node" presStyleLbl="node1" presStyleIdx="2" presStyleCnt="4" custScaleX="16783" custScaleY="15686">
        <dgm:presLayoutVars>
          <dgm:bulletEnabled val="1"/>
        </dgm:presLayoutVars>
      </dgm:prSet>
      <dgm:spPr/>
    </dgm:pt>
    <dgm:pt modelId="{A765791E-1336-4ECF-8500-60F6BD99AC20}" type="pres">
      <dgm:prSet presAssocID="{0D64AB30-9054-47AE-909C-74293D65D912}" presName="sibTrans" presStyleCnt="0"/>
      <dgm:spPr/>
    </dgm:pt>
    <dgm:pt modelId="{F3948F1E-3BDB-4B1D-A715-2517690FF3D3}" type="pres">
      <dgm:prSet presAssocID="{5CE7FB54-FE62-49B9-822A-40867D9E69C3}" presName="node" presStyleLbl="node1" presStyleIdx="3" presStyleCnt="4" custScaleX="16783" custScaleY="15686">
        <dgm:presLayoutVars>
          <dgm:bulletEnabled val="1"/>
        </dgm:presLayoutVars>
      </dgm:prSet>
      <dgm:spPr/>
    </dgm:pt>
  </dgm:ptLst>
  <dgm:cxnLst>
    <dgm:cxn modelId="{C70B3609-49DD-4CA0-874C-A045ECAA6468}" srcId="{38544F8B-EAB4-4DB2-9183-4CDCDCD57DEA}" destId="{5CE7FB54-FE62-49B9-822A-40867D9E69C3}" srcOrd="3" destOrd="0" parTransId="{53558B76-BFE8-47A2-87D4-AF66E2B8FCF6}" sibTransId="{6E60BCDB-A41D-4C96-A486-07DC3039F6B1}"/>
    <dgm:cxn modelId="{EE5C5B39-00B2-41EB-89F5-AF492667DC1F}" type="presOf" srcId="{38544F8B-EAB4-4DB2-9183-4CDCDCD57DEA}" destId="{35C3D55A-F45C-460F-B191-608AD0B9A3F9}" srcOrd="0" destOrd="0" presId="urn:microsoft.com/office/officeart/2005/8/layout/default"/>
    <dgm:cxn modelId="{970F0E4F-9D52-4971-A94F-D0A46847E382}" srcId="{38544F8B-EAB4-4DB2-9183-4CDCDCD57DEA}" destId="{B40CB32B-BEED-4BA3-A4AE-6DF4C7DE878B}" srcOrd="0" destOrd="0" parTransId="{EA44AC1E-28C6-404D-93DC-D6696B550A06}" sibTransId="{BA2B7886-B008-4F1C-A3A8-3D70F48ADD8E}"/>
    <dgm:cxn modelId="{FD9BAC6F-BD2B-421F-A576-545BE31376C6}" srcId="{38544F8B-EAB4-4DB2-9183-4CDCDCD57DEA}" destId="{47B12DEE-6E01-48CD-B5E8-DD22F4A2FC54}" srcOrd="2" destOrd="0" parTransId="{9D17701D-974A-46F5-9441-1ADB844FE867}" sibTransId="{0D64AB30-9054-47AE-909C-74293D65D912}"/>
    <dgm:cxn modelId="{1D4C3F88-0176-4208-A633-DDEB97FEEE8D}" srcId="{38544F8B-EAB4-4DB2-9183-4CDCDCD57DEA}" destId="{E5C1CCD5-6209-4A58-842A-1FACD0D4EA2E}" srcOrd="1" destOrd="0" parTransId="{74892105-0A85-4186-AA10-19C87ECDB1D8}" sibTransId="{40793EF3-9F5B-4D31-82ED-42118649FF8E}"/>
    <dgm:cxn modelId="{219909C9-A329-48A6-846B-E28A0C0A1E61}" type="presOf" srcId="{47B12DEE-6E01-48CD-B5E8-DD22F4A2FC54}" destId="{B04289AC-083C-4E5C-9629-D00F01511D7F}" srcOrd="0" destOrd="0" presId="urn:microsoft.com/office/officeart/2005/8/layout/default"/>
    <dgm:cxn modelId="{477312D2-282D-4C7C-9493-28333C00DFD2}" type="presOf" srcId="{B40CB32B-BEED-4BA3-A4AE-6DF4C7DE878B}" destId="{2BEC0639-11AA-4176-99C7-48292D486EC8}" srcOrd="0" destOrd="0" presId="urn:microsoft.com/office/officeart/2005/8/layout/default"/>
    <dgm:cxn modelId="{2161C2DF-2557-4581-8754-EBF5EE61B60A}" type="presOf" srcId="{E5C1CCD5-6209-4A58-842A-1FACD0D4EA2E}" destId="{D2FB18BC-6591-44D9-8AF9-2135ECEC8310}" srcOrd="0" destOrd="0" presId="urn:microsoft.com/office/officeart/2005/8/layout/default"/>
    <dgm:cxn modelId="{DACEF2F0-EE73-4462-A027-B6A17AB874C2}" type="presOf" srcId="{5CE7FB54-FE62-49B9-822A-40867D9E69C3}" destId="{F3948F1E-3BDB-4B1D-A715-2517690FF3D3}" srcOrd="0" destOrd="0" presId="urn:microsoft.com/office/officeart/2005/8/layout/default"/>
    <dgm:cxn modelId="{E82078C7-7BD4-434E-B0FC-3382A7368760}" type="presParOf" srcId="{35C3D55A-F45C-460F-B191-608AD0B9A3F9}" destId="{2BEC0639-11AA-4176-99C7-48292D486EC8}" srcOrd="0" destOrd="0" presId="urn:microsoft.com/office/officeart/2005/8/layout/default"/>
    <dgm:cxn modelId="{6ED87AC6-9060-414E-98EA-5AB63DAFBDD4}" type="presParOf" srcId="{35C3D55A-F45C-460F-B191-608AD0B9A3F9}" destId="{91EAF69B-856A-40B1-A21B-7943BC065596}" srcOrd="1" destOrd="0" presId="urn:microsoft.com/office/officeart/2005/8/layout/default"/>
    <dgm:cxn modelId="{ACF735F4-4AC9-4693-9631-C26BD3FCD555}" type="presParOf" srcId="{35C3D55A-F45C-460F-B191-608AD0B9A3F9}" destId="{D2FB18BC-6591-44D9-8AF9-2135ECEC8310}" srcOrd="2" destOrd="0" presId="urn:microsoft.com/office/officeart/2005/8/layout/default"/>
    <dgm:cxn modelId="{9AA66819-A6B8-4786-A40E-7A39B1C8F2FE}" type="presParOf" srcId="{35C3D55A-F45C-460F-B191-608AD0B9A3F9}" destId="{838C438D-4330-4638-BABC-2E5C03B892EA}" srcOrd="3" destOrd="0" presId="urn:microsoft.com/office/officeart/2005/8/layout/default"/>
    <dgm:cxn modelId="{CEC3DEB4-D8D7-4801-BFE0-0FBB8C626841}" type="presParOf" srcId="{35C3D55A-F45C-460F-B191-608AD0B9A3F9}" destId="{B04289AC-083C-4E5C-9629-D00F01511D7F}" srcOrd="4" destOrd="0" presId="urn:microsoft.com/office/officeart/2005/8/layout/default"/>
    <dgm:cxn modelId="{3D440B6B-86E1-450E-AC9B-C267F68BF394}" type="presParOf" srcId="{35C3D55A-F45C-460F-B191-608AD0B9A3F9}" destId="{A765791E-1336-4ECF-8500-60F6BD99AC20}" srcOrd="5" destOrd="0" presId="urn:microsoft.com/office/officeart/2005/8/layout/default"/>
    <dgm:cxn modelId="{10DB1DFB-D307-47B5-9372-ACE90B6B00A6}" type="presParOf" srcId="{35C3D55A-F45C-460F-B191-608AD0B9A3F9}" destId="{F3948F1E-3BDB-4B1D-A715-2517690FF3D3}" srcOrd="6"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A916E1E-2330-4BAE-84E8-CC3D53125227}" type="doc">
      <dgm:prSet loTypeId="urn:microsoft.com/office/officeart/2005/8/layout/process1" loCatId="process" qsTypeId="urn:microsoft.com/office/officeart/2005/8/quickstyle/simple1" qsCatId="simple" csTypeId="urn:microsoft.com/office/officeart/2005/8/colors/accent3_1" csCatId="accent3" phldr="1"/>
      <dgm:spPr/>
      <dgm:t>
        <a:bodyPr/>
        <a:lstStyle/>
        <a:p>
          <a:endParaRPr lang="en-GB"/>
        </a:p>
      </dgm:t>
    </dgm:pt>
    <dgm:pt modelId="{90DF270F-7762-4C2F-8C4C-63FC3D3C56E6}">
      <dgm:prSet phldrT="[Text]" custT="1"/>
      <dgm:spPr>
        <a:ln>
          <a:solidFill>
            <a:schemeClr val="accent2">
              <a:lumMod val="75000"/>
            </a:schemeClr>
          </a:solidFill>
        </a:ln>
      </dgm:spPr>
      <dgm:t>
        <a:bodyPr/>
        <a:lstStyle/>
        <a:p>
          <a:r>
            <a:rPr lang="en-GB" sz="1600">
              <a:latin typeface="+mn-lt"/>
              <a:cs typeface="Arial"/>
            </a:rPr>
            <a:t>All Sealed Bids </a:t>
          </a:r>
          <a:r>
            <a:rPr lang="en-GB" sz="1600" b="1">
              <a:latin typeface="+mn-lt"/>
              <a:cs typeface="Arial"/>
            </a:rPr>
            <a:t>compete on a Strike Price </a:t>
          </a:r>
          <a:r>
            <a:rPr lang="en-GB" sz="1600">
              <a:latin typeface="+mn-lt"/>
              <a:cs typeface="Arial"/>
            </a:rPr>
            <a:t>basis, operating the applicable order of auctions where necessary.</a:t>
          </a:r>
        </a:p>
      </dgm:t>
    </dgm:pt>
    <dgm:pt modelId="{CFD6C0C9-173D-44BA-8DAF-A95FFC09E3C0}" type="parTrans" cxnId="{AED211C5-DDDC-4C31-B72C-64516D87B361}">
      <dgm:prSet/>
      <dgm:spPr/>
      <dgm:t>
        <a:bodyPr/>
        <a:lstStyle/>
        <a:p>
          <a:endParaRPr lang="en-GB" sz="1400">
            <a:solidFill>
              <a:srgbClr val="454546"/>
            </a:solidFill>
            <a:latin typeface="+mn-lt"/>
          </a:endParaRPr>
        </a:p>
      </dgm:t>
    </dgm:pt>
    <dgm:pt modelId="{B6C2B368-2833-4267-BFFC-05F591CCE5B5}" type="sibTrans" cxnId="{AED211C5-DDDC-4C31-B72C-64516D87B361}">
      <dgm:prSet custT="1"/>
      <dgm:spPr>
        <a:solidFill>
          <a:schemeClr val="accent1">
            <a:lumMod val="90000"/>
            <a:lumOff val="10000"/>
          </a:schemeClr>
        </a:solidFill>
      </dgm:spPr>
      <dgm:t>
        <a:bodyPr/>
        <a:lstStyle/>
        <a:p>
          <a:endParaRPr lang="en-GB" sz="1400">
            <a:solidFill>
              <a:srgbClr val="454546"/>
            </a:solidFill>
            <a:latin typeface="+mn-lt"/>
          </a:endParaRPr>
        </a:p>
      </dgm:t>
    </dgm:pt>
    <dgm:pt modelId="{6685F0E3-59A2-40A3-A4AD-AA170643BA13}">
      <dgm:prSet phldrT="[Text]" custT="1"/>
      <dgm:spPr>
        <a:ln>
          <a:solidFill>
            <a:schemeClr val="accent2">
              <a:lumMod val="75000"/>
            </a:schemeClr>
          </a:solidFill>
        </a:ln>
      </dgm:spPr>
      <dgm:t>
        <a:bodyPr/>
        <a:lstStyle/>
        <a:p>
          <a:r>
            <a:rPr lang="en-GB" sz="1600">
              <a:latin typeface="+mn-lt"/>
              <a:cs typeface="Arial"/>
            </a:rPr>
            <a:t>Sealed Bids are then </a:t>
          </a:r>
          <a:r>
            <a:rPr lang="en-GB" sz="1600">
              <a:latin typeface="+mn-lt"/>
            </a:rPr>
            <a:t>assessed and </a:t>
          </a:r>
          <a:r>
            <a:rPr lang="en-GB" sz="1600" b="1">
              <a:latin typeface="+mn-lt"/>
            </a:rPr>
            <a:t>allocated</a:t>
          </a:r>
          <a:r>
            <a:rPr lang="en-GB" sz="1600" b="1">
              <a:latin typeface="+mn-lt"/>
              <a:cs typeface="Arial"/>
            </a:rPr>
            <a:t> from the lowest to highest Strike Price</a:t>
          </a:r>
          <a:r>
            <a:rPr lang="en-GB" sz="1600">
              <a:latin typeface="+mn-lt"/>
              <a:cs typeface="Arial"/>
            </a:rPr>
            <a:t>. *</a:t>
          </a:r>
        </a:p>
      </dgm:t>
    </dgm:pt>
    <dgm:pt modelId="{9114D58B-63DB-4596-97D4-21AFA016D0DA}" type="parTrans" cxnId="{C59FF2D5-EC7D-4897-B7DA-CB6856D949DF}">
      <dgm:prSet/>
      <dgm:spPr/>
      <dgm:t>
        <a:bodyPr/>
        <a:lstStyle/>
        <a:p>
          <a:endParaRPr lang="en-GB" sz="1400">
            <a:solidFill>
              <a:srgbClr val="454546"/>
            </a:solidFill>
            <a:latin typeface="+mn-lt"/>
          </a:endParaRPr>
        </a:p>
      </dgm:t>
    </dgm:pt>
    <dgm:pt modelId="{27F3B91C-9BD1-40B2-8E72-BCCE6449B56D}" type="sibTrans" cxnId="{C59FF2D5-EC7D-4897-B7DA-CB6856D949DF}">
      <dgm:prSet custT="1"/>
      <dgm:spPr>
        <a:solidFill>
          <a:schemeClr val="accent1">
            <a:lumMod val="90000"/>
            <a:lumOff val="10000"/>
          </a:schemeClr>
        </a:solidFill>
      </dgm:spPr>
      <dgm:t>
        <a:bodyPr/>
        <a:lstStyle/>
        <a:p>
          <a:endParaRPr lang="en-GB" sz="1400">
            <a:solidFill>
              <a:srgbClr val="454546"/>
            </a:solidFill>
            <a:latin typeface="+mn-lt"/>
          </a:endParaRPr>
        </a:p>
      </dgm:t>
    </dgm:pt>
    <dgm:pt modelId="{DFBB8BA7-FE7D-4D41-9AAA-D0D431F8421F}">
      <dgm:prSet phldrT="[Text]" custT="1"/>
      <dgm:spPr>
        <a:ln>
          <a:solidFill>
            <a:schemeClr val="accent2">
              <a:lumMod val="75000"/>
            </a:schemeClr>
          </a:solidFill>
        </a:ln>
      </dgm:spPr>
      <dgm:t>
        <a:bodyPr/>
        <a:lstStyle/>
        <a:p>
          <a:r>
            <a:rPr lang="en-GB" sz="1600">
              <a:latin typeface="+mn-lt"/>
              <a:cs typeface="Arial"/>
            </a:rPr>
            <a:t>Bids which are tied on the same Strike Price will be handled by the </a:t>
          </a:r>
          <a:r>
            <a:rPr lang="en-GB" sz="1600" b="1">
              <a:latin typeface="+mn-lt"/>
              <a:cs typeface="Arial"/>
            </a:rPr>
            <a:t>Tiebreaker Rules</a:t>
          </a:r>
          <a:r>
            <a:rPr lang="en-GB" sz="1600">
              <a:latin typeface="+mn-lt"/>
              <a:cs typeface="Arial"/>
            </a:rPr>
            <a:t>, as set out in the Round specific Allocation Framework.</a:t>
          </a:r>
        </a:p>
      </dgm:t>
    </dgm:pt>
    <dgm:pt modelId="{D8FB2FF8-849E-4864-A0AD-9D97F2283B83}" type="parTrans" cxnId="{5E5C886F-BAB1-4A44-AA45-8BE542223F77}">
      <dgm:prSet/>
      <dgm:spPr/>
      <dgm:t>
        <a:bodyPr/>
        <a:lstStyle/>
        <a:p>
          <a:endParaRPr lang="en-GB" sz="1400">
            <a:solidFill>
              <a:srgbClr val="454546"/>
            </a:solidFill>
            <a:latin typeface="+mn-lt"/>
          </a:endParaRPr>
        </a:p>
      </dgm:t>
    </dgm:pt>
    <dgm:pt modelId="{937D8A97-BB6F-46AF-85BF-B0AC291CAE8C}" type="sibTrans" cxnId="{5E5C886F-BAB1-4A44-AA45-8BE542223F77}">
      <dgm:prSet custT="1"/>
      <dgm:spPr>
        <a:solidFill>
          <a:schemeClr val="accent1">
            <a:lumMod val="90000"/>
            <a:lumOff val="10000"/>
          </a:schemeClr>
        </a:solidFill>
      </dgm:spPr>
      <dgm:t>
        <a:bodyPr/>
        <a:lstStyle/>
        <a:p>
          <a:endParaRPr lang="en-GB" sz="1400">
            <a:solidFill>
              <a:srgbClr val="454546"/>
            </a:solidFill>
            <a:latin typeface="+mn-lt"/>
          </a:endParaRPr>
        </a:p>
      </dgm:t>
    </dgm:pt>
    <dgm:pt modelId="{4AD566CB-6110-43CA-8C4F-8B6B94BBB133}">
      <dgm:prSet phldrT="[Text]" custT="1"/>
      <dgm:spPr>
        <a:ln>
          <a:solidFill>
            <a:schemeClr val="accent2">
              <a:lumMod val="75000"/>
            </a:schemeClr>
          </a:solidFill>
        </a:ln>
      </dgm:spPr>
      <dgm:t>
        <a:bodyPr/>
        <a:lstStyle/>
        <a:p>
          <a:r>
            <a:rPr lang="en-GB" sz="1600">
              <a:effectLst/>
              <a:latin typeface="+mn-lt"/>
            </a:rPr>
            <a:t>Successful applications are awarded a CfD at the pot clearing price set by the highest successful bid. **</a:t>
          </a:r>
          <a:br>
            <a:rPr lang="en-GB" sz="1600">
              <a:effectLst/>
              <a:latin typeface="+mn-lt"/>
            </a:rPr>
          </a:br>
          <a:endParaRPr lang="en-GB" sz="1600">
            <a:latin typeface="+mn-lt"/>
            <a:cs typeface="Arial"/>
          </a:endParaRPr>
        </a:p>
      </dgm:t>
    </dgm:pt>
    <dgm:pt modelId="{116889C7-14DE-48AC-99BF-26919FC10D7D}" type="parTrans" cxnId="{AF4E6259-7462-4CC8-A9E0-1A4AA2199886}">
      <dgm:prSet/>
      <dgm:spPr/>
      <dgm:t>
        <a:bodyPr/>
        <a:lstStyle/>
        <a:p>
          <a:endParaRPr lang="en-GB" sz="1400">
            <a:solidFill>
              <a:srgbClr val="454546"/>
            </a:solidFill>
            <a:latin typeface="+mn-lt"/>
          </a:endParaRPr>
        </a:p>
      </dgm:t>
    </dgm:pt>
    <dgm:pt modelId="{E9B4E509-0A7C-41BD-A1D5-33E7EEA1F471}" type="sibTrans" cxnId="{AF4E6259-7462-4CC8-A9E0-1A4AA2199886}">
      <dgm:prSet/>
      <dgm:spPr/>
      <dgm:t>
        <a:bodyPr/>
        <a:lstStyle/>
        <a:p>
          <a:endParaRPr lang="en-GB" sz="1400">
            <a:solidFill>
              <a:srgbClr val="454546"/>
            </a:solidFill>
            <a:latin typeface="+mn-lt"/>
          </a:endParaRPr>
        </a:p>
      </dgm:t>
    </dgm:pt>
    <dgm:pt modelId="{AE8C25E8-511F-425D-A32E-D0819DC4F05C}" type="pres">
      <dgm:prSet presAssocID="{AA916E1E-2330-4BAE-84E8-CC3D53125227}" presName="Name0" presStyleCnt="0">
        <dgm:presLayoutVars>
          <dgm:dir/>
          <dgm:resizeHandles val="exact"/>
        </dgm:presLayoutVars>
      </dgm:prSet>
      <dgm:spPr/>
    </dgm:pt>
    <dgm:pt modelId="{02DBAC5A-6B80-48EA-8BE3-75DF3740CEBA}" type="pres">
      <dgm:prSet presAssocID="{90DF270F-7762-4C2F-8C4C-63FC3D3C56E6}" presName="node" presStyleLbl="node1" presStyleIdx="0" presStyleCnt="4">
        <dgm:presLayoutVars>
          <dgm:bulletEnabled val="1"/>
        </dgm:presLayoutVars>
      </dgm:prSet>
      <dgm:spPr/>
    </dgm:pt>
    <dgm:pt modelId="{02D676FA-5A6A-4D70-9C9A-A9B58C8580F2}" type="pres">
      <dgm:prSet presAssocID="{B6C2B368-2833-4267-BFFC-05F591CCE5B5}" presName="sibTrans" presStyleLbl="sibTrans2D1" presStyleIdx="0" presStyleCnt="3"/>
      <dgm:spPr/>
    </dgm:pt>
    <dgm:pt modelId="{A43D2183-5DAB-447D-B43A-C726C4E3374B}" type="pres">
      <dgm:prSet presAssocID="{B6C2B368-2833-4267-BFFC-05F591CCE5B5}" presName="connectorText" presStyleLbl="sibTrans2D1" presStyleIdx="0" presStyleCnt="3"/>
      <dgm:spPr/>
    </dgm:pt>
    <dgm:pt modelId="{38CBFBDF-B08B-4055-988B-1E251614C073}" type="pres">
      <dgm:prSet presAssocID="{6685F0E3-59A2-40A3-A4AD-AA170643BA13}" presName="node" presStyleLbl="node1" presStyleIdx="1" presStyleCnt="4">
        <dgm:presLayoutVars>
          <dgm:bulletEnabled val="1"/>
        </dgm:presLayoutVars>
      </dgm:prSet>
      <dgm:spPr/>
    </dgm:pt>
    <dgm:pt modelId="{26B61F58-1712-4748-ACEF-CD4A073E1F2A}" type="pres">
      <dgm:prSet presAssocID="{27F3B91C-9BD1-40B2-8E72-BCCE6449B56D}" presName="sibTrans" presStyleLbl="sibTrans2D1" presStyleIdx="1" presStyleCnt="3"/>
      <dgm:spPr/>
    </dgm:pt>
    <dgm:pt modelId="{D1FC9257-2D26-49BD-95CC-B2C94CDD47DB}" type="pres">
      <dgm:prSet presAssocID="{27F3B91C-9BD1-40B2-8E72-BCCE6449B56D}" presName="connectorText" presStyleLbl="sibTrans2D1" presStyleIdx="1" presStyleCnt="3"/>
      <dgm:spPr/>
    </dgm:pt>
    <dgm:pt modelId="{5B42F60A-8DAC-450B-9545-E234FD3F8094}" type="pres">
      <dgm:prSet presAssocID="{DFBB8BA7-FE7D-4D41-9AAA-D0D431F8421F}" presName="node" presStyleLbl="node1" presStyleIdx="2" presStyleCnt="4">
        <dgm:presLayoutVars>
          <dgm:bulletEnabled val="1"/>
        </dgm:presLayoutVars>
      </dgm:prSet>
      <dgm:spPr/>
    </dgm:pt>
    <dgm:pt modelId="{0854AAC3-993A-4219-8299-F53E21384081}" type="pres">
      <dgm:prSet presAssocID="{937D8A97-BB6F-46AF-85BF-B0AC291CAE8C}" presName="sibTrans" presStyleLbl="sibTrans2D1" presStyleIdx="2" presStyleCnt="3"/>
      <dgm:spPr/>
    </dgm:pt>
    <dgm:pt modelId="{1FC8D491-3CD9-45B7-843B-FD0729A78764}" type="pres">
      <dgm:prSet presAssocID="{937D8A97-BB6F-46AF-85BF-B0AC291CAE8C}" presName="connectorText" presStyleLbl="sibTrans2D1" presStyleIdx="2" presStyleCnt="3"/>
      <dgm:spPr/>
    </dgm:pt>
    <dgm:pt modelId="{96BC5CD7-0878-41A2-866E-169C2BD75394}" type="pres">
      <dgm:prSet presAssocID="{4AD566CB-6110-43CA-8C4F-8B6B94BBB133}" presName="node" presStyleLbl="node1" presStyleIdx="3" presStyleCnt="4">
        <dgm:presLayoutVars>
          <dgm:bulletEnabled val="1"/>
        </dgm:presLayoutVars>
      </dgm:prSet>
      <dgm:spPr/>
    </dgm:pt>
  </dgm:ptLst>
  <dgm:cxnLst>
    <dgm:cxn modelId="{5563670C-182D-4D0A-8618-B5CB129C2122}" type="presOf" srcId="{27F3B91C-9BD1-40B2-8E72-BCCE6449B56D}" destId="{26B61F58-1712-4748-ACEF-CD4A073E1F2A}" srcOrd="0" destOrd="0" presId="urn:microsoft.com/office/officeart/2005/8/layout/process1"/>
    <dgm:cxn modelId="{B2D46F0C-B862-4C54-8238-8DDEFA447298}" type="presOf" srcId="{27F3B91C-9BD1-40B2-8E72-BCCE6449B56D}" destId="{D1FC9257-2D26-49BD-95CC-B2C94CDD47DB}" srcOrd="1" destOrd="0" presId="urn:microsoft.com/office/officeart/2005/8/layout/process1"/>
    <dgm:cxn modelId="{127B4118-857E-4215-AA94-6E40024EDD35}" type="presOf" srcId="{937D8A97-BB6F-46AF-85BF-B0AC291CAE8C}" destId="{0854AAC3-993A-4219-8299-F53E21384081}" srcOrd="0" destOrd="0" presId="urn:microsoft.com/office/officeart/2005/8/layout/process1"/>
    <dgm:cxn modelId="{ED94C35D-2A37-4B75-BB30-D00470E6515D}" type="presOf" srcId="{4AD566CB-6110-43CA-8C4F-8B6B94BBB133}" destId="{96BC5CD7-0878-41A2-866E-169C2BD75394}" srcOrd="0" destOrd="0" presId="urn:microsoft.com/office/officeart/2005/8/layout/process1"/>
    <dgm:cxn modelId="{A469FD48-32E4-442A-927F-B47A32FBA5B1}" type="presOf" srcId="{B6C2B368-2833-4267-BFFC-05F591CCE5B5}" destId="{A43D2183-5DAB-447D-B43A-C726C4E3374B}" srcOrd="1" destOrd="0" presId="urn:microsoft.com/office/officeart/2005/8/layout/process1"/>
    <dgm:cxn modelId="{77367C4B-CFD4-4CCE-A1AE-977B7B6D24B8}" type="presOf" srcId="{90DF270F-7762-4C2F-8C4C-63FC3D3C56E6}" destId="{02DBAC5A-6B80-48EA-8BE3-75DF3740CEBA}" srcOrd="0" destOrd="0" presId="urn:microsoft.com/office/officeart/2005/8/layout/process1"/>
    <dgm:cxn modelId="{5E5C886F-BAB1-4A44-AA45-8BE542223F77}" srcId="{AA916E1E-2330-4BAE-84E8-CC3D53125227}" destId="{DFBB8BA7-FE7D-4D41-9AAA-D0D431F8421F}" srcOrd="2" destOrd="0" parTransId="{D8FB2FF8-849E-4864-A0AD-9D97F2283B83}" sibTransId="{937D8A97-BB6F-46AF-85BF-B0AC291CAE8C}"/>
    <dgm:cxn modelId="{6154E54F-E84E-4F7D-8379-EE090EB1E06F}" type="presOf" srcId="{AA916E1E-2330-4BAE-84E8-CC3D53125227}" destId="{AE8C25E8-511F-425D-A32E-D0819DC4F05C}" srcOrd="0" destOrd="0" presId="urn:microsoft.com/office/officeart/2005/8/layout/process1"/>
    <dgm:cxn modelId="{D4975874-C4F5-434A-A6C0-E58FE823B921}" type="presOf" srcId="{937D8A97-BB6F-46AF-85BF-B0AC291CAE8C}" destId="{1FC8D491-3CD9-45B7-843B-FD0729A78764}" srcOrd="1" destOrd="0" presId="urn:microsoft.com/office/officeart/2005/8/layout/process1"/>
    <dgm:cxn modelId="{AF4E6259-7462-4CC8-A9E0-1A4AA2199886}" srcId="{AA916E1E-2330-4BAE-84E8-CC3D53125227}" destId="{4AD566CB-6110-43CA-8C4F-8B6B94BBB133}" srcOrd="3" destOrd="0" parTransId="{116889C7-14DE-48AC-99BF-26919FC10D7D}" sibTransId="{E9B4E509-0A7C-41BD-A1D5-33E7EEA1F471}"/>
    <dgm:cxn modelId="{E43F617C-0422-4917-B2C2-AF42BAE18EC4}" type="presOf" srcId="{B6C2B368-2833-4267-BFFC-05F591CCE5B5}" destId="{02D676FA-5A6A-4D70-9C9A-A9B58C8580F2}" srcOrd="0" destOrd="0" presId="urn:microsoft.com/office/officeart/2005/8/layout/process1"/>
    <dgm:cxn modelId="{91C9B680-8ADD-4CD8-9DD6-3D906250B768}" type="presOf" srcId="{6685F0E3-59A2-40A3-A4AD-AA170643BA13}" destId="{38CBFBDF-B08B-4055-988B-1E251614C073}" srcOrd="0" destOrd="0" presId="urn:microsoft.com/office/officeart/2005/8/layout/process1"/>
    <dgm:cxn modelId="{AED211C5-DDDC-4C31-B72C-64516D87B361}" srcId="{AA916E1E-2330-4BAE-84E8-CC3D53125227}" destId="{90DF270F-7762-4C2F-8C4C-63FC3D3C56E6}" srcOrd="0" destOrd="0" parTransId="{CFD6C0C9-173D-44BA-8DAF-A95FFC09E3C0}" sibTransId="{B6C2B368-2833-4267-BFFC-05F591CCE5B5}"/>
    <dgm:cxn modelId="{C59FF2D5-EC7D-4897-B7DA-CB6856D949DF}" srcId="{AA916E1E-2330-4BAE-84E8-CC3D53125227}" destId="{6685F0E3-59A2-40A3-A4AD-AA170643BA13}" srcOrd="1" destOrd="0" parTransId="{9114D58B-63DB-4596-97D4-21AFA016D0DA}" sibTransId="{27F3B91C-9BD1-40B2-8E72-BCCE6449B56D}"/>
    <dgm:cxn modelId="{F5CF34F7-AF08-4C68-AFD7-966F7126AD21}" type="presOf" srcId="{DFBB8BA7-FE7D-4D41-9AAA-D0D431F8421F}" destId="{5B42F60A-8DAC-450B-9545-E234FD3F8094}" srcOrd="0" destOrd="0" presId="urn:microsoft.com/office/officeart/2005/8/layout/process1"/>
    <dgm:cxn modelId="{0A08E2D7-4CE3-48B9-B0AA-A0EF794EB1C3}" type="presParOf" srcId="{AE8C25E8-511F-425D-A32E-D0819DC4F05C}" destId="{02DBAC5A-6B80-48EA-8BE3-75DF3740CEBA}" srcOrd="0" destOrd="0" presId="urn:microsoft.com/office/officeart/2005/8/layout/process1"/>
    <dgm:cxn modelId="{1D1A7409-86F6-471C-8E41-2CF8ECC6C707}" type="presParOf" srcId="{AE8C25E8-511F-425D-A32E-D0819DC4F05C}" destId="{02D676FA-5A6A-4D70-9C9A-A9B58C8580F2}" srcOrd="1" destOrd="0" presId="urn:microsoft.com/office/officeart/2005/8/layout/process1"/>
    <dgm:cxn modelId="{55A7082F-9112-469F-A7C3-39CC4BDDC5EA}" type="presParOf" srcId="{02D676FA-5A6A-4D70-9C9A-A9B58C8580F2}" destId="{A43D2183-5DAB-447D-B43A-C726C4E3374B}" srcOrd="0" destOrd="0" presId="urn:microsoft.com/office/officeart/2005/8/layout/process1"/>
    <dgm:cxn modelId="{86D274B6-1B12-46CA-A68B-8894F7006C93}" type="presParOf" srcId="{AE8C25E8-511F-425D-A32E-D0819DC4F05C}" destId="{38CBFBDF-B08B-4055-988B-1E251614C073}" srcOrd="2" destOrd="0" presId="urn:microsoft.com/office/officeart/2005/8/layout/process1"/>
    <dgm:cxn modelId="{D067EC77-EC60-45A5-B956-05EE46384757}" type="presParOf" srcId="{AE8C25E8-511F-425D-A32E-D0819DC4F05C}" destId="{26B61F58-1712-4748-ACEF-CD4A073E1F2A}" srcOrd="3" destOrd="0" presId="urn:microsoft.com/office/officeart/2005/8/layout/process1"/>
    <dgm:cxn modelId="{42FAB8C0-4986-4842-9CB5-B51F573FC513}" type="presParOf" srcId="{26B61F58-1712-4748-ACEF-CD4A073E1F2A}" destId="{D1FC9257-2D26-49BD-95CC-B2C94CDD47DB}" srcOrd="0" destOrd="0" presId="urn:microsoft.com/office/officeart/2005/8/layout/process1"/>
    <dgm:cxn modelId="{F03AF267-21AE-47FC-A4BC-F4838787F3FF}" type="presParOf" srcId="{AE8C25E8-511F-425D-A32E-D0819DC4F05C}" destId="{5B42F60A-8DAC-450B-9545-E234FD3F8094}" srcOrd="4" destOrd="0" presId="urn:microsoft.com/office/officeart/2005/8/layout/process1"/>
    <dgm:cxn modelId="{C981B602-C211-4F50-8413-C9204CB8F582}" type="presParOf" srcId="{AE8C25E8-511F-425D-A32E-D0819DC4F05C}" destId="{0854AAC3-993A-4219-8299-F53E21384081}" srcOrd="5" destOrd="0" presId="urn:microsoft.com/office/officeart/2005/8/layout/process1"/>
    <dgm:cxn modelId="{05BAB10F-E575-4184-A45F-B0C11F8A7A03}" type="presParOf" srcId="{0854AAC3-993A-4219-8299-F53E21384081}" destId="{1FC8D491-3CD9-45B7-843B-FD0729A78764}" srcOrd="0" destOrd="0" presId="urn:microsoft.com/office/officeart/2005/8/layout/process1"/>
    <dgm:cxn modelId="{CF76B426-93AA-4884-A751-9B8C3AF78E29}" type="presParOf" srcId="{AE8C25E8-511F-425D-A32E-D0819DC4F05C}" destId="{96BC5CD7-0878-41A2-866E-169C2BD75394}"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7416358-9B5B-4CD8-B5E6-BBC5F79C4FBD}" type="doc">
      <dgm:prSet loTypeId="urn:microsoft.com/office/officeart/2005/8/layout/hList1" loCatId="list" qsTypeId="urn:microsoft.com/office/officeart/2005/8/quickstyle/simple1" qsCatId="simple" csTypeId="urn:microsoft.com/office/officeart/2005/8/colors/accent3_2" csCatId="accent3" phldr="1"/>
      <dgm:spPr/>
      <dgm:t>
        <a:bodyPr/>
        <a:lstStyle/>
        <a:p>
          <a:endParaRPr lang="en-GB"/>
        </a:p>
      </dgm:t>
    </dgm:pt>
    <dgm:pt modelId="{0370532A-EE5B-42D6-B7D8-1D322F6A8505}">
      <dgm:prSet phldrT="[Text]"/>
      <dgm:spPr>
        <a:solidFill>
          <a:schemeClr val="accent1">
            <a:lumMod val="90000"/>
            <a:lumOff val="10000"/>
          </a:schemeClr>
        </a:solidFill>
        <a:ln>
          <a:solidFill>
            <a:schemeClr val="accent2">
              <a:lumMod val="75000"/>
            </a:schemeClr>
          </a:solidFill>
        </a:ln>
      </dgm:spPr>
      <dgm:t>
        <a:bodyPr/>
        <a:lstStyle/>
        <a:p>
          <a:r>
            <a:rPr lang="en-GB" b="1">
              <a:latin typeface="+mn-lt"/>
              <a:cs typeface="Arial" panose="020B0604020202020204" pitchFamily="34" charset="0"/>
            </a:rPr>
            <a:t>All Applicants</a:t>
          </a:r>
        </a:p>
      </dgm:t>
    </dgm:pt>
    <dgm:pt modelId="{6AA60761-CDCC-45BD-92B7-D1660FD1C8E8}" type="parTrans" cxnId="{A6A5182C-1418-49BD-B15A-1CF1558151EB}">
      <dgm:prSet/>
      <dgm:spPr/>
      <dgm:t>
        <a:bodyPr/>
        <a:lstStyle/>
        <a:p>
          <a:endParaRPr lang="en-GB">
            <a:latin typeface="+mn-lt"/>
          </a:endParaRPr>
        </a:p>
      </dgm:t>
    </dgm:pt>
    <dgm:pt modelId="{B1E112BC-AE67-4037-966D-93F4F96355F3}" type="sibTrans" cxnId="{A6A5182C-1418-49BD-B15A-1CF1558151EB}">
      <dgm:prSet/>
      <dgm:spPr/>
      <dgm:t>
        <a:bodyPr/>
        <a:lstStyle/>
        <a:p>
          <a:endParaRPr lang="en-GB">
            <a:latin typeface="+mn-lt"/>
          </a:endParaRPr>
        </a:p>
      </dgm:t>
    </dgm:pt>
    <dgm:pt modelId="{875F15F7-CB0B-474F-80C0-8ED16209D629}">
      <dgm:prSet phldrT="[Text]"/>
      <dgm:spPr>
        <a:ln>
          <a:solidFill>
            <a:schemeClr val="accent1">
              <a:alpha val="90000"/>
            </a:schemeClr>
          </a:solidFill>
        </a:ln>
      </dgm:spPr>
      <dgm:t>
        <a:bodyPr/>
        <a:lstStyle/>
        <a:p>
          <a:r>
            <a:rPr lang="en-GB">
              <a:solidFill>
                <a:srgbClr val="454546"/>
              </a:solidFill>
              <a:latin typeface="+mn-lt"/>
              <a:cs typeface="Arial" panose="020B0604020202020204" pitchFamily="34" charset="0"/>
            </a:rPr>
            <a:t>All Applicants will be notified via an allocation results letter as to whether the application has been Successful or Unsuccessful in securing a </a:t>
          </a:r>
          <a:r>
            <a:rPr lang="en-GB" err="1">
              <a:solidFill>
                <a:srgbClr val="454546"/>
              </a:solidFill>
              <a:latin typeface="+mn-lt"/>
              <a:cs typeface="Arial" panose="020B0604020202020204" pitchFamily="34" charset="0"/>
            </a:rPr>
            <a:t>CfD</a:t>
          </a:r>
          <a:r>
            <a:rPr lang="en-GB">
              <a:solidFill>
                <a:srgbClr val="454546"/>
              </a:solidFill>
              <a:latin typeface="+mn-lt"/>
              <a:cs typeface="Arial" panose="020B0604020202020204" pitchFamily="34" charset="0"/>
            </a:rPr>
            <a:t> contract.</a:t>
          </a:r>
        </a:p>
      </dgm:t>
    </dgm:pt>
    <dgm:pt modelId="{5D798FE5-9084-44E7-843D-F8CD6669C91A}" type="parTrans" cxnId="{E0401B4D-3123-4DE5-838F-B4A94C6B90F3}">
      <dgm:prSet/>
      <dgm:spPr/>
      <dgm:t>
        <a:bodyPr/>
        <a:lstStyle/>
        <a:p>
          <a:endParaRPr lang="en-GB">
            <a:latin typeface="+mn-lt"/>
          </a:endParaRPr>
        </a:p>
      </dgm:t>
    </dgm:pt>
    <dgm:pt modelId="{C0D7FFB9-4BBA-4BAD-8D94-D34BCCD02810}" type="sibTrans" cxnId="{E0401B4D-3123-4DE5-838F-B4A94C6B90F3}">
      <dgm:prSet/>
      <dgm:spPr/>
      <dgm:t>
        <a:bodyPr/>
        <a:lstStyle/>
        <a:p>
          <a:endParaRPr lang="en-GB">
            <a:latin typeface="+mn-lt"/>
          </a:endParaRPr>
        </a:p>
      </dgm:t>
    </dgm:pt>
    <dgm:pt modelId="{2E27C95E-D6CB-424B-B910-89F2429E1172}">
      <dgm:prSet phldrT="[Text]"/>
      <dgm:spPr>
        <a:solidFill>
          <a:schemeClr val="accent1">
            <a:lumMod val="90000"/>
            <a:lumOff val="10000"/>
          </a:schemeClr>
        </a:solidFill>
        <a:ln>
          <a:solidFill>
            <a:schemeClr val="accent2">
              <a:lumMod val="75000"/>
            </a:schemeClr>
          </a:solidFill>
        </a:ln>
      </dgm:spPr>
      <dgm:t>
        <a:bodyPr/>
        <a:lstStyle/>
        <a:p>
          <a:r>
            <a:rPr lang="en-GB" b="1">
              <a:latin typeface="+mn-lt"/>
              <a:cs typeface="Arial" panose="020B0604020202020204" pitchFamily="34" charset="0"/>
            </a:rPr>
            <a:t>Successful Qualifying Applicants/LCCC</a:t>
          </a:r>
        </a:p>
      </dgm:t>
    </dgm:pt>
    <dgm:pt modelId="{92376992-ECDC-4E7B-88B7-2D7B34733ECF}" type="parTrans" cxnId="{B9F4FB23-7E69-4049-8AE5-C30C78818B69}">
      <dgm:prSet/>
      <dgm:spPr/>
      <dgm:t>
        <a:bodyPr/>
        <a:lstStyle/>
        <a:p>
          <a:endParaRPr lang="en-GB">
            <a:latin typeface="+mn-lt"/>
          </a:endParaRPr>
        </a:p>
      </dgm:t>
    </dgm:pt>
    <dgm:pt modelId="{D135A849-9FB8-448D-BB46-CAB3AB9A9E74}" type="sibTrans" cxnId="{B9F4FB23-7E69-4049-8AE5-C30C78818B69}">
      <dgm:prSet/>
      <dgm:spPr/>
      <dgm:t>
        <a:bodyPr/>
        <a:lstStyle/>
        <a:p>
          <a:endParaRPr lang="en-GB">
            <a:latin typeface="+mn-lt"/>
          </a:endParaRPr>
        </a:p>
      </dgm:t>
    </dgm:pt>
    <dgm:pt modelId="{3BCBA5B9-FFFA-4D53-8CA3-311FEF2CE25D}">
      <dgm:prSet phldrT="[Text]"/>
      <dgm:spPr>
        <a:ln>
          <a:solidFill>
            <a:schemeClr val="accent1">
              <a:alpha val="90000"/>
            </a:schemeClr>
          </a:solidFill>
        </a:ln>
      </dgm:spPr>
      <dgm:t>
        <a:bodyPr/>
        <a:lstStyle/>
        <a:p>
          <a:r>
            <a:rPr lang="en-GB" b="0">
              <a:solidFill>
                <a:srgbClr val="454546"/>
              </a:solidFill>
              <a:latin typeface="+mn-lt"/>
              <a:cs typeface="Arial" panose="020B0604020202020204" pitchFamily="34" charset="0"/>
            </a:rPr>
            <a:t>The awarded CfD Strike Price</a:t>
          </a:r>
        </a:p>
      </dgm:t>
    </dgm:pt>
    <dgm:pt modelId="{D53DB3E8-536B-4606-AAFA-4F0DF9E3089C}" type="parTrans" cxnId="{E6BB94D7-749A-4F72-AEFC-20CE87D9A331}">
      <dgm:prSet/>
      <dgm:spPr/>
      <dgm:t>
        <a:bodyPr/>
        <a:lstStyle/>
        <a:p>
          <a:endParaRPr lang="en-GB">
            <a:latin typeface="+mn-lt"/>
          </a:endParaRPr>
        </a:p>
      </dgm:t>
    </dgm:pt>
    <dgm:pt modelId="{72D5E1AB-79A4-4412-8918-204927E920A7}" type="sibTrans" cxnId="{E6BB94D7-749A-4F72-AEFC-20CE87D9A331}">
      <dgm:prSet/>
      <dgm:spPr/>
      <dgm:t>
        <a:bodyPr/>
        <a:lstStyle/>
        <a:p>
          <a:endParaRPr lang="en-GB">
            <a:latin typeface="+mn-lt"/>
          </a:endParaRPr>
        </a:p>
      </dgm:t>
    </dgm:pt>
    <dgm:pt modelId="{B874C0B6-82C4-46D8-B310-EA0B4C9034CA}">
      <dgm:prSet phldrT="[Text]"/>
      <dgm:spPr>
        <a:ln>
          <a:solidFill>
            <a:schemeClr val="accent1">
              <a:alpha val="90000"/>
            </a:schemeClr>
          </a:solidFill>
        </a:ln>
      </dgm:spPr>
      <dgm:t>
        <a:bodyPr/>
        <a:lstStyle/>
        <a:p>
          <a:r>
            <a:rPr lang="en-GB" b="0">
              <a:solidFill>
                <a:srgbClr val="454546"/>
              </a:solidFill>
              <a:latin typeface="+mn-lt"/>
              <a:cs typeface="Arial" panose="020B0604020202020204" pitchFamily="34" charset="0"/>
            </a:rPr>
            <a:t>Successful Allocation Capacity</a:t>
          </a:r>
        </a:p>
      </dgm:t>
    </dgm:pt>
    <dgm:pt modelId="{00F8321F-095F-4C98-935B-C065B8963802}" type="parTrans" cxnId="{987FD0CB-FD97-476A-835E-7F1DB729B78D}">
      <dgm:prSet/>
      <dgm:spPr/>
      <dgm:t>
        <a:bodyPr/>
        <a:lstStyle/>
        <a:p>
          <a:endParaRPr lang="en-GB">
            <a:latin typeface="+mn-lt"/>
          </a:endParaRPr>
        </a:p>
      </dgm:t>
    </dgm:pt>
    <dgm:pt modelId="{1E4E3C77-BDE0-4897-916A-E54072C79BD5}" type="sibTrans" cxnId="{987FD0CB-FD97-476A-835E-7F1DB729B78D}">
      <dgm:prSet/>
      <dgm:spPr/>
      <dgm:t>
        <a:bodyPr/>
        <a:lstStyle/>
        <a:p>
          <a:endParaRPr lang="en-GB">
            <a:latin typeface="+mn-lt"/>
          </a:endParaRPr>
        </a:p>
      </dgm:t>
    </dgm:pt>
    <dgm:pt modelId="{A3C6B3A0-CD01-4C71-83C9-C4E86B73D3AE}">
      <dgm:prSet phldrT="[Text]"/>
      <dgm:spPr>
        <a:ln>
          <a:solidFill>
            <a:schemeClr val="accent1">
              <a:alpha val="90000"/>
            </a:schemeClr>
          </a:solidFill>
        </a:ln>
      </dgm:spPr>
      <dgm:t>
        <a:bodyPr/>
        <a:lstStyle/>
        <a:p>
          <a:r>
            <a:rPr lang="en-GB" b="0">
              <a:solidFill>
                <a:srgbClr val="454546"/>
              </a:solidFill>
              <a:latin typeface="+mn-lt"/>
              <a:cs typeface="Arial" panose="020B0604020202020204" pitchFamily="34" charset="0"/>
            </a:rPr>
            <a:t>Target Dates (TCWSD, TCD, TCW)</a:t>
          </a:r>
        </a:p>
      </dgm:t>
    </dgm:pt>
    <dgm:pt modelId="{B48079C1-F0BE-4A53-B7C4-87761B517BA6}" type="parTrans" cxnId="{249ABA30-1300-4E20-9F65-E8F4FCB962AB}">
      <dgm:prSet/>
      <dgm:spPr/>
      <dgm:t>
        <a:bodyPr/>
        <a:lstStyle/>
        <a:p>
          <a:endParaRPr lang="en-GB">
            <a:latin typeface="+mn-lt"/>
          </a:endParaRPr>
        </a:p>
      </dgm:t>
    </dgm:pt>
    <dgm:pt modelId="{E2430D8D-AB5E-4DB1-831F-81A1BAF1FAC6}" type="sibTrans" cxnId="{249ABA30-1300-4E20-9F65-E8F4FCB962AB}">
      <dgm:prSet/>
      <dgm:spPr/>
      <dgm:t>
        <a:bodyPr/>
        <a:lstStyle/>
        <a:p>
          <a:endParaRPr lang="en-GB">
            <a:latin typeface="+mn-lt"/>
          </a:endParaRPr>
        </a:p>
      </dgm:t>
    </dgm:pt>
    <dgm:pt modelId="{F452CC85-0895-4A6A-8D69-65C0106BC69C}">
      <dgm:prSet phldrT="[Text]"/>
      <dgm:spPr>
        <a:ln>
          <a:solidFill>
            <a:schemeClr val="accent1">
              <a:alpha val="90000"/>
            </a:schemeClr>
          </a:solidFill>
        </a:ln>
      </dgm:spPr>
      <dgm:t>
        <a:bodyPr/>
        <a:lstStyle/>
        <a:p>
          <a:r>
            <a:rPr lang="en-GB" b="0">
              <a:solidFill>
                <a:srgbClr val="454546"/>
              </a:solidFill>
              <a:latin typeface="+mn-lt"/>
              <a:cs typeface="Arial" panose="020B0604020202020204" pitchFamily="34" charset="0"/>
            </a:rPr>
            <a:t>Company Details and relevant contacts for the contract issuing process</a:t>
          </a:r>
        </a:p>
      </dgm:t>
    </dgm:pt>
    <dgm:pt modelId="{525ECA30-8007-4C97-A9A1-8A33B96F58D4}" type="parTrans" cxnId="{0FB53949-2D8E-4302-962E-49B9EA08E797}">
      <dgm:prSet/>
      <dgm:spPr/>
      <dgm:t>
        <a:bodyPr/>
        <a:lstStyle/>
        <a:p>
          <a:endParaRPr lang="en-GB"/>
        </a:p>
      </dgm:t>
    </dgm:pt>
    <dgm:pt modelId="{E5C9FB1D-2D24-486B-B1D4-6DCAD1FF9990}" type="sibTrans" cxnId="{0FB53949-2D8E-4302-962E-49B9EA08E797}">
      <dgm:prSet/>
      <dgm:spPr/>
      <dgm:t>
        <a:bodyPr/>
        <a:lstStyle/>
        <a:p>
          <a:endParaRPr lang="en-GB"/>
        </a:p>
      </dgm:t>
    </dgm:pt>
    <dgm:pt modelId="{ABEE7BE8-4221-4F3D-8F80-EC4B42836E95}">
      <dgm:prSet phldrT="[Text]"/>
      <dgm:spPr>
        <a:ln>
          <a:solidFill>
            <a:schemeClr val="accent1">
              <a:alpha val="90000"/>
            </a:schemeClr>
          </a:solidFill>
        </a:ln>
      </dgm:spPr>
      <dgm:t>
        <a:bodyPr/>
        <a:lstStyle/>
        <a:p>
          <a:r>
            <a:rPr lang="en-GB">
              <a:solidFill>
                <a:srgbClr val="454546"/>
              </a:solidFill>
              <a:latin typeface="+mn-lt"/>
              <a:cs typeface="Arial" panose="020B0604020202020204" pitchFamily="34" charset="0"/>
            </a:rPr>
            <a:t>Letter is accessible via the </a:t>
          </a:r>
          <a:r>
            <a:rPr lang="en-GB" err="1">
              <a:solidFill>
                <a:srgbClr val="454546"/>
              </a:solidFill>
              <a:latin typeface="+mn-lt"/>
              <a:cs typeface="Arial" panose="020B0604020202020204" pitchFamily="34" charset="0"/>
            </a:rPr>
            <a:t>CfD</a:t>
          </a:r>
          <a:r>
            <a:rPr lang="en-GB">
              <a:solidFill>
                <a:srgbClr val="454546"/>
              </a:solidFill>
              <a:latin typeface="+mn-lt"/>
              <a:cs typeface="Arial" panose="020B0604020202020204" pitchFamily="34" charset="0"/>
            </a:rPr>
            <a:t> Portal.</a:t>
          </a:r>
        </a:p>
      </dgm:t>
    </dgm:pt>
    <dgm:pt modelId="{0E9EE3FC-447E-4099-AA14-98FC9D407EE3}" type="parTrans" cxnId="{29534C92-3577-4188-B776-C95C5F290815}">
      <dgm:prSet/>
      <dgm:spPr/>
      <dgm:t>
        <a:bodyPr/>
        <a:lstStyle/>
        <a:p>
          <a:endParaRPr lang="en-GB"/>
        </a:p>
      </dgm:t>
    </dgm:pt>
    <dgm:pt modelId="{111131D3-2FA4-4FD6-AABF-F08E9D3EE962}" type="sibTrans" cxnId="{29534C92-3577-4188-B776-C95C5F290815}">
      <dgm:prSet/>
      <dgm:spPr/>
      <dgm:t>
        <a:bodyPr/>
        <a:lstStyle/>
        <a:p>
          <a:endParaRPr lang="en-GB"/>
        </a:p>
      </dgm:t>
    </dgm:pt>
    <dgm:pt modelId="{31089A18-F2AB-4C8C-AE89-A3F07C0CEE3B}" type="pres">
      <dgm:prSet presAssocID="{87416358-9B5B-4CD8-B5E6-BBC5F79C4FBD}" presName="Name0" presStyleCnt="0">
        <dgm:presLayoutVars>
          <dgm:dir/>
          <dgm:animLvl val="lvl"/>
          <dgm:resizeHandles val="exact"/>
        </dgm:presLayoutVars>
      </dgm:prSet>
      <dgm:spPr/>
    </dgm:pt>
    <dgm:pt modelId="{778E8516-1E92-4A1D-8D1F-6EB79DA17492}" type="pres">
      <dgm:prSet presAssocID="{0370532A-EE5B-42D6-B7D8-1D322F6A8505}" presName="composite" presStyleCnt="0"/>
      <dgm:spPr/>
    </dgm:pt>
    <dgm:pt modelId="{49FEE5C8-70E8-4E8F-8E29-126789E00CE7}" type="pres">
      <dgm:prSet presAssocID="{0370532A-EE5B-42D6-B7D8-1D322F6A8505}" presName="parTx" presStyleLbl="alignNode1" presStyleIdx="0" presStyleCnt="2">
        <dgm:presLayoutVars>
          <dgm:chMax val="0"/>
          <dgm:chPref val="0"/>
          <dgm:bulletEnabled val="1"/>
        </dgm:presLayoutVars>
      </dgm:prSet>
      <dgm:spPr/>
    </dgm:pt>
    <dgm:pt modelId="{47C57EC1-B036-4918-832F-7974142DAAE1}" type="pres">
      <dgm:prSet presAssocID="{0370532A-EE5B-42D6-B7D8-1D322F6A8505}" presName="desTx" presStyleLbl="alignAccFollowNode1" presStyleIdx="0" presStyleCnt="2">
        <dgm:presLayoutVars>
          <dgm:bulletEnabled val="1"/>
        </dgm:presLayoutVars>
      </dgm:prSet>
      <dgm:spPr/>
    </dgm:pt>
    <dgm:pt modelId="{317C5DF5-A1D7-4DC9-B08C-71784D7C1E28}" type="pres">
      <dgm:prSet presAssocID="{B1E112BC-AE67-4037-966D-93F4F96355F3}" presName="space" presStyleCnt="0"/>
      <dgm:spPr/>
    </dgm:pt>
    <dgm:pt modelId="{BC8F03F8-9DCC-453F-8B1A-6C7F37F848BF}" type="pres">
      <dgm:prSet presAssocID="{2E27C95E-D6CB-424B-B910-89F2429E1172}" presName="composite" presStyleCnt="0"/>
      <dgm:spPr/>
    </dgm:pt>
    <dgm:pt modelId="{497F793A-AF7D-419A-B2AB-6B7992D018DD}" type="pres">
      <dgm:prSet presAssocID="{2E27C95E-D6CB-424B-B910-89F2429E1172}" presName="parTx" presStyleLbl="alignNode1" presStyleIdx="1" presStyleCnt="2">
        <dgm:presLayoutVars>
          <dgm:chMax val="0"/>
          <dgm:chPref val="0"/>
          <dgm:bulletEnabled val="1"/>
        </dgm:presLayoutVars>
      </dgm:prSet>
      <dgm:spPr/>
    </dgm:pt>
    <dgm:pt modelId="{3ECD136C-2A04-40AD-8B26-A667E149FEC5}" type="pres">
      <dgm:prSet presAssocID="{2E27C95E-D6CB-424B-B910-89F2429E1172}" presName="desTx" presStyleLbl="alignAccFollowNode1" presStyleIdx="1" presStyleCnt="2">
        <dgm:presLayoutVars>
          <dgm:bulletEnabled val="1"/>
        </dgm:presLayoutVars>
      </dgm:prSet>
      <dgm:spPr/>
    </dgm:pt>
  </dgm:ptLst>
  <dgm:cxnLst>
    <dgm:cxn modelId="{09097E15-3E37-45CD-9953-845D5F30A2AD}" type="presOf" srcId="{F452CC85-0895-4A6A-8D69-65C0106BC69C}" destId="{3ECD136C-2A04-40AD-8B26-A667E149FEC5}" srcOrd="0" destOrd="3" presId="urn:microsoft.com/office/officeart/2005/8/layout/hList1"/>
    <dgm:cxn modelId="{A8DAB420-9E68-463A-A131-E9E5C8308C75}" type="presOf" srcId="{B874C0B6-82C4-46D8-B310-EA0B4C9034CA}" destId="{3ECD136C-2A04-40AD-8B26-A667E149FEC5}" srcOrd="0" destOrd="1" presId="urn:microsoft.com/office/officeart/2005/8/layout/hList1"/>
    <dgm:cxn modelId="{A4D6F622-2AC0-402D-B2C4-6958A2124227}" type="presOf" srcId="{ABEE7BE8-4221-4F3D-8F80-EC4B42836E95}" destId="{47C57EC1-B036-4918-832F-7974142DAAE1}" srcOrd="0" destOrd="1" presId="urn:microsoft.com/office/officeart/2005/8/layout/hList1"/>
    <dgm:cxn modelId="{B9F4FB23-7E69-4049-8AE5-C30C78818B69}" srcId="{87416358-9B5B-4CD8-B5E6-BBC5F79C4FBD}" destId="{2E27C95E-D6CB-424B-B910-89F2429E1172}" srcOrd="1" destOrd="0" parTransId="{92376992-ECDC-4E7B-88B7-2D7B34733ECF}" sibTransId="{D135A849-9FB8-448D-BB46-CAB3AB9A9E74}"/>
    <dgm:cxn modelId="{A6A5182C-1418-49BD-B15A-1CF1558151EB}" srcId="{87416358-9B5B-4CD8-B5E6-BBC5F79C4FBD}" destId="{0370532A-EE5B-42D6-B7D8-1D322F6A8505}" srcOrd="0" destOrd="0" parTransId="{6AA60761-CDCC-45BD-92B7-D1660FD1C8E8}" sibTransId="{B1E112BC-AE67-4037-966D-93F4F96355F3}"/>
    <dgm:cxn modelId="{249ABA30-1300-4E20-9F65-E8F4FCB962AB}" srcId="{2E27C95E-D6CB-424B-B910-89F2429E1172}" destId="{A3C6B3A0-CD01-4C71-83C9-C4E86B73D3AE}" srcOrd="2" destOrd="0" parTransId="{B48079C1-F0BE-4A53-B7C4-87761B517BA6}" sibTransId="{E2430D8D-AB5E-4DB1-831F-81A1BAF1FAC6}"/>
    <dgm:cxn modelId="{662D7632-F24D-4D6E-8EEE-D00A763A267B}" type="presOf" srcId="{87416358-9B5B-4CD8-B5E6-BBC5F79C4FBD}" destId="{31089A18-F2AB-4C8C-AE89-A3F07C0CEE3B}" srcOrd="0" destOrd="0" presId="urn:microsoft.com/office/officeart/2005/8/layout/hList1"/>
    <dgm:cxn modelId="{84AA4347-9B5D-4F8A-8D28-55041CF5B40B}" type="presOf" srcId="{A3C6B3A0-CD01-4C71-83C9-C4E86B73D3AE}" destId="{3ECD136C-2A04-40AD-8B26-A667E149FEC5}" srcOrd="0" destOrd="2" presId="urn:microsoft.com/office/officeart/2005/8/layout/hList1"/>
    <dgm:cxn modelId="{0FB53949-2D8E-4302-962E-49B9EA08E797}" srcId="{2E27C95E-D6CB-424B-B910-89F2429E1172}" destId="{F452CC85-0895-4A6A-8D69-65C0106BC69C}" srcOrd="3" destOrd="0" parTransId="{525ECA30-8007-4C97-A9A1-8A33B96F58D4}" sibTransId="{E5C9FB1D-2D24-486B-B1D4-6DCAD1FF9990}"/>
    <dgm:cxn modelId="{E0401B4D-3123-4DE5-838F-B4A94C6B90F3}" srcId="{0370532A-EE5B-42D6-B7D8-1D322F6A8505}" destId="{875F15F7-CB0B-474F-80C0-8ED16209D629}" srcOrd="0" destOrd="0" parTransId="{5D798FE5-9084-44E7-843D-F8CD6669C91A}" sibTransId="{C0D7FFB9-4BBA-4BAD-8D94-D34BCCD02810}"/>
    <dgm:cxn modelId="{DCED9670-18B1-43E5-9830-9FD0FFE77C07}" type="presOf" srcId="{2E27C95E-D6CB-424B-B910-89F2429E1172}" destId="{497F793A-AF7D-419A-B2AB-6B7992D018DD}" srcOrd="0" destOrd="0" presId="urn:microsoft.com/office/officeart/2005/8/layout/hList1"/>
    <dgm:cxn modelId="{952E1C82-0FA7-4914-8B7B-F064C479B5EF}" type="presOf" srcId="{875F15F7-CB0B-474F-80C0-8ED16209D629}" destId="{47C57EC1-B036-4918-832F-7974142DAAE1}" srcOrd="0" destOrd="0" presId="urn:microsoft.com/office/officeart/2005/8/layout/hList1"/>
    <dgm:cxn modelId="{29534C92-3577-4188-B776-C95C5F290815}" srcId="{0370532A-EE5B-42D6-B7D8-1D322F6A8505}" destId="{ABEE7BE8-4221-4F3D-8F80-EC4B42836E95}" srcOrd="1" destOrd="0" parTransId="{0E9EE3FC-447E-4099-AA14-98FC9D407EE3}" sibTransId="{111131D3-2FA4-4FD6-AABF-F08E9D3EE962}"/>
    <dgm:cxn modelId="{0EA432AA-DDBC-455D-BD11-3A0B7091DB44}" type="presOf" srcId="{0370532A-EE5B-42D6-B7D8-1D322F6A8505}" destId="{49FEE5C8-70E8-4E8F-8E29-126789E00CE7}" srcOrd="0" destOrd="0" presId="urn:microsoft.com/office/officeart/2005/8/layout/hList1"/>
    <dgm:cxn modelId="{987FD0CB-FD97-476A-835E-7F1DB729B78D}" srcId="{2E27C95E-D6CB-424B-B910-89F2429E1172}" destId="{B874C0B6-82C4-46D8-B310-EA0B4C9034CA}" srcOrd="1" destOrd="0" parTransId="{00F8321F-095F-4C98-935B-C065B8963802}" sibTransId="{1E4E3C77-BDE0-4897-916A-E54072C79BD5}"/>
    <dgm:cxn modelId="{E6BB94D7-749A-4F72-AEFC-20CE87D9A331}" srcId="{2E27C95E-D6CB-424B-B910-89F2429E1172}" destId="{3BCBA5B9-FFFA-4D53-8CA3-311FEF2CE25D}" srcOrd="0" destOrd="0" parTransId="{D53DB3E8-536B-4606-AAFA-4F0DF9E3089C}" sibTransId="{72D5E1AB-79A4-4412-8918-204927E920A7}"/>
    <dgm:cxn modelId="{628F18FA-FBCE-4DA5-A605-B1A6A1692B7F}" type="presOf" srcId="{3BCBA5B9-FFFA-4D53-8CA3-311FEF2CE25D}" destId="{3ECD136C-2A04-40AD-8B26-A667E149FEC5}" srcOrd="0" destOrd="0" presId="urn:microsoft.com/office/officeart/2005/8/layout/hList1"/>
    <dgm:cxn modelId="{E984F2E8-C563-4FFA-894B-B995E410A488}" type="presParOf" srcId="{31089A18-F2AB-4C8C-AE89-A3F07C0CEE3B}" destId="{778E8516-1E92-4A1D-8D1F-6EB79DA17492}" srcOrd="0" destOrd="0" presId="urn:microsoft.com/office/officeart/2005/8/layout/hList1"/>
    <dgm:cxn modelId="{27A3BE7E-27DD-4A77-BC96-5226FE4C9E36}" type="presParOf" srcId="{778E8516-1E92-4A1D-8D1F-6EB79DA17492}" destId="{49FEE5C8-70E8-4E8F-8E29-126789E00CE7}" srcOrd="0" destOrd="0" presId="urn:microsoft.com/office/officeart/2005/8/layout/hList1"/>
    <dgm:cxn modelId="{2E066B36-E5E5-44FC-BB5A-CCC13079B5CB}" type="presParOf" srcId="{778E8516-1E92-4A1D-8D1F-6EB79DA17492}" destId="{47C57EC1-B036-4918-832F-7974142DAAE1}" srcOrd="1" destOrd="0" presId="urn:microsoft.com/office/officeart/2005/8/layout/hList1"/>
    <dgm:cxn modelId="{3FC6C911-D8F0-466B-B083-8F743924E111}" type="presParOf" srcId="{31089A18-F2AB-4C8C-AE89-A3F07C0CEE3B}" destId="{317C5DF5-A1D7-4DC9-B08C-71784D7C1E28}" srcOrd="1" destOrd="0" presId="urn:microsoft.com/office/officeart/2005/8/layout/hList1"/>
    <dgm:cxn modelId="{7299C4B9-A24C-4CE7-BAB5-8F4270EBB7A4}" type="presParOf" srcId="{31089A18-F2AB-4C8C-AE89-A3F07C0CEE3B}" destId="{BC8F03F8-9DCC-453F-8B1A-6C7F37F848BF}" srcOrd="2" destOrd="0" presId="urn:microsoft.com/office/officeart/2005/8/layout/hList1"/>
    <dgm:cxn modelId="{685E76BB-D794-4235-8FBC-DA3D271CA05E}" type="presParOf" srcId="{BC8F03F8-9DCC-453F-8B1A-6C7F37F848BF}" destId="{497F793A-AF7D-419A-B2AB-6B7992D018DD}" srcOrd="0" destOrd="0" presId="urn:microsoft.com/office/officeart/2005/8/layout/hList1"/>
    <dgm:cxn modelId="{D73EF286-1015-4FE3-BD48-8E1720823B4C}" type="presParOf" srcId="{BC8F03F8-9DCC-453F-8B1A-6C7F37F848BF}" destId="{3ECD136C-2A04-40AD-8B26-A667E149FEC5}"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A4A0819-B1D2-4094-8306-248D47D2C6BD}" type="doc">
      <dgm:prSet loTypeId="urn:microsoft.com/office/officeart/2005/8/layout/vList6" loCatId="process" qsTypeId="urn:microsoft.com/office/officeart/2005/8/quickstyle/simple1" qsCatId="simple" csTypeId="urn:microsoft.com/office/officeart/2005/8/colors/accent0_3" csCatId="mainScheme" phldr="1"/>
      <dgm:spPr/>
      <dgm:t>
        <a:bodyPr/>
        <a:lstStyle/>
        <a:p>
          <a:endParaRPr lang="en-GB"/>
        </a:p>
      </dgm:t>
    </dgm:pt>
    <dgm:pt modelId="{6F1CF6F2-3ED8-44E2-9ACF-81088CF9EB10}">
      <dgm:prSet custT="1"/>
      <dgm:spPr/>
      <dgm:t>
        <a:bodyPr anchor="ctr"/>
        <a:lstStyle/>
        <a:p>
          <a:pPr marL="114300" lvl="1" indent="-114300" algn="l" defTabSz="622300">
            <a:lnSpc>
              <a:spcPct val="90000"/>
            </a:lnSpc>
            <a:spcBef>
              <a:spcPct val="0"/>
            </a:spcBef>
            <a:spcAft>
              <a:spcPct val="15000"/>
            </a:spcAft>
            <a:buClr>
              <a:schemeClr val="tx1"/>
            </a:buClr>
            <a:buFont typeface="Arial" panose="020B0604020202020204" pitchFamily="34" charset="0"/>
            <a:buChar char="•"/>
          </a:pPr>
          <a:r>
            <a:rPr lang="en-GB" sz="1100" kern="1200">
              <a:solidFill>
                <a:schemeClr val="tx1"/>
              </a:solidFill>
              <a:latin typeface="Arial" panose="020B0604020202020204" pitchFamily="34" charset="0"/>
              <a:ea typeface="+mn-ea"/>
              <a:cs typeface="Arial" panose="020B0604020202020204" pitchFamily="34" charset="0"/>
            </a:rPr>
            <a:t>Evidence that 80% of the Installed Capacity Estimate has been commissioned</a:t>
          </a:r>
        </a:p>
      </dgm:t>
    </dgm:pt>
    <dgm:pt modelId="{0A69F229-0B13-4830-B7AB-32FC8FEF6125}" type="parTrans" cxnId="{A0A83BD2-5F8D-4536-A333-5E86157432BC}">
      <dgm:prSet/>
      <dgm:spPr/>
      <dgm:t>
        <a:bodyPr/>
        <a:lstStyle/>
        <a:p>
          <a:endParaRPr lang="en-GB" sz="1100">
            <a:latin typeface="Arial" panose="020B0604020202020204" pitchFamily="34" charset="0"/>
            <a:cs typeface="Arial" panose="020B0604020202020204" pitchFamily="34" charset="0"/>
          </a:endParaRPr>
        </a:p>
      </dgm:t>
    </dgm:pt>
    <dgm:pt modelId="{A3361765-8F06-45C8-9BE9-C2CFE51563B4}" type="sibTrans" cxnId="{A0A83BD2-5F8D-4536-A333-5E86157432BC}">
      <dgm:prSet/>
      <dgm:spPr/>
      <dgm:t>
        <a:bodyPr/>
        <a:lstStyle/>
        <a:p>
          <a:endParaRPr lang="en-GB" sz="1100">
            <a:latin typeface="Arial" panose="020B0604020202020204" pitchFamily="34" charset="0"/>
            <a:cs typeface="Arial" panose="020B0604020202020204" pitchFamily="34" charset="0"/>
          </a:endParaRPr>
        </a:p>
      </dgm:t>
    </dgm:pt>
    <dgm:pt modelId="{EC88678F-B7C7-4950-8A81-79A22F1887C5}">
      <dgm:prSet custT="1"/>
      <dgm:spPr>
        <a:solidFill>
          <a:schemeClr val="accent3"/>
        </a:solidFill>
      </dgm:spPr>
      <dgm:t>
        <a:bodyPr/>
        <a:lstStyle/>
        <a:p>
          <a:r>
            <a:rPr lang="en-GB" sz="1100">
              <a:latin typeface="Arial" panose="020B0604020202020204" pitchFamily="34" charset="0"/>
              <a:cs typeface="Arial" panose="020B0604020202020204" pitchFamily="34" charset="0"/>
            </a:rPr>
            <a:t>Metering</a:t>
          </a:r>
        </a:p>
      </dgm:t>
    </dgm:pt>
    <dgm:pt modelId="{5BDEBC14-83F1-408A-A4CE-4AB854255460}" type="parTrans" cxnId="{F8F4C30A-907E-47B8-8F7C-12D6F7891160}">
      <dgm:prSet/>
      <dgm:spPr/>
      <dgm:t>
        <a:bodyPr/>
        <a:lstStyle/>
        <a:p>
          <a:endParaRPr lang="en-GB" sz="1100">
            <a:latin typeface="Arial" panose="020B0604020202020204" pitchFamily="34" charset="0"/>
            <a:cs typeface="Arial" panose="020B0604020202020204" pitchFamily="34" charset="0"/>
          </a:endParaRPr>
        </a:p>
      </dgm:t>
    </dgm:pt>
    <dgm:pt modelId="{CC8C8607-CF27-4FB6-A2A4-FEB3FD54421C}" type="sibTrans" cxnId="{F8F4C30A-907E-47B8-8F7C-12D6F7891160}">
      <dgm:prSet/>
      <dgm:spPr/>
      <dgm:t>
        <a:bodyPr/>
        <a:lstStyle/>
        <a:p>
          <a:endParaRPr lang="en-GB" sz="1100">
            <a:latin typeface="Arial" panose="020B0604020202020204" pitchFamily="34" charset="0"/>
            <a:cs typeface="Arial" panose="020B0604020202020204" pitchFamily="34" charset="0"/>
          </a:endParaRPr>
        </a:p>
      </dgm:t>
    </dgm:pt>
    <dgm:pt modelId="{D9C1C57B-7306-4D08-99D8-6AEA75C67086}">
      <dgm:prSet custT="1"/>
      <dgm:spPr/>
      <dgm:t>
        <a:bodyPr anchor="ctr"/>
        <a:lstStyle/>
        <a:p>
          <a:r>
            <a:rPr lang="en-GB" sz="1100">
              <a:latin typeface="Arial" panose="020B0604020202020204" pitchFamily="34" charset="0"/>
              <a:cs typeface="Arial" panose="020B0604020202020204" pitchFamily="34" charset="0"/>
            </a:rPr>
            <a:t>Evidence that all Communications Equipment is commissioned and compliant with BSC</a:t>
          </a:r>
        </a:p>
      </dgm:t>
    </dgm:pt>
    <dgm:pt modelId="{40B10CB2-11DA-413B-A373-E975609983E2}" type="parTrans" cxnId="{F4BE2575-179B-49EE-888C-14046F020254}">
      <dgm:prSet/>
      <dgm:spPr/>
      <dgm:t>
        <a:bodyPr/>
        <a:lstStyle/>
        <a:p>
          <a:endParaRPr lang="en-GB" sz="1100">
            <a:latin typeface="Arial" panose="020B0604020202020204" pitchFamily="34" charset="0"/>
            <a:cs typeface="Arial" panose="020B0604020202020204" pitchFamily="34" charset="0"/>
          </a:endParaRPr>
        </a:p>
      </dgm:t>
    </dgm:pt>
    <dgm:pt modelId="{2F393FF2-C7D2-42F1-84C8-058891900B97}" type="sibTrans" cxnId="{F4BE2575-179B-49EE-888C-14046F020254}">
      <dgm:prSet/>
      <dgm:spPr/>
      <dgm:t>
        <a:bodyPr/>
        <a:lstStyle/>
        <a:p>
          <a:endParaRPr lang="en-GB" sz="1100">
            <a:latin typeface="Arial" panose="020B0604020202020204" pitchFamily="34" charset="0"/>
            <a:cs typeface="Arial" panose="020B0604020202020204" pitchFamily="34" charset="0"/>
          </a:endParaRPr>
        </a:p>
      </dgm:t>
    </dgm:pt>
    <dgm:pt modelId="{B22F958B-2B8E-4902-98A5-7C423106B89B}">
      <dgm:prSet custT="1"/>
      <dgm:spPr>
        <a:solidFill>
          <a:schemeClr val="accent3"/>
        </a:solidFill>
      </dgm:spPr>
      <dgm:t>
        <a:bodyPr/>
        <a:lstStyle/>
        <a:p>
          <a:r>
            <a:rPr lang="en-GB" sz="1100">
              <a:latin typeface="Arial" panose="020B0604020202020204" pitchFamily="34" charset="0"/>
              <a:cs typeface="Arial" panose="020B0604020202020204" pitchFamily="34" charset="0"/>
            </a:rPr>
            <a:t>CHP/FMS</a:t>
          </a:r>
        </a:p>
      </dgm:t>
    </dgm:pt>
    <dgm:pt modelId="{89CEA17D-E172-4829-963E-95059FC2477D}" type="parTrans" cxnId="{9E39B85B-7CAB-4FA1-9B93-61C13807E39F}">
      <dgm:prSet/>
      <dgm:spPr/>
      <dgm:t>
        <a:bodyPr/>
        <a:lstStyle/>
        <a:p>
          <a:endParaRPr lang="en-GB" sz="1100">
            <a:latin typeface="Arial" panose="020B0604020202020204" pitchFamily="34" charset="0"/>
            <a:cs typeface="Arial" panose="020B0604020202020204" pitchFamily="34" charset="0"/>
          </a:endParaRPr>
        </a:p>
      </dgm:t>
    </dgm:pt>
    <dgm:pt modelId="{36B4DEAD-241C-4EBC-891A-0E88AB7B2576}" type="sibTrans" cxnId="{9E39B85B-7CAB-4FA1-9B93-61C13807E39F}">
      <dgm:prSet/>
      <dgm:spPr/>
      <dgm:t>
        <a:bodyPr/>
        <a:lstStyle/>
        <a:p>
          <a:endParaRPr lang="en-GB" sz="1100">
            <a:latin typeface="Arial" panose="020B0604020202020204" pitchFamily="34" charset="0"/>
            <a:cs typeface="Arial" panose="020B0604020202020204" pitchFamily="34" charset="0"/>
          </a:endParaRPr>
        </a:p>
      </dgm:t>
    </dgm:pt>
    <dgm:pt modelId="{A265B927-A28F-4F92-B26C-0D1A997FA5A0}">
      <dgm:prSet custT="1"/>
      <dgm:spPr/>
      <dgm:t>
        <a:bodyPr anchor="ctr"/>
        <a:lstStyle/>
        <a:p>
          <a:r>
            <a:rPr lang="en-GB" sz="1100">
              <a:latin typeface="Arial" panose="020B0604020202020204" pitchFamily="34" charset="0"/>
              <a:cs typeface="Arial" panose="020B0604020202020204" pitchFamily="34" charset="0"/>
            </a:rPr>
            <a:t>3 months notice of intended start date if Embedded Generator (distribution)</a:t>
          </a:r>
        </a:p>
      </dgm:t>
    </dgm:pt>
    <dgm:pt modelId="{8BF477DB-E934-430D-9584-DBCED071B4C2}" type="parTrans" cxnId="{56E23BC3-BBE0-4221-9145-588307F402D2}">
      <dgm:prSet/>
      <dgm:spPr/>
      <dgm:t>
        <a:bodyPr/>
        <a:lstStyle/>
        <a:p>
          <a:endParaRPr lang="en-GB" sz="1100">
            <a:latin typeface="Arial" panose="020B0604020202020204" pitchFamily="34" charset="0"/>
            <a:cs typeface="Arial" panose="020B0604020202020204" pitchFamily="34" charset="0"/>
          </a:endParaRPr>
        </a:p>
      </dgm:t>
    </dgm:pt>
    <dgm:pt modelId="{1333045E-2909-421B-877C-354DE4D5E423}" type="sibTrans" cxnId="{56E23BC3-BBE0-4221-9145-588307F402D2}">
      <dgm:prSet/>
      <dgm:spPr/>
      <dgm:t>
        <a:bodyPr/>
        <a:lstStyle/>
        <a:p>
          <a:endParaRPr lang="en-GB" sz="1100">
            <a:latin typeface="Arial" panose="020B0604020202020204" pitchFamily="34" charset="0"/>
            <a:cs typeface="Arial" panose="020B0604020202020204" pitchFamily="34" charset="0"/>
          </a:endParaRPr>
        </a:p>
      </dgm:t>
    </dgm:pt>
    <dgm:pt modelId="{131927EF-DBAA-4ED9-AA38-B8BF43D7E173}">
      <dgm:prSet custT="1"/>
      <dgm:spPr/>
      <dgm:t>
        <a:bodyPr anchor="ctr"/>
        <a:lstStyle/>
        <a:p>
          <a:pPr rtl="0"/>
          <a:r>
            <a:rPr lang="en-GB" sz="1100">
              <a:latin typeface="Arial" panose="020B0604020202020204" pitchFamily="34" charset="0"/>
              <a:cs typeface="Arial" panose="020B0604020202020204" pitchFamily="34" charset="0"/>
            </a:rPr>
            <a:t>Notification and detail of a Market Supply Agreement </a:t>
          </a:r>
        </a:p>
      </dgm:t>
    </dgm:pt>
    <dgm:pt modelId="{98F520DA-D01F-4BD9-B24A-3FFF70A1A7A3}" type="parTrans" cxnId="{5B012D90-9CEB-482D-95BA-B9B6504B0EE5}">
      <dgm:prSet/>
      <dgm:spPr/>
      <dgm:t>
        <a:bodyPr/>
        <a:lstStyle/>
        <a:p>
          <a:endParaRPr lang="en-GB" sz="1100">
            <a:latin typeface="Arial" panose="020B0604020202020204" pitchFamily="34" charset="0"/>
            <a:cs typeface="Arial" panose="020B0604020202020204" pitchFamily="34" charset="0"/>
          </a:endParaRPr>
        </a:p>
      </dgm:t>
    </dgm:pt>
    <dgm:pt modelId="{C3AE6CFA-2FB8-4D4E-8E90-8511FBBB29F6}" type="sibTrans" cxnId="{5B012D90-9CEB-482D-95BA-B9B6504B0EE5}">
      <dgm:prSet/>
      <dgm:spPr/>
      <dgm:t>
        <a:bodyPr/>
        <a:lstStyle/>
        <a:p>
          <a:endParaRPr lang="en-GB" sz="1100">
            <a:latin typeface="Arial" panose="020B0604020202020204" pitchFamily="34" charset="0"/>
            <a:cs typeface="Arial" panose="020B0604020202020204" pitchFamily="34" charset="0"/>
          </a:endParaRPr>
        </a:p>
      </dgm:t>
    </dgm:pt>
    <dgm:pt modelId="{4A0FE6B3-FA1D-42B7-AE8A-33562D45AEFF}">
      <dgm:prSet custT="1"/>
      <dgm:spPr/>
      <dgm:t>
        <a:bodyPr anchor="ctr"/>
        <a:lstStyle/>
        <a:p>
          <a:r>
            <a:rPr lang="en-GB" sz="1100" kern="1200">
              <a:latin typeface="Arial" panose="020B0604020202020204" pitchFamily="34" charset="0"/>
              <a:ea typeface="+mn-ea"/>
              <a:cs typeface="Arial" panose="020B0604020202020204" pitchFamily="34" charset="0"/>
            </a:rPr>
            <a:t>Compliance with transmission grid code or distribution code for connection and export</a:t>
          </a:r>
        </a:p>
      </dgm:t>
    </dgm:pt>
    <dgm:pt modelId="{3C036B9C-D72E-4FE3-B316-799717BBCC43}" type="parTrans" cxnId="{53302CAA-A3FD-42F6-AA39-0F35F56F9597}">
      <dgm:prSet/>
      <dgm:spPr/>
      <dgm:t>
        <a:bodyPr/>
        <a:lstStyle/>
        <a:p>
          <a:endParaRPr lang="en-GB" sz="1100">
            <a:latin typeface="Arial" panose="020B0604020202020204" pitchFamily="34" charset="0"/>
            <a:cs typeface="Arial" panose="020B0604020202020204" pitchFamily="34" charset="0"/>
          </a:endParaRPr>
        </a:p>
      </dgm:t>
    </dgm:pt>
    <dgm:pt modelId="{F09C3287-1506-4C82-81A3-853F7298913D}" type="sibTrans" cxnId="{53302CAA-A3FD-42F6-AA39-0F35F56F9597}">
      <dgm:prSet/>
      <dgm:spPr/>
      <dgm:t>
        <a:bodyPr/>
        <a:lstStyle/>
        <a:p>
          <a:endParaRPr lang="en-GB" sz="1100">
            <a:latin typeface="Arial" panose="020B0604020202020204" pitchFamily="34" charset="0"/>
            <a:cs typeface="Arial" panose="020B0604020202020204" pitchFamily="34" charset="0"/>
          </a:endParaRPr>
        </a:p>
      </dgm:t>
    </dgm:pt>
    <dgm:pt modelId="{1ADC6B14-3341-4A34-AEF0-85730B77E05C}">
      <dgm:prSet phldrT="[Text]" custT="1"/>
      <dgm:spPr>
        <a:solidFill>
          <a:schemeClr val="accent3"/>
        </a:solidFill>
      </dgm:spPr>
      <dgm:t>
        <a:bodyPr/>
        <a:lstStyle/>
        <a:p>
          <a:pPr>
            <a:buClr>
              <a:schemeClr val="tx2"/>
            </a:buClr>
            <a:buFont typeface="+mj-lt"/>
            <a:buAutoNum type="alphaUcPeriod"/>
          </a:pPr>
          <a:r>
            <a:rPr lang="en-GB" sz="1100">
              <a:latin typeface="Arial" panose="020B0604020202020204" pitchFamily="34" charset="0"/>
              <a:cs typeface="Arial" panose="020B0604020202020204" pitchFamily="34" charset="0"/>
            </a:rPr>
            <a:t>Settlement</a:t>
          </a:r>
        </a:p>
      </dgm:t>
    </dgm:pt>
    <dgm:pt modelId="{5AFD5A10-01C3-4167-80E4-4771AA7EB678}" type="parTrans" cxnId="{805D6978-95AB-4CEF-A40A-26A56246E233}">
      <dgm:prSet/>
      <dgm:spPr/>
      <dgm:t>
        <a:bodyPr/>
        <a:lstStyle/>
        <a:p>
          <a:endParaRPr lang="en-GB" sz="1100">
            <a:latin typeface="Arial" panose="020B0604020202020204" pitchFamily="34" charset="0"/>
            <a:cs typeface="Arial" panose="020B0604020202020204" pitchFamily="34" charset="0"/>
          </a:endParaRPr>
        </a:p>
      </dgm:t>
    </dgm:pt>
    <dgm:pt modelId="{B1B63751-5474-43B3-9C50-68E73A81E393}" type="sibTrans" cxnId="{805D6978-95AB-4CEF-A40A-26A56246E233}">
      <dgm:prSet/>
      <dgm:spPr/>
      <dgm:t>
        <a:bodyPr/>
        <a:lstStyle/>
        <a:p>
          <a:endParaRPr lang="en-GB" sz="1100">
            <a:latin typeface="Arial" panose="020B0604020202020204" pitchFamily="34" charset="0"/>
            <a:cs typeface="Arial" panose="020B0604020202020204" pitchFamily="34" charset="0"/>
          </a:endParaRPr>
        </a:p>
      </dgm:t>
    </dgm:pt>
    <dgm:pt modelId="{01955A7C-F463-4E2F-B967-A215F420CA67}">
      <dgm:prSet phldrT="[Text]" custT="1"/>
      <dgm:spPr/>
      <dgm:t>
        <a:bodyPr anchor="ctr"/>
        <a:lstStyle/>
        <a:p>
          <a:pPr>
            <a:buClr>
              <a:schemeClr val="tx2"/>
            </a:buClr>
            <a:buFont typeface="Arial" panose="020B0604020202020204" pitchFamily="34" charset="0"/>
            <a:buChar char="•"/>
          </a:pPr>
          <a:r>
            <a:rPr lang="en-GB" sz="1100" err="1">
              <a:latin typeface="Arial" panose="020B0604020202020204" pitchFamily="34" charset="0"/>
              <a:cs typeface="Arial" panose="020B0604020202020204" pitchFamily="34" charset="0"/>
            </a:rPr>
            <a:t>CfD</a:t>
          </a:r>
          <a:r>
            <a:rPr lang="en-GB" sz="1100">
              <a:latin typeface="Arial" panose="020B0604020202020204" pitchFamily="34" charset="0"/>
              <a:cs typeface="Arial" panose="020B0604020202020204" pitchFamily="34" charset="0"/>
            </a:rPr>
            <a:t> settlement information – with correct systems and processes in place</a:t>
          </a:r>
        </a:p>
      </dgm:t>
    </dgm:pt>
    <dgm:pt modelId="{095EC141-0729-4ABF-BF9C-E3E4C0311BE4}" type="parTrans" cxnId="{7DB61B90-D3D0-435E-BE2E-CF97AE8D0B1D}">
      <dgm:prSet/>
      <dgm:spPr/>
      <dgm:t>
        <a:bodyPr/>
        <a:lstStyle/>
        <a:p>
          <a:endParaRPr lang="en-GB" sz="1100">
            <a:latin typeface="Arial" panose="020B0604020202020204" pitchFamily="34" charset="0"/>
            <a:cs typeface="Arial" panose="020B0604020202020204" pitchFamily="34" charset="0"/>
          </a:endParaRPr>
        </a:p>
      </dgm:t>
    </dgm:pt>
    <dgm:pt modelId="{A6B8B956-1ADF-42A6-AF09-0C38CA7669C6}" type="sibTrans" cxnId="{7DB61B90-D3D0-435E-BE2E-CF97AE8D0B1D}">
      <dgm:prSet/>
      <dgm:spPr/>
      <dgm:t>
        <a:bodyPr/>
        <a:lstStyle/>
        <a:p>
          <a:endParaRPr lang="en-GB" sz="1100">
            <a:latin typeface="Arial" panose="020B0604020202020204" pitchFamily="34" charset="0"/>
            <a:cs typeface="Arial" panose="020B0604020202020204" pitchFamily="34" charset="0"/>
          </a:endParaRPr>
        </a:p>
      </dgm:t>
    </dgm:pt>
    <dgm:pt modelId="{A15A8348-D805-4061-AA77-53D4CDB910E1}">
      <dgm:prSet custT="1"/>
      <dgm:spPr>
        <a:solidFill>
          <a:schemeClr val="accent3"/>
        </a:solidFill>
      </dgm:spPr>
      <dgm:t>
        <a:bodyPr/>
        <a:lstStyle/>
        <a:p>
          <a:r>
            <a:rPr lang="en-GB" sz="1100">
              <a:latin typeface="Arial" panose="020B0604020202020204" pitchFamily="34" charset="0"/>
              <a:cs typeface="Arial" panose="020B0604020202020204" pitchFamily="34" charset="0"/>
            </a:rPr>
            <a:t>Installed Capacity</a:t>
          </a:r>
        </a:p>
      </dgm:t>
    </dgm:pt>
    <dgm:pt modelId="{89939771-A03D-4D89-A826-D89A3C5001EA}" type="parTrans" cxnId="{80A21B7D-9FEE-45BD-9F85-3940C485928A}">
      <dgm:prSet/>
      <dgm:spPr/>
      <dgm:t>
        <a:bodyPr/>
        <a:lstStyle/>
        <a:p>
          <a:endParaRPr lang="en-GB" sz="1100">
            <a:latin typeface="Arial" panose="020B0604020202020204" pitchFamily="34" charset="0"/>
            <a:cs typeface="Arial" panose="020B0604020202020204" pitchFamily="34" charset="0"/>
          </a:endParaRPr>
        </a:p>
      </dgm:t>
    </dgm:pt>
    <dgm:pt modelId="{E2720CF7-5350-4F10-875C-20A53DAF5580}" type="sibTrans" cxnId="{80A21B7D-9FEE-45BD-9F85-3940C485928A}">
      <dgm:prSet/>
      <dgm:spPr/>
      <dgm:t>
        <a:bodyPr/>
        <a:lstStyle/>
        <a:p>
          <a:endParaRPr lang="en-GB" sz="1100">
            <a:latin typeface="Arial" panose="020B0604020202020204" pitchFamily="34" charset="0"/>
            <a:cs typeface="Arial" panose="020B0604020202020204" pitchFamily="34" charset="0"/>
          </a:endParaRPr>
        </a:p>
      </dgm:t>
    </dgm:pt>
    <dgm:pt modelId="{7686D46F-CEF2-49DB-9471-339ED16CAC98}">
      <dgm:prSet custT="1"/>
      <dgm:spPr/>
      <dgm:t>
        <a:bodyPr anchor="ctr"/>
        <a:lstStyle/>
        <a:p>
          <a:r>
            <a:rPr lang="en-GB" sz="1100" kern="1200">
              <a:latin typeface="Arial" panose="020B0604020202020204" pitchFamily="34" charset="0"/>
              <a:ea typeface="+mn-ea"/>
              <a:cs typeface="Arial" panose="020B0604020202020204" pitchFamily="34" charset="0"/>
            </a:rPr>
            <a:t>Evidence that the generator is complying with Metering Compliance Obligations</a:t>
          </a:r>
        </a:p>
      </dgm:t>
    </dgm:pt>
    <dgm:pt modelId="{39258DA0-BEC8-49C5-BC57-5FA1DD5821DC}" type="parTrans" cxnId="{CB84E98E-B639-40D8-8938-2B6399A9D2DF}">
      <dgm:prSet/>
      <dgm:spPr/>
      <dgm:t>
        <a:bodyPr/>
        <a:lstStyle/>
        <a:p>
          <a:endParaRPr lang="en-GB" sz="1100">
            <a:latin typeface="Arial" panose="020B0604020202020204" pitchFamily="34" charset="0"/>
            <a:cs typeface="Arial" panose="020B0604020202020204" pitchFamily="34" charset="0"/>
          </a:endParaRPr>
        </a:p>
      </dgm:t>
    </dgm:pt>
    <dgm:pt modelId="{1266A674-7612-41D9-8D7A-1D4B3562B089}" type="sibTrans" cxnId="{CB84E98E-B639-40D8-8938-2B6399A9D2DF}">
      <dgm:prSet/>
      <dgm:spPr/>
      <dgm:t>
        <a:bodyPr/>
        <a:lstStyle/>
        <a:p>
          <a:endParaRPr lang="en-GB" sz="1100">
            <a:latin typeface="Arial" panose="020B0604020202020204" pitchFamily="34" charset="0"/>
            <a:cs typeface="Arial" panose="020B0604020202020204" pitchFamily="34" charset="0"/>
          </a:endParaRPr>
        </a:p>
      </dgm:t>
    </dgm:pt>
    <dgm:pt modelId="{8B908E4B-AF1C-4555-9EC8-BDD15E4A06E4}">
      <dgm:prSet custT="1"/>
      <dgm:spPr/>
      <dgm:t>
        <a:bodyPr anchor="ctr"/>
        <a:lstStyle/>
        <a:p>
          <a:r>
            <a:rPr lang="en-GB" sz="1100" kern="1200">
              <a:latin typeface="Arial" panose="020B0604020202020204" pitchFamily="34" charset="0"/>
              <a:ea typeface="+mn-ea"/>
              <a:cs typeface="Arial" panose="020B0604020202020204" pitchFamily="34" charset="0"/>
            </a:rPr>
            <a:t>Time stamped electrical schematic diagram showing location of metering equipment</a:t>
          </a:r>
        </a:p>
      </dgm:t>
    </dgm:pt>
    <dgm:pt modelId="{935E8E18-63F3-4560-93F7-8E8F62D4038D}" type="parTrans" cxnId="{7702A4EB-3EE8-45D8-83DA-67C3F25A1B9D}">
      <dgm:prSet/>
      <dgm:spPr/>
      <dgm:t>
        <a:bodyPr/>
        <a:lstStyle/>
        <a:p>
          <a:endParaRPr lang="en-GB" sz="1100">
            <a:latin typeface="Arial" panose="020B0604020202020204" pitchFamily="34" charset="0"/>
            <a:cs typeface="Arial" panose="020B0604020202020204" pitchFamily="34" charset="0"/>
          </a:endParaRPr>
        </a:p>
      </dgm:t>
    </dgm:pt>
    <dgm:pt modelId="{D24FB84C-DAE9-476A-B6EE-B338BFEBFD8B}" type="sibTrans" cxnId="{7702A4EB-3EE8-45D8-83DA-67C3F25A1B9D}">
      <dgm:prSet/>
      <dgm:spPr/>
      <dgm:t>
        <a:bodyPr/>
        <a:lstStyle/>
        <a:p>
          <a:endParaRPr lang="en-GB" sz="1100">
            <a:latin typeface="Arial" panose="020B0604020202020204" pitchFamily="34" charset="0"/>
            <a:cs typeface="Arial" panose="020B0604020202020204" pitchFamily="34" charset="0"/>
          </a:endParaRPr>
        </a:p>
      </dgm:t>
    </dgm:pt>
    <dgm:pt modelId="{A53698FB-4369-4A96-B0B1-7D57B23415B8}">
      <dgm:prSet custT="1"/>
      <dgm:spPr>
        <a:solidFill>
          <a:schemeClr val="accent3"/>
        </a:solidFill>
      </dgm:spPr>
      <dgm:t>
        <a:bodyPr/>
        <a:lstStyle/>
        <a:p>
          <a:r>
            <a:rPr lang="en-GB" sz="1100">
              <a:latin typeface="Arial" panose="020B0604020202020204" pitchFamily="34" charset="0"/>
              <a:cs typeface="Arial" panose="020B0604020202020204" pitchFamily="34" charset="0"/>
            </a:rPr>
            <a:t>Communications Equipment</a:t>
          </a:r>
        </a:p>
      </dgm:t>
    </dgm:pt>
    <dgm:pt modelId="{E40CE5C7-28A8-4535-A367-0E7C4BEC6BA7}" type="parTrans" cxnId="{12F61888-C942-412A-8C74-7B3DFD5BB6FD}">
      <dgm:prSet/>
      <dgm:spPr/>
      <dgm:t>
        <a:bodyPr/>
        <a:lstStyle/>
        <a:p>
          <a:endParaRPr lang="en-GB" sz="1100">
            <a:latin typeface="Arial" panose="020B0604020202020204" pitchFamily="34" charset="0"/>
            <a:cs typeface="Arial" panose="020B0604020202020204" pitchFamily="34" charset="0"/>
          </a:endParaRPr>
        </a:p>
      </dgm:t>
    </dgm:pt>
    <dgm:pt modelId="{91BDDECC-7C16-45FA-BA19-7AA306C3C0B5}" type="sibTrans" cxnId="{12F61888-C942-412A-8C74-7B3DFD5BB6FD}">
      <dgm:prSet/>
      <dgm:spPr/>
      <dgm:t>
        <a:bodyPr/>
        <a:lstStyle/>
        <a:p>
          <a:endParaRPr lang="en-GB" sz="1100">
            <a:latin typeface="Arial" panose="020B0604020202020204" pitchFamily="34" charset="0"/>
            <a:cs typeface="Arial" panose="020B0604020202020204" pitchFamily="34" charset="0"/>
          </a:endParaRPr>
        </a:p>
      </dgm:t>
    </dgm:pt>
    <dgm:pt modelId="{A66F97CD-B70D-424D-81AE-B2D5B4D2143A}">
      <dgm:prSet custT="1"/>
      <dgm:spPr/>
      <dgm:t>
        <a:bodyPr anchor="ctr"/>
        <a:lstStyle/>
        <a:p>
          <a:r>
            <a:rPr lang="en-GB" sz="1100">
              <a:latin typeface="Arial" panose="020B0604020202020204" pitchFamily="34" charset="0"/>
              <a:cs typeface="Arial" panose="020B0604020202020204" pitchFamily="34" charset="0"/>
            </a:rPr>
            <a:t>Combined Heat and Power Quality Assurance (CHPQA) procedures available</a:t>
          </a:r>
        </a:p>
      </dgm:t>
    </dgm:pt>
    <dgm:pt modelId="{43656967-4D62-44AA-9BF1-621ED96753BA}" type="parTrans" cxnId="{303CF219-41CA-4802-B5D5-4DCD667A9529}">
      <dgm:prSet/>
      <dgm:spPr/>
      <dgm:t>
        <a:bodyPr/>
        <a:lstStyle/>
        <a:p>
          <a:endParaRPr lang="en-GB" sz="1100">
            <a:latin typeface="Arial" panose="020B0604020202020204" pitchFamily="34" charset="0"/>
            <a:cs typeface="Arial" panose="020B0604020202020204" pitchFamily="34" charset="0"/>
          </a:endParaRPr>
        </a:p>
      </dgm:t>
    </dgm:pt>
    <dgm:pt modelId="{09D62E0C-83F8-4067-B526-C1E8BC4FAA5E}" type="sibTrans" cxnId="{303CF219-41CA-4802-B5D5-4DCD667A9529}">
      <dgm:prSet/>
      <dgm:spPr/>
      <dgm:t>
        <a:bodyPr/>
        <a:lstStyle/>
        <a:p>
          <a:endParaRPr lang="en-GB" sz="1100">
            <a:latin typeface="Arial" panose="020B0604020202020204" pitchFamily="34" charset="0"/>
            <a:cs typeface="Arial" panose="020B0604020202020204" pitchFamily="34" charset="0"/>
          </a:endParaRPr>
        </a:p>
      </dgm:t>
    </dgm:pt>
    <dgm:pt modelId="{11273D97-519A-4C79-8546-6572C01B6FC9}">
      <dgm:prSet custT="1"/>
      <dgm:spPr>
        <a:solidFill>
          <a:schemeClr val="accent3"/>
        </a:solidFill>
      </dgm:spPr>
      <dgm:t>
        <a:bodyPr/>
        <a:lstStyle/>
        <a:p>
          <a:r>
            <a:rPr lang="en-GB" sz="1100">
              <a:latin typeface="Arial" panose="020B0604020202020204" pitchFamily="34" charset="0"/>
              <a:cs typeface="Arial" panose="020B0604020202020204" pitchFamily="34" charset="0"/>
            </a:rPr>
            <a:t>Embedded Generator specific</a:t>
          </a:r>
        </a:p>
      </dgm:t>
    </dgm:pt>
    <dgm:pt modelId="{02E7D154-50A4-4650-BF3A-EED7260D8913}" type="parTrans" cxnId="{C5EE939D-E8A5-49D8-BCAE-29D832E00B4A}">
      <dgm:prSet/>
      <dgm:spPr/>
      <dgm:t>
        <a:bodyPr/>
        <a:lstStyle/>
        <a:p>
          <a:endParaRPr lang="en-GB" sz="1100">
            <a:latin typeface="Arial" panose="020B0604020202020204" pitchFamily="34" charset="0"/>
            <a:cs typeface="Arial" panose="020B0604020202020204" pitchFamily="34" charset="0"/>
          </a:endParaRPr>
        </a:p>
      </dgm:t>
    </dgm:pt>
    <dgm:pt modelId="{99C6AE46-553F-4497-8B4D-FACF29CAF2F9}" type="sibTrans" cxnId="{C5EE939D-E8A5-49D8-BCAE-29D832E00B4A}">
      <dgm:prSet/>
      <dgm:spPr/>
      <dgm:t>
        <a:bodyPr/>
        <a:lstStyle/>
        <a:p>
          <a:endParaRPr lang="en-GB" sz="1100">
            <a:latin typeface="Arial" panose="020B0604020202020204" pitchFamily="34" charset="0"/>
            <a:cs typeface="Arial" panose="020B0604020202020204" pitchFamily="34" charset="0"/>
          </a:endParaRPr>
        </a:p>
      </dgm:t>
    </dgm:pt>
    <dgm:pt modelId="{79751295-0B76-4DC6-999A-F664AF1B9FC0}">
      <dgm:prSet custT="1"/>
      <dgm:spPr>
        <a:solidFill>
          <a:schemeClr val="accent3"/>
        </a:solidFill>
      </dgm:spPr>
      <dgm:t>
        <a:bodyPr/>
        <a:lstStyle/>
        <a:p>
          <a:r>
            <a:rPr lang="en-GB" sz="1100">
              <a:latin typeface="Arial" panose="020B0604020202020204" pitchFamily="34" charset="0"/>
              <a:cs typeface="Arial" panose="020B0604020202020204" pitchFamily="34" charset="0"/>
            </a:rPr>
            <a:t>Grid connection</a:t>
          </a:r>
        </a:p>
      </dgm:t>
    </dgm:pt>
    <dgm:pt modelId="{159926E1-300A-40A3-BF30-60743BA6747F}" type="parTrans" cxnId="{4148F824-FEAC-4F22-96F3-BD1A01F3D755}">
      <dgm:prSet/>
      <dgm:spPr/>
      <dgm:t>
        <a:bodyPr/>
        <a:lstStyle/>
        <a:p>
          <a:endParaRPr lang="en-GB" sz="1100">
            <a:latin typeface="Arial" panose="020B0604020202020204" pitchFamily="34" charset="0"/>
            <a:cs typeface="Arial" panose="020B0604020202020204" pitchFamily="34" charset="0"/>
          </a:endParaRPr>
        </a:p>
      </dgm:t>
    </dgm:pt>
    <dgm:pt modelId="{DB989EBB-410B-4B2C-BFCC-82F3774911F1}" type="sibTrans" cxnId="{4148F824-FEAC-4F22-96F3-BD1A01F3D755}">
      <dgm:prSet/>
      <dgm:spPr/>
      <dgm:t>
        <a:bodyPr/>
        <a:lstStyle/>
        <a:p>
          <a:endParaRPr lang="en-GB" sz="1100">
            <a:latin typeface="Arial" panose="020B0604020202020204" pitchFamily="34" charset="0"/>
            <a:cs typeface="Arial" panose="020B0604020202020204" pitchFamily="34" charset="0"/>
          </a:endParaRPr>
        </a:p>
      </dgm:t>
    </dgm:pt>
    <dgm:pt modelId="{CD0A48E3-13F8-4F87-966D-2C4E3F3A368A}">
      <dgm:prSet custT="1"/>
      <dgm:spPr/>
      <dgm:t>
        <a:bodyPr anchor="ctr"/>
        <a:lstStyle/>
        <a:p>
          <a:r>
            <a:rPr lang="en-GB" sz="1100">
              <a:latin typeface="Arial" panose="020B0604020202020204" pitchFamily="34" charset="0"/>
              <a:cs typeface="Arial" panose="020B0604020202020204" pitchFamily="34" charset="0"/>
            </a:rPr>
            <a:t>Fuel Measuring Sampling (FMS) procedures available</a:t>
          </a:r>
        </a:p>
      </dgm:t>
    </dgm:pt>
    <dgm:pt modelId="{3685F4CB-36EA-4403-87D7-F146603A0798}" type="parTrans" cxnId="{48F30957-47C6-43A8-AEE8-EDBA726F8BD6}">
      <dgm:prSet/>
      <dgm:spPr/>
      <dgm:t>
        <a:bodyPr/>
        <a:lstStyle/>
        <a:p>
          <a:endParaRPr lang="en-GB" sz="1100">
            <a:latin typeface="Arial" panose="020B0604020202020204" pitchFamily="34" charset="0"/>
            <a:cs typeface="Arial" panose="020B0604020202020204" pitchFamily="34" charset="0"/>
          </a:endParaRPr>
        </a:p>
      </dgm:t>
    </dgm:pt>
    <dgm:pt modelId="{A432BAAB-257E-491B-BBC4-FDC591057AE4}" type="sibTrans" cxnId="{48F30957-47C6-43A8-AEE8-EDBA726F8BD6}">
      <dgm:prSet/>
      <dgm:spPr/>
      <dgm:t>
        <a:bodyPr/>
        <a:lstStyle/>
        <a:p>
          <a:endParaRPr lang="en-GB" sz="1100">
            <a:latin typeface="Arial" panose="020B0604020202020204" pitchFamily="34" charset="0"/>
            <a:cs typeface="Arial" panose="020B0604020202020204" pitchFamily="34" charset="0"/>
          </a:endParaRPr>
        </a:p>
      </dgm:t>
    </dgm:pt>
    <dgm:pt modelId="{1D697BB4-01D2-4F96-A5E5-0A6500A50968}" type="pres">
      <dgm:prSet presAssocID="{6A4A0819-B1D2-4094-8306-248D47D2C6BD}" presName="Name0" presStyleCnt="0">
        <dgm:presLayoutVars>
          <dgm:dir/>
          <dgm:animLvl val="lvl"/>
          <dgm:resizeHandles/>
        </dgm:presLayoutVars>
      </dgm:prSet>
      <dgm:spPr/>
    </dgm:pt>
    <dgm:pt modelId="{AFB985A6-B382-4FBC-847A-A415AE261B18}" type="pres">
      <dgm:prSet presAssocID="{1ADC6B14-3341-4A34-AEF0-85730B77E05C}" presName="linNode" presStyleCnt="0"/>
      <dgm:spPr/>
    </dgm:pt>
    <dgm:pt modelId="{0A30D065-042C-461C-A665-E9C61A4B333A}" type="pres">
      <dgm:prSet presAssocID="{1ADC6B14-3341-4A34-AEF0-85730B77E05C}" presName="parentShp" presStyleLbl="node1" presStyleIdx="0" presStyleCnt="7" custScaleX="51685" custLinFactNeighborX="-5410" custLinFactNeighborY="26299">
        <dgm:presLayoutVars>
          <dgm:bulletEnabled val="1"/>
        </dgm:presLayoutVars>
      </dgm:prSet>
      <dgm:spPr/>
    </dgm:pt>
    <dgm:pt modelId="{EDAEBE2E-4CBE-4B10-B101-2183AFFBFAAE}" type="pres">
      <dgm:prSet presAssocID="{1ADC6B14-3341-4A34-AEF0-85730B77E05C}" presName="childShp" presStyleLbl="bgAccFollowNode1" presStyleIdx="0" presStyleCnt="7" custScaleX="121390" custLinFactNeighborX="-3873" custLinFactNeighborY="27376">
        <dgm:presLayoutVars>
          <dgm:bulletEnabled val="1"/>
        </dgm:presLayoutVars>
      </dgm:prSet>
      <dgm:spPr/>
    </dgm:pt>
    <dgm:pt modelId="{DF5DF6CC-417B-47D2-A730-8F547774B7DD}" type="pres">
      <dgm:prSet presAssocID="{B1B63751-5474-43B3-9C50-68E73A81E393}" presName="spacing" presStyleCnt="0"/>
      <dgm:spPr/>
    </dgm:pt>
    <dgm:pt modelId="{1F17B6A9-8394-4A3A-9FF7-E831D19F567F}" type="pres">
      <dgm:prSet presAssocID="{A15A8348-D805-4061-AA77-53D4CDB910E1}" presName="linNode" presStyleCnt="0"/>
      <dgm:spPr/>
    </dgm:pt>
    <dgm:pt modelId="{D42BD512-F635-4B9F-B756-9ED540B5C5D2}" type="pres">
      <dgm:prSet presAssocID="{A15A8348-D805-4061-AA77-53D4CDB910E1}" presName="parentShp" presStyleLbl="node1" presStyleIdx="1" presStyleCnt="7" custScaleX="51685" custLinFactNeighborX="-5410" custLinFactNeighborY="40107">
        <dgm:presLayoutVars>
          <dgm:bulletEnabled val="1"/>
        </dgm:presLayoutVars>
      </dgm:prSet>
      <dgm:spPr/>
    </dgm:pt>
    <dgm:pt modelId="{270E548D-5B91-442D-A2D1-1F57AA821E90}" type="pres">
      <dgm:prSet presAssocID="{A15A8348-D805-4061-AA77-53D4CDB910E1}" presName="childShp" presStyleLbl="bgAccFollowNode1" presStyleIdx="1" presStyleCnt="7" custScaleX="121390" custLinFactNeighborX="-3873" custLinFactNeighborY="38944">
        <dgm:presLayoutVars>
          <dgm:bulletEnabled val="1"/>
        </dgm:presLayoutVars>
      </dgm:prSet>
      <dgm:spPr/>
    </dgm:pt>
    <dgm:pt modelId="{02CA23D0-9844-40D8-9788-EF1D858E5577}" type="pres">
      <dgm:prSet presAssocID="{E2720CF7-5350-4F10-875C-20A53DAF5580}" presName="spacing" presStyleCnt="0"/>
      <dgm:spPr/>
    </dgm:pt>
    <dgm:pt modelId="{567B14FF-6F4E-45DF-A020-D3E4B64318B6}" type="pres">
      <dgm:prSet presAssocID="{EC88678F-B7C7-4950-8A81-79A22F1887C5}" presName="linNode" presStyleCnt="0"/>
      <dgm:spPr/>
    </dgm:pt>
    <dgm:pt modelId="{87FCC6AB-5B37-4927-A5E8-BEF86FC36DE7}" type="pres">
      <dgm:prSet presAssocID="{EC88678F-B7C7-4950-8A81-79A22F1887C5}" presName="parentShp" presStyleLbl="node1" presStyleIdx="2" presStyleCnt="7" custScaleX="51685" custScaleY="111564" custLinFactNeighborX="-4699" custLinFactNeighborY="35229">
        <dgm:presLayoutVars>
          <dgm:bulletEnabled val="1"/>
        </dgm:presLayoutVars>
      </dgm:prSet>
      <dgm:spPr/>
    </dgm:pt>
    <dgm:pt modelId="{87F149CA-3BF2-4396-A423-27184F38C061}" type="pres">
      <dgm:prSet presAssocID="{EC88678F-B7C7-4950-8A81-79A22F1887C5}" presName="childShp" presStyleLbl="bgAccFollowNode1" presStyleIdx="2" presStyleCnt="7" custScaleX="122974" custScaleY="145148" custLinFactNeighborX="-3877" custLinFactNeighborY="31232">
        <dgm:presLayoutVars>
          <dgm:bulletEnabled val="1"/>
        </dgm:presLayoutVars>
      </dgm:prSet>
      <dgm:spPr/>
    </dgm:pt>
    <dgm:pt modelId="{EF0F1FAE-C3C2-4E71-83ED-9E86D9FD1155}" type="pres">
      <dgm:prSet presAssocID="{CC8C8607-CF27-4FB6-A2A4-FEB3FD54421C}" presName="spacing" presStyleCnt="0"/>
      <dgm:spPr/>
    </dgm:pt>
    <dgm:pt modelId="{69A003E1-46AC-4D10-B199-12EE81284656}" type="pres">
      <dgm:prSet presAssocID="{A53698FB-4369-4A96-B0B1-7D57B23415B8}" presName="linNode" presStyleCnt="0"/>
      <dgm:spPr/>
    </dgm:pt>
    <dgm:pt modelId="{04AB07B7-2BA9-4040-868C-5689D34C5055}" type="pres">
      <dgm:prSet presAssocID="{A53698FB-4369-4A96-B0B1-7D57B23415B8}" presName="parentShp" presStyleLbl="node1" presStyleIdx="3" presStyleCnt="7" custScaleX="51685" custLinFactNeighborX="-5410" custLinFactNeighborY="32344">
        <dgm:presLayoutVars>
          <dgm:bulletEnabled val="1"/>
        </dgm:presLayoutVars>
      </dgm:prSet>
      <dgm:spPr/>
    </dgm:pt>
    <dgm:pt modelId="{D8310DC9-9904-4DDC-BABE-C54132D6385C}" type="pres">
      <dgm:prSet presAssocID="{A53698FB-4369-4A96-B0B1-7D57B23415B8}" presName="childShp" presStyleLbl="bgAccFollowNode1" presStyleIdx="3" presStyleCnt="7" custScaleX="121390" custLinFactNeighborX="-3873" custLinFactNeighborY="31232">
        <dgm:presLayoutVars>
          <dgm:bulletEnabled val="1"/>
        </dgm:presLayoutVars>
      </dgm:prSet>
      <dgm:spPr/>
    </dgm:pt>
    <dgm:pt modelId="{61F833E0-B7A2-44E6-B332-1ABC686EDD06}" type="pres">
      <dgm:prSet presAssocID="{91BDDECC-7C16-45FA-BA19-7AA306C3C0B5}" presName="spacing" presStyleCnt="0"/>
      <dgm:spPr/>
    </dgm:pt>
    <dgm:pt modelId="{528FAA5A-70DC-4769-926E-3D2B1DFA3643}" type="pres">
      <dgm:prSet presAssocID="{B22F958B-2B8E-4902-98A5-7C423106B89B}" presName="linNode" presStyleCnt="0"/>
      <dgm:spPr/>
    </dgm:pt>
    <dgm:pt modelId="{B94D8567-F01E-4956-A5E0-36633FB9478A}" type="pres">
      <dgm:prSet presAssocID="{B22F958B-2B8E-4902-98A5-7C423106B89B}" presName="parentShp" presStyleLbl="node1" presStyleIdx="4" presStyleCnt="7" custScaleX="51685" custScaleY="110329" custLinFactNeighborX="-5491" custLinFactNeighborY="30341">
        <dgm:presLayoutVars>
          <dgm:bulletEnabled val="1"/>
        </dgm:presLayoutVars>
      </dgm:prSet>
      <dgm:spPr/>
    </dgm:pt>
    <dgm:pt modelId="{46819AB4-E263-4AE4-B6B1-CA0CC3F02DC2}" type="pres">
      <dgm:prSet presAssocID="{B22F958B-2B8E-4902-98A5-7C423106B89B}" presName="childShp" presStyleLbl="bgAccFollowNode1" presStyleIdx="4" presStyleCnt="7" custScaleX="121390" custScaleY="148608" custLinFactNeighborX="-3873" custLinFactNeighborY="29304">
        <dgm:presLayoutVars>
          <dgm:bulletEnabled val="1"/>
        </dgm:presLayoutVars>
      </dgm:prSet>
      <dgm:spPr/>
    </dgm:pt>
    <dgm:pt modelId="{2B48C150-DB27-44E8-A207-3E05AE210F88}" type="pres">
      <dgm:prSet presAssocID="{36B4DEAD-241C-4EBC-891A-0E88AB7B2576}" presName="spacing" presStyleCnt="0"/>
      <dgm:spPr/>
    </dgm:pt>
    <dgm:pt modelId="{3A22E418-2AB5-4307-874D-E9FA7B9CBE26}" type="pres">
      <dgm:prSet presAssocID="{11273D97-519A-4C79-8546-6572C01B6FC9}" presName="linNode" presStyleCnt="0"/>
      <dgm:spPr/>
    </dgm:pt>
    <dgm:pt modelId="{01062E42-2C0E-4F46-AA88-16C4D92CCAB3}" type="pres">
      <dgm:prSet presAssocID="{11273D97-519A-4C79-8546-6572C01B6FC9}" presName="parentShp" presStyleLbl="node1" presStyleIdx="5" presStyleCnt="7" custScaleX="51685" custScaleY="121489" custLinFactNeighborX="-5491" custLinFactNeighborY="6447">
        <dgm:presLayoutVars>
          <dgm:bulletEnabled val="1"/>
        </dgm:presLayoutVars>
      </dgm:prSet>
      <dgm:spPr/>
    </dgm:pt>
    <dgm:pt modelId="{0FFD0BCC-A171-4355-98B7-86AB4E97065E}" type="pres">
      <dgm:prSet presAssocID="{11273D97-519A-4C79-8546-6572C01B6FC9}" presName="childShp" presStyleLbl="bgAccFollowNode1" presStyleIdx="5" presStyleCnt="7" custScaleX="121390" custScaleY="137825" custLinFactNeighborX="-3873" custLinFactNeighborY="4240">
        <dgm:presLayoutVars>
          <dgm:bulletEnabled val="1"/>
        </dgm:presLayoutVars>
      </dgm:prSet>
      <dgm:spPr/>
    </dgm:pt>
    <dgm:pt modelId="{8B69E586-1C6D-46A7-AF8F-2F8E45052AA3}" type="pres">
      <dgm:prSet presAssocID="{99C6AE46-553F-4497-8B4D-FACF29CAF2F9}" presName="spacing" presStyleCnt="0"/>
      <dgm:spPr/>
    </dgm:pt>
    <dgm:pt modelId="{F523B06B-A72E-4327-AABD-41E8EF6388CE}" type="pres">
      <dgm:prSet presAssocID="{79751295-0B76-4DC6-999A-F664AF1B9FC0}" presName="linNode" presStyleCnt="0"/>
      <dgm:spPr/>
    </dgm:pt>
    <dgm:pt modelId="{EAFF967E-26AA-4268-89D3-EB71657BA1D5}" type="pres">
      <dgm:prSet presAssocID="{79751295-0B76-4DC6-999A-F664AF1B9FC0}" presName="parentShp" presStyleLbl="node1" presStyleIdx="6" presStyleCnt="7" custScaleX="51685" custLinFactNeighborX="-5294" custLinFactNeighborY="2325">
        <dgm:presLayoutVars>
          <dgm:bulletEnabled val="1"/>
        </dgm:presLayoutVars>
      </dgm:prSet>
      <dgm:spPr/>
    </dgm:pt>
    <dgm:pt modelId="{2F4D55B1-0E56-4151-9BF7-9AF79E6342C2}" type="pres">
      <dgm:prSet presAssocID="{79751295-0B76-4DC6-999A-F664AF1B9FC0}" presName="childShp" presStyleLbl="bgAccFollowNode1" presStyleIdx="6" presStyleCnt="7" custScaleX="121785" custScaleY="100215" custLinFactNeighborX="-3877" custLinFactNeighborY="4240">
        <dgm:presLayoutVars>
          <dgm:bulletEnabled val="1"/>
        </dgm:presLayoutVars>
      </dgm:prSet>
      <dgm:spPr/>
    </dgm:pt>
  </dgm:ptLst>
  <dgm:cxnLst>
    <dgm:cxn modelId="{F8F4C30A-907E-47B8-8F7C-12D6F7891160}" srcId="{6A4A0819-B1D2-4094-8306-248D47D2C6BD}" destId="{EC88678F-B7C7-4950-8A81-79A22F1887C5}" srcOrd="2" destOrd="0" parTransId="{5BDEBC14-83F1-408A-A4CE-4AB854255460}" sibTransId="{CC8C8607-CF27-4FB6-A2A4-FEB3FD54421C}"/>
    <dgm:cxn modelId="{303CF219-41CA-4802-B5D5-4DCD667A9529}" srcId="{B22F958B-2B8E-4902-98A5-7C423106B89B}" destId="{A66F97CD-B70D-424D-81AE-B2D5B4D2143A}" srcOrd="0" destOrd="0" parTransId="{43656967-4D62-44AA-9BF1-621ED96753BA}" sibTransId="{09D62E0C-83F8-4067-B526-C1E8BC4FAA5E}"/>
    <dgm:cxn modelId="{97AAB71F-8BED-45F9-93D8-E2F6692CFA46}" type="presOf" srcId="{131927EF-DBAA-4ED9-AA38-B8BF43D7E173}" destId="{0FFD0BCC-A171-4355-98B7-86AB4E97065E}" srcOrd="0" destOrd="1" presId="urn:microsoft.com/office/officeart/2005/8/layout/vList6"/>
    <dgm:cxn modelId="{6F4DE920-0F3A-4460-AE88-68B27057FAE7}" type="presOf" srcId="{A265B927-A28F-4F92-B26C-0D1A997FA5A0}" destId="{0FFD0BCC-A171-4355-98B7-86AB4E97065E}" srcOrd="0" destOrd="0" presId="urn:microsoft.com/office/officeart/2005/8/layout/vList6"/>
    <dgm:cxn modelId="{4148F824-FEAC-4F22-96F3-BD1A01F3D755}" srcId="{6A4A0819-B1D2-4094-8306-248D47D2C6BD}" destId="{79751295-0B76-4DC6-999A-F664AF1B9FC0}" srcOrd="6" destOrd="0" parTransId="{159926E1-300A-40A3-BF30-60743BA6747F}" sibTransId="{DB989EBB-410B-4B2C-BFCC-82F3774911F1}"/>
    <dgm:cxn modelId="{A82F542C-FE3F-4D16-B21F-74B2C34E0BEF}" type="presOf" srcId="{11273D97-519A-4C79-8546-6572C01B6FC9}" destId="{01062E42-2C0E-4F46-AA88-16C4D92CCAB3}" srcOrd="0" destOrd="0" presId="urn:microsoft.com/office/officeart/2005/8/layout/vList6"/>
    <dgm:cxn modelId="{364D5D37-427A-4FCB-9334-D004FB92441F}" type="presOf" srcId="{8B908E4B-AF1C-4555-9EC8-BDD15E4A06E4}" destId="{87F149CA-3BF2-4396-A423-27184F38C061}" srcOrd="0" destOrd="1" presId="urn:microsoft.com/office/officeart/2005/8/layout/vList6"/>
    <dgm:cxn modelId="{A9CC9438-8461-437B-80FF-F661502A94A3}" type="presOf" srcId="{7686D46F-CEF2-49DB-9471-339ED16CAC98}" destId="{87F149CA-3BF2-4396-A423-27184F38C061}" srcOrd="0" destOrd="0" presId="urn:microsoft.com/office/officeart/2005/8/layout/vList6"/>
    <dgm:cxn modelId="{9F5A843B-AFD3-457D-963C-9543724B190D}" type="presOf" srcId="{A15A8348-D805-4061-AA77-53D4CDB910E1}" destId="{D42BD512-F635-4B9F-B756-9ED540B5C5D2}" srcOrd="0" destOrd="0" presId="urn:microsoft.com/office/officeart/2005/8/layout/vList6"/>
    <dgm:cxn modelId="{2BAF9D40-AC6A-486D-B78C-0C7A9BEF1656}" type="presOf" srcId="{79751295-0B76-4DC6-999A-F664AF1B9FC0}" destId="{EAFF967E-26AA-4268-89D3-EB71657BA1D5}" srcOrd="0" destOrd="0" presId="urn:microsoft.com/office/officeart/2005/8/layout/vList6"/>
    <dgm:cxn modelId="{9E39B85B-7CAB-4FA1-9B93-61C13807E39F}" srcId="{6A4A0819-B1D2-4094-8306-248D47D2C6BD}" destId="{B22F958B-2B8E-4902-98A5-7C423106B89B}" srcOrd="4" destOrd="0" parTransId="{89CEA17D-E172-4829-963E-95059FC2477D}" sibTransId="{36B4DEAD-241C-4EBC-891A-0E88AB7B2576}"/>
    <dgm:cxn modelId="{CD24C35F-BC9F-4A48-A5E4-F360FF4E0CB2}" type="presOf" srcId="{B22F958B-2B8E-4902-98A5-7C423106B89B}" destId="{B94D8567-F01E-4956-A5E0-36633FB9478A}" srcOrd="0" destOrd="0" presId="urn:microsoft.com/office/officeart/2005/8/layout/vList6"/>
    <dgm:cxn modelId="{9E13BD41-EE95-40C5-A3B1-E58A42DE2B0F}" type="presOf" srcId="{1ADC6B14-3341-4A34-AEF0-85730B77E05C}" destId="{0A30D065-042C-461C-A665-E9C61A4B333A}" srcOrd="0" destOrd="0" presId="urn:microsoft.com/office/officeart/2005/8/layout/vList6"/>
    <dgm:cxn modelId="{05CA2E47-F214-42FE-94E4-927101CF052A}" type="presOf" srcId="{A53698FB-4369-4A96-B0B1-7D57B23415B8}" destId="{04AB07B7-2BA9-4040-868C-5689D34C5055}" srcOrd="0" destOrd="0" presId="urn:microsoft.com/office/officeart/2005/8/layout/vList6"/>
    <dgm:cxn modelId="{F4BE2575-179B-49EE-888C-14046F020254}" srcId="{A53698FB-4369-4A96-B0B1-7D57B23415B8}" destId="{D9C1C57B-7306-4D08-99D8-6AEA75C67086}" srcOrd="0" destOrd="0" parTransId="{40B10CB2-11DA-413B-A373-E975609983E2}" sibTransId="{2F393FF2-C7D2-42F1-84C8-058891900B97}"/>
    <dgm:cxn modelId="{48F30957-47C6-43A8-AEE8-EDBA726F8BD6}" srcId="{B22F958B-2B8E-4902-98A5-7C423106B89B}" destId="{CD0A48E3-13F8-4F87-966D-2C4E3F3A368A}" srcOrd="1" destOrd="0" parTransId="{3685F4CB-36EA-4403-87D7-F146603A0798}" sibTransId="{A432BAAB-257E-491B-BBC4-FDC591057AE4}"/>
    <dgm:cxn modelId="{805D6978-95AB-4CEF-A40A-26A56246E233}" srcId="{6A4A0819-B1D2-4094-8306-248D47D2C6BD}" destId="{1ADC6B14-3341-4A34-AEF0-85730B77E05C}" srcOrd="0" destOrd="0" parTransId="{5AFD5A10-01C3-4167-80E4-4771AA7EB678}" sibTransId="{B1B63751-5474-43B3-9C50-68E73A81E393}"/>
    <dgm:cxn modelId="{1ED1D97B-031F-4868-8E84-ADDD9D97793C}" type="presOf" srcId="{A66F97CD-B70D-424D-81AE-B2D5B4D2143A}" destId="{46819AB4-E263-4AE4-B6B1-CA0CC3F02DC2}" srcOrd="0" destOrd="0" presId="urn:microsoft.com/office/officeart/2005/8/layout/vList6"/>
    <dgm:cxn modelId="{80A21B7D-9FEE-45BD-9F85-3940C485928A}" srcId="{6A4A0819-B1D2-4094-8306-248D47D2C6BD}" destId="{A15A8348-D805-4061-AA77-53D4CDB910E1}" srcOrd="1" destOrd="0" parTransId="{89939771-A03D-4D89-A826-D89A3C5001EA}" sibTransId="{E2720CF7-5350-4F10-875C-20A53DAF5580}"/>
    <dgm:cxn modelId="{12F61888-C942-412A-8C74-7B3DFD5BB6FD}" srcId="{6A4A0819-B1D2-4094-8306-248D47D2C6BD}" destId="{A53698FB-4369-4A96-B0B1-7D57B23415B8}" srcOrd="3" destOrd="0" parTransId="{E40CE5C7-28A8-4535-A367-0E7C4BEC6BA7}" sibTransId="{91BDDECC-7C16-45FA-BA19-7AA306C3C0B5}"/>
    <dgm:cxn modelId="{CB84E98E-B639-40D8-8938-2B6399A9D2DF}" srcId="{EC88678F-B7C7-4950-8A81-79A22F1887C5}" destId="{7686D46F-CEF2-49DB-9471-339ED16CAC98}" srcOrd="0" destOrd="0" parTransId="{39258DA0-BEC8-49C5-BC57-5FA1DD5821DC}" sibTransId="{1266A674-7612-41D9-8D7A-1D4B3562B089}"/>
    <dgm:cxn modelId="{7DB61B90-D3D0-435E-BE2E-CF97AE8D0B1D}" srcId="{1ADC6B14-3341-4A34-AEF0-85730B77E05C}" destId="{01955A7C-F463-4E2F-B967-A215F420CA67}" srcOrd="0" destOrd="0" parTransId="{095EC141-0729-4ABF-BF9C-E3E4C0311BE4}" sibTransId="{A6B8B956-1ADF-42A6-AF09-0C38CA7669C6}"/>
    <dgm:cxn modelId="{5B012D90-9CEB-482D-95BA-B9B6504B0EE5}" srcId="{11273D97-519A-4C79-8546-6572C01B6FC9}" destId="{131927EF-DBAA-4ED9-AA38-B8BF43D7E173}" srcOrd="1" destOrd="0" parTransId="{98F520DA-D01F-4BD9-B24A-3FFF70A1A7A3}" sibTransId="{C3AE6CFA-2FB8-4D4E-8E90-8511FBBB29F6}"/>
    <dgm:cxn modelId="{C5EE939D-E8A5-49D8-BCAE-29D832E00B4A}" srcId="{6A4A0819-B1D2-4094-8306-248D47D2C6BD}" destId="{11273D97-519A-4C79-8546-6572C01B6FC9}" srcOrd="5" destOrd="0" parTransId="{02E7D154-50A4-4650-BF3A-EED7260D8913}" sibTransId="{99C6AE46-553F-4497-8B4D-FACF29CAF2F9}"/>
    <dgm:cxn modelId="{B74578A5-67A8-47F0-9B1B-3C48E5E3E141}" type="presOf" srcId="{CD0A48E3-13F8-4F87-966D-2C4E3F3A368A}" destId="{46819AB4-E263-4AE4-B6B1-CA0CC3F02DC2}" srcOrd="0" destOrd="1" presId="urn:microsoft.com/office/officeart/2005/8/layout/vList6"/>
    <dgm:cxn modelId="{A0205BA8-571E-4E99-B833-E27F3ABB17D6}" type="presOf" srcId="{6A4A0819-B1D2-4094-8306-248D47D2C6BD}" destId="{1D697BB4-01D2-4F96-A5E5-0A6500A50968}" srcOrd="0" destOrd="0" presId="urn:microsoft.com/office/officeart/2005/8/layout/vList6"/>
    <dgm:cxn modelId="{53302CAA-A3FD-42F6-AA39-0F35F56F9597}" srcId="{79751295-0B76-4DC6-999A-F664AF1B9FC0}" destId="{4A0FE6B3-FA1D-42B7-AE8A-33562D45AEFF}" srcOrd="0" destOrd="0" parTransId="{3C036B9C-D72E-4FE3-B316-799717BBCC43}" sibTransId="{F09C3287-1506-4C82-81A3-853F7298913D}"/>
    <dgm:cxn modelId="{56E23BC3-BBE0-4221-9145-588307F402D2}" srcId="{11273D97-519A-4C79-8546-6572C01B6FC9}" destId="{A265B927-A28F-4F92-B26C-0D1A997FA5A0}" srcOrd="0" destOrd="0" parTransId="{8BF477DB-E934-430D-9584-DBCED071B4C2}" sibTransId="{1333045E-2909-421B-877C-354DE4D5E423}"/>
    <dgm:cxn modelId="{88198FC4-0AE7-4507-A8ED-155A77763C8C}" type="presOf" srcId="{4A0FE6B3-FA1D-42B7-AE8A-33562D45AEFF}" destId="{2F4D55B1-0E56-4151-9BF7-9AF79E6342C2}" srcOrd="0" destOrd="0" presId="urn:microsoft.com/office/officeart/2005/8/layout/vList6"/>
    <dgm:cxn modelId="{6F213DC6-1C2D-49EC-B459-2D799696ABD9}" type="presOf" srcId="{EC88678F-B7C7-4950-8A81-79A22F1887C5}" destId="{87FCC6AB-5B37-4927-A5E8-BEF86FC36DE7}" srcOrd="0" destOrd="0" presId="urn:microsoft.com/office/officeart/2005/8/layout/vList6"/>
    <dgm:cxn modelId="{651BE7C7-D47A-4B5A-A912-8495B288331B}" type="presOf" srcId="{6F1CF6F2-3ED8-44E2-9ACF-81088CF9EB10}" destId="{270E548D-5B91-442D-A2D1-1F57AA821E90}" srcOrd="0" destOrd="0" presId="urn:microsoft.com/office/officeart/2005/8/layout/vList6"/>
    <dgm:cxn modelId="{A0A83BD2-5F8D-4536-A333-5E86157432BC}" srcId="{A15A8348-D805-4061-AA77-53D4CDB910E1}" destId="{6F1CF6F2-3ED8-44E2-9ACF-81088CF9EB10}" srcOrd="0" destOrd="0" parTransId="{0A69F229-0B13-4830-B7AB-32FC8FEF6125}" sibTransId="{A3361765-8F06-45C8-9BE9-C2CFE51563B4}"/>
    <dgm:cxn modelId="{6653F3DB-36C4-4ACC-BD41-E8D09C71F3AD}" type="presOf" srcId="{D9C1C57B-7306-4D08-99D8-6AEA75C67086}" destId="{D8310DC9-9904-4DDC-BABE-C54132D6385C}" srcOrd="0" destOrd="0" presId="urn:microsoft.com/office/officeart/2005/8/layout/vList6"/>
    <dgm:cxn modelId="{B7929FE5-CC45-475E-A32F-321587FBC4E0}" type="presOf" srcId="{01955A7C-F463-4E2F-B967-A215F420CA67}" destId="{EDAEBE2E-4CBE-4B10-B101-2183AFFBFAAE}" srcOrd="0" destOrd="0" presId="urn:microsoft.com/office/officeart/2005/8/layout/vList6"/>
    <dgm:cxn modelId="{7702A4EB-3EE8-45D8-83DA-67C3F25A1B9D}" srcId="{EC88678F-B7C7-4950-8A81-79A22F1887C5}" destId="{8B908E4B-AF1C-4555-9EC8-BDD15E4A06E4}" srcOrd="1" destOrd="0" parTransId="{935E8E18-63F3-4560-93F7-8E8F62D4038D}" sibTransId="{D24FB84C-DAE9-476A-B6EE-B338BFEBFD8B}"/>
    <dgm:cxn modelId="{84B76AD2-A07B-444B-8E68-3A9F5327FB63}" type="presParOf" srcId="{1D697BB4-01D2-4F96-A5E5-0A6500A50968}" destId="{AFB985A6-B382-4FBC-847A-A415AE261B18}" srcOrd="0" destOrd="0" presId="urn:microsoft.com/office/officeart/2005/8/layout/vList6"/>
    <dgm:cxn modelId="{1FF42A81-31B5-4BA2-9C74-4B7BA771191D}" type="presParOf" srcId="{AFB985A6-B382-4FBC-847A-A415AE261B18}" destId="{0A30D065-042C-461C-A665-E9C61A4B333A}" srcOrd="0" destOrd="0" presId="urn:microsoft.com/office/officeart/2005/8/layout/vList6"/>
    <dgm:cxn modelId="{5078A379-581F-4077-A970-2291A06103BD}" type="presParOf" srcId="{AFB985A6-B382-4FBC-847A-A415AE261B18}" destId="{EDAEBE2E-4CBE-4B10-B101-2183AFFBFAAE}" srcOrd="1" destOrd="0" presId="urn:microsoft.com/office/officeart/2005/8/layout/vList6"/>
    <dgm:cxn modelId="{7CDF53C8-89AB-42C8-85E2-EE80F9533673}" type="presParOf" srcId="{1D697BB4-01D2-4F96-A5E5-0A6500A50968}" destId="{DF5DF6CC-417B-47D2-A730-8F547774B7DD}" srcOrd="1" destOrd="0" presId="urn:microsoft.com/office/officeart/2005/8/layout/vList6"/>
    <dgm:cxn modelId="{F8D1794D-DC54-41AE-9309-4B4FCF89EE23}" type="presParOf" srcId="{1D697BB4-01D2-4F96-A5E5-0A6500A50968}" destId="{1F17B6A9-8394-4A3A-9FF7-E831D19F567F}" srcOrd="2" destOrd="0" presId="urn:microsoft.com/office/officeart/2005/8/layout/vList6"/>
    <dgm:cxn modelId="{FC2C5B44-3BD5-42BF-AD4F-0D1BBB947799}" type="presParOf" srcId="{1F17B6A9-8394-4A3A-9FF7-E831D19F567F}" destId="{D42BD512-F635-4B9F-B756-9ED540B5C5D2}" srcOrd="0" destOrd="0" presId="urn:microsoft.com/office/officeart/2005/8/layout/vList6"/>
    <dgm:cxn modelId="{A1273F74-ABE6-4B09-B733-036127976BF8}" type="presParOf" srcId="{1F17B6A9-8394-4A3A-9FF7-E831D19F567F}" destId="{270E548D-5B91-442D-A2D1-1F57AA821E90}" srcOrd="1" destOrd="0" presId="urn:microsoft.com/office/officeart/2005/8/layout/vList6"/>
    <dgm:cxn modelId="{36CD7BD4-70CE-4F73-AEA2-19F0791E81B7}" type="presParOf" srcId="{1D697BB4-01D2-4F96-A5E5-0A6500A50968}" destId="{02CA23D0-9844-40D8-9788-EF1D858E5577}" srcOrd="3" destOrd="0" presId="urn:microsoft.com/office/officeart/2005/8/layout/vList6"/>
    <dgm:cxn modelId="{BDB9A881-C1DF-4287-8970-7E74F88CBE5B}" type="presParOf" srcId="{1D697BB4-01D2-4F96-A5E5-0A6500A50968}" destId="{567B14FF-6F4E-45DF-A020-D3E4B64318B6}" srcOrd="4" destOrd="0" presId="urn:microsoft.com/office/officeart/2005/8/layout/vList6"/>
    <dgm:cxn modelId="{904187D3-8B74-403E-8F2C-18E18F9B8DD3}" type="presParOf" srcId="{567B14FF-6F4E-45DF-A020-D3E4B64318B6}" destId="{87FCC6AB-5B37-4927-A5E8-BEF86FC36DE7}" srcOrd="0" destOrd="0" presId="urn:microsoft.com/office/officeart/2005/8/layout/vList6"/>
    <dgm:cxn modelId="{4599E0D2-4C26-4020-B2C5-695258633924}" type="presParOf" srcId="{567B14FF-6F4E-45DF-A020-D3E4B64318B6}" destId="{87F149CA-3BF2-4396-A423-27184F38C061}" srcOrd="1" destOrd="0" presId="urn:microsoft.com/office/officeart/2005/8/layout/vList6"/>
    <dgm:cxn modelId="{E8D61A55-975B-4115-9842-68D934DDA36B}" type="presParOf" srcId="{1D697BB4-01D2-4F96-A5E5-0A6500A50968}" destId="{EF0F1FAE-C3C2-4E71-83ED-9E86D9FD1155}" srcOrd="5" destOrd="0" presId="urn:microsoft.com/office/officeart/2005/8/layout/vList6"/>
    <dgm:cxn modelId="{7A464481-6291-4945-82CC-FE3689E209A0}" type="presParOf" srcId="{1D697BB4-01D2-4F96-A5E5-0A6500A50968}" destId="{69A003E1-46AC-4D10-B199-12EE81284656}" srcOrd="6" destOrd="0" presId="urn:microsoft.com/office/officeart/2005/8/layout/vList6"/>
    <dgm:cxn modelId="{AA071625-34FB-4C68-8C82-43C388502275}" type="presParOf" srcId="{69A003E1-46AC-4D10-B199-12EE81284656}" destId="{04AB07B7-2BA9-4040-868C-5689D34C5055}" srcOrd="0" destOrd="0" presId="urn:microsoft.com/office/officeart/2005/8/layout/vList6"/>
    <dgm:cxn modelId="{BAA97FC3-CD4C-4386-88DF-CBF2788343E8}" type="presParOf" srcId="{69A003E1-46AC-4D10-B199-12EE81284656}" destId="{D8310DC9-9904-4DDC-BABE-C54132D6385C}" srcOrd="1" destOrd="0" presId="urn:microsoft.com/office/officeart/2005/8/layout/vList6"/>
    <dgm:cxn modelId="{55F61E8B-1220-4D82-88A0-4158A24A7EC4}" type="presParOf" srcId="{1D697BB4-01D2-4F96-A5E5-0A6500A50968}" destId="{61F833E0-B7A2-44E6-B332-1ABC686EDD06}" srcOrd="7" destOrd="0" presId="urn:microsoft.com/office/officeart/2005/8/layout/vList6"/>
    <dgm:cxn modelId="{6C39DD25-43D4-4CB1-8BEC-98B6BF14A9F9}" type="presParOf" srcId="{1D697BB4-01D2-4F96-A5E5-0A6500A50968}" destId="{528FAA5A-70DC-4769-926E-3D2B1DFA3643}" srcOrd="8" destOrd="0" presId="urn:microsoft.com/office/officeart/2005/8/layout/vList6"/>
    <dgm:cxn modelId="{B17F6838-93B4-4CC9-8A97-FE92830032FD}" type="presParOf" srcId="{528FAA5A-70DC-4769-926E-3D2B1DFA3643}" destId="{B94D8567-F01E-4956-A5E0-36633FB9478A}" srcOrd="0" destOrd="0" presId="urn:microsoft.com/office/officeart/2005/8/layout/vList6"/>
    <dgm:cxn modelId="{CB922DF5-149C-498D-85B8-BE32C1B24554}" type="presParOf" srcId="{528FAA5A-70DC-4769-926E-3D2B1DFA3643}" destId="{46819AB4-E263-4AE4-B6B1-CA0CC3F02DC2}" srcOrd="1" destOrd="0" presId="urn:microsoft.com/office/officeart/2005/8/layout/vList6"/>
    <dgm:cxn modelId="{249FEAC6-3D20-4C49-97D4-1CA3663F734E}" type="presParOf" srcId="{1D697BB4-01D2-4F96-A5E5-0A6500A50968}" destId="{2B48C150-DB27-44E8-A207-3E05AE210F88}" srcOrd="9" destOrd="0" presId="urn:microsoft.com/office/officeart/2005/8/layout/vList6"/>
    <dgm:cxn modelId="{2A695DF0-8475-46CE-A1B8-8C2898FF12BA}" type="presParOf" srcId="{1D697BB4-01D2-4F96-A5E5-0A6500A50968}" destId="{3A22E418-2AB5-4307-874D-E9FA7B9CBE26}" srcOrd="10" destOrd="0" presId="urn:microsoft.com/office/officeart/2005/8/layout/vList6"/>
    <dgm:cxn modelId="{56F5C984-BFF1-49AC-885E-1F544E37FB1D}" type="presParOf" srcId="{3A22E418-2AB5-4307-874D-E9FA7B9CBE26}" destId="{01062E42-2C0E-4F46-AA88-16C4D92CCAB3}" srcOrd="0" destOrd="0" presId="urn:microsoft.com/office/officeart/2005/8/layout/vList6"/>
    <dgm:cxn modelId="{A9D1F072-1592-40F2-A4FB-6D61855875A7}" type="presParOf" srcId="{3A22E418-2AB5-4307-874D-E9FA7B9CBE26}" destId="{0FFD0BCC-A171-4355-98B7-86AB4E97065E}" srcOrd="1" destOrd="0" presId="urn:microsoft.com/office/officeart/2005/8/layout/vList6"/>
    <dgm:cxn modelId="{2B98FAD1-D33A-4469-9317-4E5CBE85201B}" type="presParOf" srcId="{1D697BB4-01D2-4F96-A5E5-0A6500A50968}" destId="{8B69E586-1C6D-46A7-AF8F-2F8E45052AA3}" srcOrd="11" destOrd="0" presId="urn:microsoft.com/office/officeart/2005/8/layout/vList6"/>
    <dgm:cxn modelId="{6277B285-475F-4F99-B1FE-6BB1D3B7FEF5}" type="presParOf" srcId="{1D697BB4-01D2-4F96-A5E5-0A6500A50968}" destId="{F523B06B-A72E-4327-AABD-41E8EF6388CE}" srcOrd="12" destOrd="0" presId="urn:microsoft.com/office/officeart/2005/8/layout/vList6"/>
    <dgm:cxn modelId="{D0BEEFE9-F486-4602-A426-0DBCC163D85E}" type="presParOf" srcId="{F523B06B-A72E-4327-AABD-41E8EF6388CE}" destId="{EAFF967E-26AA-4268-89D3-EB71657BA1D5}" srcOrd="0" destOrd="0" presId="urn:microsoft.com/office/officeart/2005/8/layout/vList6"/>
    <dgm:cxn modelId="{D953A82F-58CC-41D5-8258-C3611DC17DF8}" type="presParOf" srcId="{F523B06B-A72E-4327-AABD-41E8EF6388CE}" destId="{2F4D55B1-0E56-4151-9BF7-9AF79E6342C2}"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DD9FCDC-7605-4085-9184-C549280A8D5C}"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330D4E8D-7D5B-4C48-85BD-F416977C9C80}">
      <dgm:prSet phldrT="[Text]"/>
      <dgm:spPr/>
      <dgm:t>
        <a:bodyPr/>
        <a:lstStyle/>
        <a:p>
          <a:pPr algn="ctr">
            <a:lnSpc>
              <a:spcPct val="90000"/>
            </a:lnSpc>
          </a:pPr>
          <a:r>
            <a:rPr lang="en-GB" sz="2500">
              <a:solidFill>
                <a:srgbClr val="FFFFFF"/>
              </a:solidFill>
              <a:latin typeface="Calibri" panose="020F0502020204030204"/>
              <a:ea typeface="+mn-ea"/>
              <a:cs typeface="+mn-cs"/>
            </a:rPr>
            <a:t>We have an ambition to achieve Clean Power by 2030</a:t>
          </a:r>
        </a:p>
      </dgm:t>
    </dgm:pt>
    <dgm:pt modelId="{3B1BBA51-3013-4E0D-B15A-AE87054F1013}" type="parTrans" cxnId="{F0A07578-6944-4503-B480-0B302D370CEA}">
      <dgm:prSet/>
      <dgm:spPr/>
      <dgm:t>
        <a:bodyPr/>
        <a:lstStyle/>
        <a:p>
          <a:endParaRPr lang="en-GB"/>
        </a:p>
      </dgm:t>
    </dgm:pt>
    <dgm:pt modelId="{C040D0CA-B224-4E43-B997-EBA356772DDB}" type="sibTrans" cxnId="{F0A07578-6944-4503-B480-0B302D370CEA}">
      <dgm:prSet/>
      <dgm:spPr/>
      <dgm:t>
        <a:bodyPr/>
        <a:lstStyle/>
        <a:p>
          <a:endParaRPr lang="en-GB"/>
        </a:p>
      </dgm:t>
    </dgm:pt>
    <dgm:pt modelId="{9834E52D-A455-40A4-8BB8-E4A1AECE4805}">
      <dgm:prSet phldrT="[Text]"/>
      <dgm:spPr/>
      <dgm:t>
        <a:bodyPr/>
        <a:lstStyle/>
        <a:p>
          <a:pPr algn="ctr" rtl="0">
            <a:lnSpc>
              <a:spcPct val="90000"/>
            </a:lnSpc>
          </a:pPr>
          <a:r>
            <a:rPr lang="en-GB" sz="2500">
              <a:solidFill>
                <a:srgbClr val="FFFFFF"/>
              </a:solidFill>
              <a:latin typeface="Calibri" panose="020F0502020204030204"/>
              <a:ea typeface="+mn-ea"/>
              <a:cs typeface="+mn-cs"/>
            </a:rPr>
            <a:t>We have Carbon Budget 6 commitments​</a:t>
          </a:r>
        </a:p>
      </dgm:t>
    </dgm:pt>
    <dgm:pt modelId="{031455DB-3A24-466B-A552-C309C8221149}" type="parTrans" cxnId="{4046B13F-EB22-472B-9C3C-0C2BE9F44013}">
      <dgm:prSet/>
      <dgm:spPr/>
      <dgm:t>
        <a:bodyPr/>
        <a:lstStyle/>
        <a:p>
          <a:endParaRPr lang="en-GB"/>
        </a:p>
      </dgm:t>
    </dgm:pt>
    <dgm:pt modelId="{757E0E9D-DEBD-46D9-B5B0-B886375A11E0}" type="sibTrans" cxnId="{4046B13F-EB22-472B-9C3C-0C2BE9F44013}">
      <dgm:prSet/>
      <dgm:spPr/>
      <dgm:t>
        <a:bodyPr/>
        <a:lstStyle/>
        <a:p>
          <a:endParaRPr lang="en-GB"/>
        </a:p>
      </dgm:t>
    </dgm:pt>
    <dgm:pt modelId="{DBE235C0-35F0-4B80-A094-26698E56CC94}">
      <dgm:prSet phldrT="[Text]"/>
      <dgm:spPr/>
      <dgm:t>
        <a:bodyPr/>
        <a:lstStyle/>
        <a:p>
          <a:pPr algn="ctr" rtl="0">
            <a:lnSpc>
              <a:spcPct val="90000"/>
            </a:lnSpc>
          </a:pPr>
          <a:r>
            <a:rPr lang="en-GB" sz="2500">
              <a:solidFill>
                <a:srgbClr val="FFFFFF"/>
              </a:solidFill>
              <a:latin typeface="Calibri"/>
              <a:ea typeface="+mn-ea"/>
              <a:cs typeface="+mn-cs"/>
            </a:rPr>
            <a:t>We are guided by our statutory objective to deliver for consumers</a:t>
          </a:r>
        </a:p>
      </dgm:t>
    </dgm:pt>
    <dgm:pt modelId="{735E6EB0-48F1-4C71-AD3E-597D84F66A04}" type="parTrans" cxnId="{502AFD21-15FB-4333-92C9-F9F8FD13077B}">
      <dgm:prSet/>
      <dgm:spPr/>
      <dgm:t>
        <a:bodyPr/>
        <a:lstStyle/>
        <a:p>
          <a:endParaRPr lang="en-GB"/>
        </a:p>
      </dgm:t>
    </dgm:pt>
    <dgm:pt modelId="{508E7B46-5915-4B3B-92A6-0CA494542334}" type="sibTrans" cxnId="{502AFD21-15FB-4333-92C9-F9F8FD13077B}">
      <dgm:prSet/>
      <dgm:spPr/>
      <dgm:t>
        <a:bodyPr/>
        <a:lstStyle/>
        <a:p>
          <a:endParaRPr lang="en-GB"/>
        </a:p>
      </dgm:t>
    </dgm:pt>
    <dgm:pt modelId="{7508FB44-92BC-4317-B8B8-6C912FA2115E}">
      <dgm:prSet/>
      <dgm:spPr/>
      <dgm:t>
        <a:bodyPr/>
        <a:lstStyle/>
        <a:p>
          <a:pPr>
            <a:buFont typeface="Symbol" panose="05050102010706020507" pitchFamily="18" charset="2"/>
            <a:buChar char=""/>
          </a:pPr>
          <a:r>
            <a:rPr lang="en-GB"/>
            <a:t>Price is as central a focus for us as it was in AR7.</a:t>
          </a:r>
        </a:p>
      </dgm:t>
    </dgm:pt>
    <dgm:pt modelId="{2CCE2AA3-978C-42F7-83C0-7C18CC5AF344}" type="parTrans" cxnId="{0735D9CA-4208-4BAF-A3DB-262F6879F678}">
      <dgm:prSet/>
      <dgm:spPr/>
      <dgm:t>
        <a:bodyPr/>
        <a:lstStyle/>
        <a:p>
          <a:endParaRPr lang="en-GB"/>
        </a:p>
      </dgm:t>
    </dgm:pt>
    <dgm:pt modelId="{1A0841A4-B47A-4DE2-BAEE-EF8CF25395DD}" type="sibTrans" cxnId="{0735D9CA-4208-4BAF-A3DB-262F6879F678}">
      <dgm:prSet/>
      <dgm:spPr/>
      <dgm:t>
        <a:bodyPr/>
        <a:lstStyle/>
        <a:p>
          <a:endParaRPr lang="en-GB"/>
        </a:p>
      </dgm:t>
    </dgm:pt>
    <dgm:pt modelId="{0D0EC518-20D1-498C-A718-2891672B51D8}" type="pres">
      <dgm:prSet presAssocID="{CDD9FCDC-7605-4085-9184-C549280A8D5C}" presName="diagram" presStyleCnt="0">
        <dgm:presLayoutVars>
          <dgm:dir/>
          <dgm:resizeHandles val="exact"/>
        </dgm:presLayoutVars>
      </dgm:prSet>
      <dgm:spPr/>
    </dgm:pt>
    <dgm:pt modelId="{5AD6C8FE-092F-4DEC-9818-E93AD5913B6B}" type="pres">
      <dgm:prSet presAssocID="{330D4E8D-7D5B-4C48-85BD-F416977C9C80}" presName="node" presStyleLbl="node1" presStyleIdx="0" presStyleCnt="4">
        <dgm:presLayoutVars>
          <dgm:bulletEnabled val="1"/>
        </dgm:presLayoutVars>
      </dgm:prSet>
      <dgm:spPr/>
    </dgm:pt>
    <dgm:pt modelId="{8C9C7A13-0DB0-4195-8874-87FFAC9CE959}" type="pres">
      <dgm:prSet presAssocID="{C040D0CA-B224-4E43-B997-EBA356772DDB}" presName="sibTrans" presStyleCnt="0"/>
      <dgm:spPr/>
    </dgm:pt>
    <dgm:pt modelId="{E7482A61-F3F9-447E-BFCC-C65A5959EDBF}" type="pres">
      <dgm:prSet presAssocID="{9834E52D-A455-40A4-8BB8-E4A1AECE4805}" presName="node" presStyleLbl="node1" presStyleIdx="1" presStyleCnt="4">
        <dgm:presLayoutVars>
          <dgm:bulletEnabled val="1"/>
        </dgm:presLayoutVars>
      </dgm:prSet>
      <dgm:spPr/>
    </dgm:pt>
    <dgm:pt modelId="{023204F4-3240-48DC-930C-A5D737CBC0A7}" type="pres">
      <dgm:prSet presAssocID="{757E0E9D-DEBD-46D9-B5B0-B886375A11E0}" presName="sibTrans" presStyleCnt="0"/>
      <dgm:spPr/>
    </dgm:pt>
    <dgm:pt modelId="{C475CD60-B467-4A31-91F0-9CF8A673D7EF}" type="pres">
      <dgm:prSet presAssocID="{7508FB44-92BC-4317-B8B8-6C912FA2115E}" presName="node" presStyleLbl="node1" presStyleIdx="2" presStyleCnt="4">
        <dgm:presLayoutVars>
          <dgm:bulletEnabled val="1"/>
        </dgm:presLayoutVars>
      </dgm:prSet>
      <dgm:spPr/>
    </dgm:pt>
    <dgm:pt modelId="{17A2CF58-9B8D-40DD-B3AE-8641678296C1}" type="pres">
      <dgm:prSet presAssocID="{1A0841A4-B47A-4DE2-BAEE-EF8CF25395DD}" presName="sibTrans" presStyleCnt="0"/>
      <dgm:spPr/>
    </dgm:pt>
    <dgm:pt modelId="{FE99C7CE-B937-450B-B66F-03E5C6952CB8}" type="pres">
      <dgm:prSet presAssocID="{DBE235C0-35F0-4B80-A094-26698E56CC94}" presName="node" presStyleLbl="node1" presStyleIdx="3" presStyleCnt="4">
        <dgm:presLayoutVars>
          <dgm:bulletEnabled val="1"/>
        </dgm:presLayoutVars>
      </dgm:prSet>
      <dgm:spPr/>
    </dgm:pt>
  </dgm:ptLst>
  <dgm:cxnLst>
    <dgm:cxn modelId="{502AFD21-15FB-4333-92C9-F9F8FD13077B}" srcId="{CDD9FCDC-7605-4085-9184-C549280A8D5C}" destId="{DBE235C0-35F0-4B80-A094-26698E56CC94}" srcOrd="3" destOrd="0" parTransId="{735E6EB0-48F1-4C71-AD3E-597D84F66A04}" sibTransId="{508E7B46-5915-4B3B-92A6-0CA494542334}"/>
    <dgm:cxn modelId="{4046B13F-EB22-472B-9C3C-0C2BE9F44013}" srcId="{CDD9FCDC-7605-4085-9184-C549280A8D5C}" destId="{9834E52D-A455-40A4-8BB8-E4A1AECE4805}" srcOrd="1" destOrd="0" parTransId="{031455DB-3A24-466B-A552-C309C8221149}" sibTransId="{757E0E9D-DEBD-46D9-B5B0-B886375A11E0}"/>
    <dgm:cxn modelId="{A54E7A69-9B6F-4EDE-AEB0-F3ED893DEF65}" type="presOf" srcId="{DBE235C0-35F0-4B80-A094-26698E56CC94}" destId="{FE99C7CE-B937-450B-B66F-03E5C6952CB8}" srcOrd="0" destOrd="0" presId="urn:microsoft.com/office/officeart/2005/8/layout/default"/>
    <dgm:cxn modelId="{F0A07578-6944-4503-B480-0B302D370CEA}" srcId="{CDD9FCDC-7605-4085-9184-C549280A8D5C}" destId="{330D4E8D-7D5B-4C48-85BD-F416977C9C80}" srcOrd="0" destOrd="0" parTransId="{3B1BBA51-3013-4E0D-B15A-AE87054F1013}" sibTransId="{C040D0CA-B224-4E43-B997-EBA356772DDB}"/>
    <dgm:cxn modelId="{C8D033BC-44BB-4DB0-8C6D-ABDCF299ACB4}" type="presOf" srcId="{330D4E8D-7D5B-4C48-85BD-F416977C9C80}" destId="{5AD6C8FE-092F-4DEC-9818-E93AD5913B6B}" srcOrd="0" destOrd="0" presId="urn:microsoft.com/office/officeart/2005/8/layout/default"/>
    <dgm:cxn modelId="{0735D9CA-4208-4BAF-A3DB-262F6879F678}" srcId="{CDD9FCDC-7605-4085-9184-C549280A8D5C}" destId="{7508FB44-92BC-4317-B8B8-6C912FA2115E}" srcOrd="2" destOrd="0" parTransId="{2CCE2AA3-978C-42F7-83C0-7C18CC5AF344}" sibTransId="{1A0841A4-B47A-4DE2-BAEE-EF8CF25395DD}"/>
    <dgm:cxn modelId="{2585E3CA-E0E0-4A62-92D2-76FDCAA2F36E}" type="presOf" srcId="{9834E52D-A455-40A4-8BB8-E4A1AECE4805}" destId="{E7482A61-F3F9-447E-BFCC-C65A5959EDBF}" srcOrd="0" destOrd="0" presId="urn:microsoft.com/office/officeart/2005/8/layout/default"/>
    <dgm:cxn modelId="{5C7EAEDE-D034-47AF-846D-D1B71D729DA6}" type="presOf" srcId="{CDD9FCDC-7605-4085-9184-C549280A8D5C}" destId="{0D0EC518-20D1-498C-A718-2891672B51D8}" srcOrd="0" destOrd="0" presId="urn:microsoft.com/office/officeart/2005/8/layout/default"/>
    <dgm:cxn modelId="{55E3D1EC-DB1F-473B-8537-6384BF59E9A4}" type="presOf" srcId="{7508FB44-92BC-4317-B8B8-6C912FA2115E}" destId="{C475CD60-B467-4A31-91F0-9CF8A673D7EF}" srcOrd="0" destOrd="0" presId="urn:microsoft.com/office/officeart/2005/8/layout/default"/>
    <dgm:cxn modelId="{F010904A-564A-4AFA-92B5-8BD84DA1D3C3}" type="presParOf" srcId="{0D0EC518-20D1-498C-A718-2891672B51D8}" destId="{5AD6C8FE-092F-4DEC-9818-E93AD5913B6B}" srcOrd="0" destOrd="0" presId="urn:microsoft.com/office/officeart/2005/8/layout/default"/>
    <dgm:cxn modelId="{1EC15062-FE6D-4A8B-9B70-210E7E0AD9E9}" type="presParOf" srcId="{0D0EC518-20D1-498C-A718-2891672B51D8}" destId="{8C9C7A13-0DB0-4195-8874-87FFAC9CE959}" srcOrd="1" destOrd="0" presId="urn:microsoft.com/office/officeart/2005/8/layout/default"/>
    <dgm:cxn modelId="{73AA7A0A-3FB6-4C1C-8BFA-A9B2A1E768BC}" type="presParOf" srcId="{0D0EC518-20D1-498C-A718-2891672B51D8}" destId="{E7482A61-F3F9-447E-BFCC-C65A5959EDBF}" srcOrd="2" destOrd="0" presId="urn:microsoft.com/office/officeart/2005/8/layout/default"/>
    <dgm:cxn modelId="{600C112B-0239-4DA6-B9AA-A228A48B5690}" type="presParOf" srcId="{0D0EC518-20D1-498C-A718-2891672B51D8}" destId="{023204F4-3240-48DC-930C-A5D737CBC0A7}" srcOrd="3" destOrd="0" presId="urn:microsoft.com/office/officeart/2005/8/layout/default"/>
    <dgm:cxn modelId="{FBBCECE3-09E7-449A-BC72-087AEE712A55}" type="presParOf" srcId="{0D0EC518-20D1-498C-A718-2891672B51D8}" destId="{C475CD60-B467-4A31-91F0-9CF8A673D7EF}" srcOrd="4" destOrd="0" presId="urn:microsoft.com/office/officeart/2005/8/layout/default"/>
    <dgm:cxn modelId="{600C778C-CBCE-4B81-B72A-1C87315267B3}" type="presParOf" srcId="{0D0EC518-20D1-498C-A718-2891672B51D8}" destId="{17A2CF58-9B8D-40DD-B3AE-8641678296C1}" srcOrd="5" destOrd="0" presId="urn:microsoft.com/office/officeart/2005/8/layout/default"/>
    <dgm:cxn modelId="{F1F5EA6D-35F4-42BE-B44E-2C171A06C176}" type="presParOf" srcId="{0D0EC518-20D1-498C-A718-2891672B51D8}" destId="{FE99C7CE-B937-450B-B66F-03E5C6952CB8}" srcOrd="6"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AD016D1-3802-451C-881D-ECA3D2A669AD}"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GB"/>
        </a:p>
      </dgm:t>
    </dgm:pt>
    <dgm:pt modelId="{BAA610CA-A5CB-4CB1-B7C0-2AE979C925CE}">
      <dgm:prSet phldrT="[Text]" custT="1"/>
      <dgm:spPr/>
      <dgm:t>
        <a:bodyPr/>
        <a:lstStyle/>
        <a:p>
          <a:r>
            <a:rPr lang="en-GB" sz="1600"/>
            <a:t>Hybrid metering</a:t>
          </a:r>
        </a:p>
      </dgm:t>
    </dgm:pt>
    <dgm:pt modelId="{3124FE6C-227D-4682-8BDC-5CE86C4B4F26}" type="parTrans" cxnId="{2EF17A76-309B-4D91-AEE3-32A779B7A1D1}">
      <dgm:prSet/>
      <dgm:spPr/>
      <dgm:t>
        <a:bodyPr/>
        <a:lstStyle/>
        <a:p>
          <a:endParaRPr lang="en-GB" sz="1600"/>
        </a:p>
      </dgm:t>
    </dgm:pt>
    <dgm:pt modelId="{9E9FB931-2559-47CA-AACC-C714972BA893}" type="sibTrans" cxnId="{2EF17A76-309B-4D91-AEE3-32A779B7A1D1}">
      <dgm:prSet/>
      <dgm:spPr/>
      <dgm:t>
        <a:bodyPr/>
        <a:lstStyle/>
        <a:p>
          <a:endParaRPr lang="en-GB" sz="1600"/>
        </a:p>
      </dgm:t>
    </dgm:pt>
    <dgm:pt modelId="{118C83DD-7930-47E3-B45B-C0E6D3F369AD}">
      <dgm:prSet phldrT="[Text]" custT="1"/>
      <dgm:spPr/>
      <dgm:t>
        <a:bodyPr/>
        <a:lstStyle/>
        <a:p>
          <a:pPr>
            <a:buFont typeface="Arial" panose="020B0604020202020204" pitchFamily="34" charset="0"/>
            <a:buChar char="•"/>
          </a:pPr>
          <a:r>
            <a:rPr lang="en-GB" sz="1600"/>
            <a:t>Hybrid metering for single technology/multiple commercial arrangements will be enabled</a:t>
          </a:r>
        </a:p>
      </dgm:t>
    </dgm:pt>
    <dgm:pt modelId="{2A02221C-9533-4691-BA7F-86020002EA43}" type="parTrans" cxnId="{80C5B9B5-BF48-4526-84DC-23D64F6A2D77}">
      <dgm:prSet/>
      <dgm:spPr/>
      <dgm:t>
        <a:bodyPr/>
        <a:lstStyle/>
        <a:p>
          <a:endParaRPr lang="en-GB" sz="1600"/>
        </a:p>
      </dgm:t>
    </dgm:pt>
    <dgm:pt modelId="{47B972CE-AB33-43DF-80BE-E68CBE41A2DF}" type="sibTrans" cxnId="{80C5B9B5-BF48-4526-84DC-23D64F6A2D77}">
      <dgm:prSet/>
      <dgm:spPr/>
      <dgm:t>
        <a:bodyPr/>
        <a:lstStyle/>
        <a:p>
          <a:endParaRPr lang="en-GB" sz="1600"/>
        </a:p>
      </dgm:t>
    </dgm:pt>
    <dgm:pt modelId="{20C34AF5-46BB-4970-81EA-E1C2D3D368D3}">
      <dgm:prSet phldrT="[Text]" custT="1"/>
      <dgm:spPr/>
      <dgm:t>
        <a:bodyPr/>
        <a:lstStyle/>
        <a:p>
          <a:r>
            <a:rPr lang="en-GB" sz="1400"/>
            <a:t>Eligibility requirements</a:t>
          </a:r>
        </a:p>
      </dgm:t>
    </dgm:pt>
    <dgm:pt modelId="{F4DD64ED-F128-4DD5-86D6-9835FABDD9B1}" type="parTrans" cxnId="{ACD66342-79B0-4B58-8D30-98E3C71F5F75}">
      <dgm:prSet/>
      <dgm:spPr/>
      <dgm:t>
        <a:bodyPr/>
        <a:lstStyle/>
        <a:p>
          <a:endParaRPr lang="en-GB" sz="1600"/>
        </a:p>
      </dgm:t>
    </dgm:pt>
    <dgm:pt modelId="{2F46B14A-38D6-4C23-9C04-6420A0A45136}" type="sibTrans" cxnId="{ACD66342-79B0-4B58-8D30-98E3C71F5F75}">
      <dgm:prSet/>
      <dgm:spPr/>
      <dgm:t>
        <a:bodyPr/>
        <a:lstStyle/>
        <a:p>
          <a:endParaRPr lang="en-GB" sz="1600"/>
        </a:p>
      </dgm:t>
    </dgm:pt>
    <dgm:pt modelId="{14F58932-0E87-4040-A88E-BC02AA05CED7}">
      <dgm:prSet phldrT="[Text]" custT="1"/>
      <dgm:spPr/>
      <dgm:t>
        <a:bodyPr/>
        <a:lstStyle/>
        <a:p>
          <a:r>
            <a:rPr lang="en-GB" sz="1600"/>
            <a:t>Applications with Gate 1 connection offers will be excluded from participating in AR8</a:t>
          </a:r>
        </a:p>
      </dgm:t>
    </dgm:pt>
    <dgm:pt modelId="{6F55BC8B-441C-4167-9C67-A7F8BD251376}" type="parTrans" cxnId="{E9ABEF6C-9DCA-42D3-8D9B-1FDD79757BA5}">
      <dgm:prSet/>
      <dgm:spPr/>
      <dgm:t>
        <a:bodyPr/>
        <a:lstStyle/>
        <a:p>
          <a:endParaRPr lang="en-GB" sz="1600"/>
        </a:p>
      </dgm:t>
    </dgm:pt>
    <dgm:pt modelId="{F9DA9787-6BD6-47B0-A146-AF05C0D7A062}" type="sibTrans" cxnId="{E9ABEF6C-9DCA-42D3-8D9B-1FDD79757BA5}">
      <dgm:prSet/>
      <dgm:spPr/>
      <dgm:t>
        <a:bodyPr/>
        <a:lstStyle/>
        <a:p>
          <a:endParaRPr lang="en-GB" sz="1600"/>
        </a:p>
      </dgm:t>
    </dgm:pt>
    <dgm:pt modelId="{97D93B02-1C80-4AB4-BB2D-EF1099C56425}">
      <dgm:prSet phldrT="[Text]" custT="1"/>
      <dgm:spPr/>
      <dgm:t>
        <a:bodyPr/>
        <a:lstStyle/>
        <a:p>
          <a:r>
            <a:rPr lang="en-GB" sz="1600"/>
            <a:t>Setting budgets</a:t>
          </a:r>
        </a:p>
      </dgm:t>
    </dgm:pt>
    <dgm:pt modelId="{BB736A8D-8F62-42AD-80D7-90170F7BD67D}" type="parTrans" cxnId="{30C5C23A-6A3A-4231-BD9C-0FF038C0B289}">
      <dgm:prSet/>
      <dgm:spPr/>
      <dgm:t>
        <a:bodyPr/>
        <a:lstStyle/>
        <a:p>
          <a:endParaRPr lang="en-GB" sz="1600"/>
        </a:p>
      </dgm:t>
    </dgm:pt>
    <dgm:pt modelId="{E54CDEC3-B0AD-436B-AD82-3BF0556F35D4}" type="sibTrans" cxnId="{30C5C23A-6A3A-4231-BD9C-0FF038C0B289}">
      <dgm:prSet/>
      <dgm:spPr/>
      <dgm:t>
        <a:bodyPr/>
        <a:lstStyle/>
        <a:p>
          <a:endParaRPr lang="en-GB" sz="1600"/>
        </a:p>
      </dgm:t>
    </dgm:pt>
    <dgm:pt modelId="{CDE506D2-162C-44B5-8D6F-F260D7D2EE06}">
      <dgm:prSet phldrT="[Text]" custT="1"/>
      <dgm:spPr/>
      <dgm:t>
        <a:bodyPr/>
        <a:lstStyle/>
        <a:p>
          <a:r>
            <a:rPr lang="en-GB" sz="1600"/>
            <a:t>Visibility of bids will be extended to solar PV and onshore wind (including remote island wind), alongside offshore wind.</a:t>
          </a:r>
        </a:p>
      </dgm:t>
    </dgm:pt>
    <dgm:pt modelId="{FA822E55-52EB-452C-9C05-F3D2B8426DB4}" type="parTrans" cxnId="{65DCA51A-DBFE-4EE4-903F-9FF3DBD99747}">
      <dgm:prSet/>
      <dgm:spPr/>
      <dgm:t>
        <a:bodyPr/>
        <a:lstStyle/>
        <a:p>
          <a:endParaRPr lang="en-GB" sz="1600"/>
        </a:p>
      </dgm:t>
    </dgm:pt>
    <dgm:pt modelId="{41B200B9-ABEA-47D5-9A17-50272859EBE9}" type="sibTrans" cxnId="{65DCA51A-DBFE-4EE4-903F-9FF3DBD99747}">
      <dgm:prSet/>
      <dgm:spPr/>
      <dgm:t>
        <a:bodyPr/>
        <a:lstStyle/>
        <a:p>
          <a:endParaRPr lang="en-GB" sz="1600"/>
        </a:p>
      </dgm:t>
    </dgm:pt>
    <dgm:pt modelId="{535D08D1-E7EA-4185-8A98-BE55043E5A1E}">
      <dgm:prSet phldrT="[Text]" custT="1"/>
      <dgm:spPr/>
      <dgm:t>
        <a:bodyPr/>
        <a:lstStyle/>
        <a:p>
          <a:r>
            <a:rPr lang="en-GB" sz="1600"/>
            <a:t>As with AR7, we will publish a budget in advance of the sealed bid window for all technologies.</a:t>
          </a:r>
        </a:p>
      </dgm:t>
    </dgm:pt>
    <dgm:pt modelId="{6439A44C-E7CA-44D7-9D78-EA73260D4CC3}" type="parTrans" cxnId="{2EA99479-F10F-41BC-93BE-55FBA8C42C37}">
      <dgm:prSet/>
      <dgm:spPr/>
      <dgm:t>
        <a:bodyPr/>
        <a:lstStyle/>
        <a:p>
          <a:endParaRPr lang="en-GB" sz="1600"/>
        </a:p>
      </dgm:t>
    </dgm:pt>
    <dgm:pt modelId="{CB6FF335-E94D-4572-8B9E-B290715B8408}" type="sibTrans" cxnId="{2EA99479-F10F-41BC-93BE-55FBA8C42C37}">
      <dgm:prSet/>
      <dgm:spPr/>
      <dgm:t>
        <a:bodyPr/>
        <a:lstStyle/>
        <a:p>
          <a:endParaRPr lang="en-GB" sz="1600"/>
        </a:p>
      </dgm:t>
    </dgm:pt>
    <dgm:pt modelId="{4DAF80E7-678C-4A65-B9CD-23979446E7B4}">
      <dgm:prSet phldrT="[Text]" custT="1"/>
      <dgm:spPr/>
      <dgm:t>
        <a:bodyPr/>
        <a:lstStyle/>
        <a:p>
          <a:pPr>
            <a:buFont typeface="Arial" panose="020B0604020202020204" pitchFamily="34" charset="0"/>
            <a:buChar char="•"/>
          </a:pPr>
          <a:r>
            <a:rPr lang="en-GB" sz="1600" b="0" i="0"/>
            <a:t>The Secretary of State may increase this budget following sight of bids, if it presents good value for money for consumers.</a:t>
          </a:r>
          <a:endParaRPr lang="en-GB" sz="1600"/>
        </a:p>
      </dgm:t>
    </dgm:pt>
    <dgm:pt modelId="{89757A7B-74E5-4CD9-8FE6-53A00385D071}" type="parTrans" cxnId="{5AD44488-FED3-4C18-BDB3-D53572A62095}">
      <dgm:prSet/>
      <dgm:spPr/>
      <dgm:t>
        <a:bodyPr/>
        <a:lstStyle/>
        <a:p>
          <a:endParaRPr lang="en-GB" sz="1600"/>
        </a:p>
      </dgm:t>
    </dgm:pt>
    <dgm:pt modelId="{D9475C9A-273F-4791-AE7C-1AF98D58B2AA}" type="sibTrans" cxnId="{5AD44488-FED3-4C18-BDB3-D53572A62095}">
      <dgm:prSet/>
      <dgm:spPr/>
      <dgm:t>
        <a:bodyPr/>
        <a:lstStyle/>
        <a:p>
          <a:endParaRPr lang="en-GB" sz="1600"/>
        </a:p>
      </dgm:t>
    </dgm:pt>
    <dgm:pt modelId="{FA568609-EE60-4752-A520-1F80AF57F73D}">
      <dgm:prSet phldrT="[Text]" custT="1"/>
      <dgm:spPr/>
      <dgm:t>
        <a:bodyPr/>
        <a:lstStyle/>
        <a:p>
          <a:pPr>
            <a:buFont typeface="Arial" panose="020B0604020202020204" pitchFamily="34" charset="0"/>
            <a:buChar char="•"/>
          </a:pPr>
          <a:r>
            <a:rPr lang="en-GB" sz="1600"/>
            <a:t>This will allow </a:t>
          </a:r>
          <a:r>
            <a:rPr lang="en-GB" sz="1600" err="1"/>
            <a:t>CfD</a:t>
          </a:r>
          <a:r>
            <a:rPr lang="en-GB" sz="1600"/>
            <a:t> and merchant assets of the same technology </a:t>
          </a:r>
          <a:r>
            <a:rPr lang="en-GB" sz="1600">
              <a:latin typeface="Calibri Light" panose="020F0302020204030204"/>
            </a:rPr>
            <a:t>to</a:t>
          </a:r>
          <a:r>
            <a:rPr lang="en-GB" sz="1600"/>
            <a:t> share metering infrastructure. </a:t>
          </a:r>
        </a:p>
      </dgm:t>
    </dgm:pt>
    <dgm:pt modelId="{99E873FC-BBD9-490D-AA34-BF0D182DCFA2}" type="parTrans" cxnId="{A4BC76CB-4305-4237-804F-54827181628B}">
      <dgm:prSet/>
      <dgm:spPr/>
      <dgm:t>
        <a:bodyPr/>
        <a:lstStyle/>
        <a:p>
          <a:endParaRPr lang="en-GB"/>
        </a:p>
      </dgm:t>
    </dgm:pt>
    <dgm:pt modelId="{D781C800-7409-4EAE-A6E0-C5B572AF0A7D}" type="sibTrans" cxnId="{A4BC76CB-4305-4237-804F-54827181628B}">
      <dgm:prSet/>
      <dgm:spPr/>
      <dgm:t>
        <a:bodyPr/>
        <a:lstStyle/>
        <a:p>
          <a:endParaRPr lang="en-GB"/>
        </a:p>
      </dgm:t>
    </dgm:pt>
    <dgm:pt modelId="{7904190E-9C24-4E2C-9AA1-AB36B4D3B46F}">
      <dgm:prSet phldrT="[Text]" custT="1"/>
      <dgm:spPr/>
      <dgm:t>
        <a:bodyPr/>
        <a:lstStyle/>
        <a:p>
          <a:r>
            <a:rPr lang="en-GB" sz="1600"/>
            <a:t>Legislative changes to allow NESO to correct errors, or consider new documentary evidence during the Tier 1 review</a:t>
          </a:r>
        </a:p>
      </dgm:t>
    </dgm:pt>
    <dgm:pt modelId="{209B5275-7797-41CB-B065-994A84A93EA8}" type="parTrans" cxnId="{11EB8F1E-C055-40CD-BFD0-9F1A9F93E300}">
      <dgm:prSet/>
      <dgm:spPr/>
    </dgm:pt>
    <dgm:pt modelId="{8884A3B3-AC45-40D3-A46A-B060E9B48109}" type="sibTrans" cxnId="{11EB8F1E-C055-40CD-BFD0-9F1A9F93E300}">
      <dgm:prSet/>
      <dgm:spPr/>
    </dgm:pt>
    <dgm:pt modelId="{CD05EC73-DE67-49E2-A8A4-E71AFB5CFD14}">
      <dgm:prSet phldrT="[Text]" custT="1"/>
      <dgm:spPr/>
      <dgm:t>
        <a:bodyPr/>
        <a:lstStyle/>
        <a:p>
          <a:r>
            <a:rPr lang="en-GB" sz="1600"/>
            <a:t>New technology category for Other Deepwater Offshore Wind (ODOW) will be introduced. </a:t>
          </a:r>
        </a:p>
      </dgm:t>
    </dgm:pt>
    <dgm:pt modelId="{E7042E29-A70A-4D56-9BB8-B9C051CDC635}" type="parTrans" cxnId="{9259183A-E3AC-48DC-8654-0DC958324C41}">
      <dgm:prSet/>
      <dgm:spPr/>
    </dgm:pt>
    <dgm:pt modelId="{E3A48828-CF38-412F-819A-7B67DCEADA8E}" type="sibTrans" cxnId="{9259183A-E3AC-48DC-8654-0DC958324C41}">
      <dgm:prSet/>
      <dgm:spPr/>
    </dgm:pt>
    <dgm:pt modelId="{A630D795-D80F-4FFB-9A32-A7C1F1725AA3}" type="pres">
      <dgm:prSet presAssocID="{FAD016D1-3802-451C-881D-ECA3D2A669AD}" presName="linearFlow" presStyleCnt="0">
        <dgm:presLayoutVars>
          <dgm:dir/>
          <dgm:animLvl val="lvl"/>
          <dgm:resizeHandles val="exact"/>
        </dgm:presLayoutVars>
      </dgm:prSet>
      <dgm:spPr/>
    </dgm:pt>
    <dgm:pt modelId="{FE719BD3-805A-4D16-B51E-93F13B9F3638}" type="pres">
      <dgm:prSet presAssocID="{BAA610CA-A5CB-4CB1-B7C0-2AE979C925CE}" presName="composite" presStyleCnt="0"/>
      <dgm:spPr/>
    </dgm:pt>
    <dgm:pt modelId="{18DD0116-6BAC-4B0A-9BEF-8D4A233A12C4}" type="pres">
      <dgm:prSet presAssocID="{BAA610CA-A5CB-4CB1-B7C0-2AE979C925CE}" presName="parentText" presStyleLbl="alignNode1" presStyleIdx="0" presStyleCnt="3">
        <dgm:presLayoutVars>
          <dgm:chMax val="1"/>
          <dgm:bulletEnabled val="1"/>
        </dgm:presLayoutVars>
      </dgm:prSet>
      <dgm:spPr/>
    </dgm:pt>
    <dgm:pt modelId="{105238E7-DEE8-4558-A391-D74A2074EDDC}" type="pres">
      <dgm:prSet presAssocID="{BAA610CA-A5CB-4CB1-B7C0-2AE979C925CE}" presName="descendantText" presStyleLbl="alignAcc1" presStyleIdx="0" presStyleCnt="3">
        <dgm:presLayoutVars>
          <dgm:bulletEnabled val="1"/>
        </dgm:presLayoutVars>
      </dgm:prSet>
      <dgm:spPr/>
    </dgm:pt>
    <dgm:pt modelId="{CDFA3B92-0751-4094-AE41-7596470CB9FB}" type="pres">
      <dgm:prSet presAssocID="{9E9FB931-2559-47CA-AACC-C714972BA893}" presName="sp" presStyleCnt="0"/>
      <dgm:spPr/>
    </dgm:pt>
    <dgm:pt modelId="{E7104BB9-A43C-459C-9660-CC5F0193C33A}" type="pres">
      <dgm:prSet presAssocID="{20C34AF5-46BB-4970-81EA-E1C2D3D368D3}" presName="composite" presStyleCnt="0"/>
      <dgm:spPr/>
    </dgm:pt>
    <dgm:pt modelId="{52EAD2BF-E836-4C5A-B3D4-67B4FD609C26}" type="pres">
      <dgm:prSet presAssocID="{20C34AF5-46BB-4970-81EA-E1C2D3D368D3}" presName="parentText" presStyleLbl="alignNode1" presStyleIdx="1" presStyleCnt="3">
        <dgm:presLayoutVars>
          <dgm:chMax val="1"/>
          <dgm:bulletEnabled val="1"/>
        </dgm:presLayoutVars>
      </dgm:prSet>
      <dgm:spPr/>
    </dgm:pt>
    <dgm:pt modelId="{6725C3F4-FF1D-4034-B7AF-8D487B50A69D}" type="pres">
      <dgm:prSet presAssocID="{20C34AF5-46BB-4970-81EA-E1C2D3D368D3}" presName="descendantText" presStyleLbl="alignAcc1" presStyleIdx="1" presStyleCnt="3">
        <dgm:presLayoutVars>
          <dgm:bulletEnabled val="1"/>
        </dgm:presLayoutVars>
      </dgm:prSet>
      <dgm:spPr/>
    </dgm:pt>
    <dgm:pt modelId="{7961DD4B-8E8A-4D3C-8AF6-4BAFE72DE772}" type="pres">
      <dgm:prSet presAssocID="{2F46B14A-38D6-4C23-9C04-6420A0A45136}" presName="sp" presStyleCnt="0"/>
      <dgm:spPr/>
    </dgm:pt>
    <dgm:pt modelId="{D7FC390B-9937-4457-B57E-33F308BC7D21}" type="pres">
      <dgm:prSet presAssocID="{97D93B02-1C80-4AB4-BB2D-EF1099C56425}" presName="composite" presStyleCnt="0"/>
      <dgm:spPr/>
    </dgm:pt>
    <dgm:pt modelId="{C9188BF8-1F86-4D99-9D39-07132BDB329E}" type="pres">
      <dgm:prSet presAssocID="{97D93B02-1C80-4AB4-BB2D-EF1099C56425}" presName="parentText" presStyleLbl="alignNode1" presStyleIdx="2" presStyleCnt="3">
        <dgm:presLayoutVars>
          <dgm:chMax val="1"/>
          <dgm:bulletEnabled val="1"/>
        </dgm:presLayoutVars>
      </dgm:prSet>
      <dgm:spPr/>
    </dgm:pt>
    <dgm:pt modelId="{47A48054-0F7C-451D-9A6E-CE723603EEE6}" type="pres">
      <dgm:prSet presAssocID="{97D93B02-1C80-4AB4-BB2D-EF1099C56425}" presName="descendantText" presStyleLbl="alignAcc1" presStyleIdx="2" presStyleCnt="3">
        <dgm:presLayoutVars>
          <dgm:bulletEnabled val="1"/>
        </dgm:presLayoutVars>
      </dgm:prSet>
      <dgm:spPr/>
    </dgm:pt>
  </dgm:ptLst>
  <dgm:cxnLst>
    <dgm:cxn modelId="{65DCA51A-DBFE-4EE4-903F-9FF3DBD99747}" srcId="{97D93B02-1C80-4AB4-BB2D-EF1099C56425}" destId="{CDE506D2-162C-44B5-8D6F-F260D7D2EE06}" srcOrd="0" destOrd="0" parTransId="{FA822E55-52EB-452C-9C05-F3D2B8426DB4}" sibTransId="{41B200B9-ABEA-47D5-9A17-50272859EBE9}"/>
    <dgm:cxn modelId="{D209CC1A-E6B5-4630-AAF5-306559689652}" type="presOf" srcId="{FAD016D1-3802-451C-881D-ECA3D2A669AD}" destId="{A630D795-D80F-4FFB-9A32-A7C1F1725AA3}" srcOrd="0" destOrd="0" presId="urn:microsoft.com/office/officeart/2005/8/layout/chevron2"/>
    <dgm:cxn modelId="{11EB8F1E-C055-40CD-BFD0-9F1A9F93E300}" srcId="{20C34AF5-46BB-4970-81EA-E1C2D3D368D3}" destId="{7904190E-9C24-4E2C-9AA1-AB36B4D3B46F}" srcOrd="2" destOrd="0" parTransId="{209B5275-7797-41CB-B065-994A84A93EA8}" sibTransId="{8884A3B3-AC45-40D3-A46A-B060E9B48109}"/>
    <dgm:cxn modelId="{0FB38E36-1967-41A0-9C69-BEAF7C51EDD1}" type="presOf" srcId="{BAA610CA-A5CB-4CB1-B7C0-2AE979C925CE}" destId="{18DD0116-6BAC-4B0A-9BEF-8D4A233A12C4}" srcOrd="0" destOrd="0" presId="urn:microsoft.com/office/officeart/2005/8/layout/chevron2"/>
    <dgm:cxn modelId="{9259183A-E3AC-48DC-8654-0DC958324C41}" srcId="{20C34AF5-46BB-4970-81EA-E1C2D3D368D3}" destId="{CD05EC73-DE67-49E2-A8A4-E71AFB5CFD14}" srcOrd="1" destOrd="0" parTransId="{E7042E29-A70A-4D56-9BB8-B9C051CDC635}" sibTransId="{E3A48828-CF38-412F-819A-7B67DCEADA8E}"/>
    <dgm:cxn modelId="{8A1E283A-C695-46F0-BF60-9B5D2E2CA489}" type="presOf" srcId="{535D08D1-E7EA-4185-8A98-BE55043E5A1E}" destId="{47A48054-0F7C-451D-9A6E-CE723603EEE6}" srcOrd="0" destOrd="1" presId="urn:microsoft.com/office/officeart/2005/8/layout/chevron2"/>
    <dgm:cxn modelId="{30C5C23A-6A3A-4231-BD9C-0FF038C0B289}" srcId="{FAD016D1-3802-451C-881D-ECA3D2A669AD}" destId="{97D93B02-1C80-4AB4-BB2D-EF1099C56425}" srcOrd="2" destOrd="0" parTransId="{BB736A8D-8F62-42AD-80D7-90170F7BD67D}" sibTransId="{E54CDEC3-B0AD-436B-AD82-3BF0556F35D4}"/>
    <dgm:cxn modelId="{380B973D-B39A-4246-A863-59234EAA183D}" type="presOf" srcId="{CD05EC73-DE67-49E2-A8A4-E71AFB5CFD14}" destId="{6725C3F4-FF1D-4034-B7AF-8D487B50A69D}" srcOrd="0" destOrd="1" presId="urn:microsoft.com/office/officeart/2005/8/layout/chevron2"/>
    <dgm:cxn modelId="{ACD66342-79B0-4B58-8D30-98E3C71F5F75}" srcId="{FAD016D1-3802-451C-881D-ECA3D2A669AD}" destId="{20C34AF5-46BB-4970-81EA-E1C2D3D368D3}" srcOrd="1" destOrd="0" parTransId="{F4DD64ED-F128-4DD5-86D6-9835FABDD9B1}" sibTransId="{2F46B14A-38D6-4C23-9C04-6420A0A45136}"/>
    <dgm:cxn modelId="{D528BE65-8464-47B3-A347-5E4D06E812E6}" type="presOf" srcId="{7904190E-9C24-4E2C-9AA1-AB36B4D3B46F}" destId="{6725C3F4-FF1D-4034-B7AF-8D487B50A69D}" srcOrd="0" destOrd="2" presId="urn:microsoft.com/office/officeart/2005/8/layout/chevron2"/>
    <dgm:cxn modelId="{8A580B46-6568-4243-95DE-B76B5EF770FC}" type="presOf" srcId="{118C83DD-7930-47E3-B45B-C0E6D3F369AD}" destId="{105238E7-DEE8-4558-A391-D74A2074EDDC}" srcOrd="0" destOrd="0" presId="urn:microsoft.com/office/officeart/2005/8/layout/chevron2"/>
    <dgm:cxn modelId="{E9ABEF6C-9DCA-42D3-8D9B-1FDD79757BA5}" srcId="{20C34AF5-46BB-4970-81EA-E1C2D3D368D3}" destId="{14F58932-0E87-4040-A88E-BC02AA05CED7}" srcOrd="0" destOrd="0" parTransId="{6F55BC8B-441C-4167-9C67-A7F8BD251376}" sibTransId="{F9DA9787-6BD6-47B0-A146-AF05C0D7A062}"/>
    <dgm:cxn modelId="{2EF17A76-309B-4D91-AEE3-32A779B7A1D1}" srcId="{FAD016D1-3802-451C-881D-ECA3D2A669AD}" destId="{BAA610CA-A5CB-4CB1-B7C0-2AE979C925CE}" srcOrd="0" destOrd="0" parTransId="{3124FE6C-227D-4682-8BDC-5CE86C4B4F26}" sibTransId="{9E9FB931-2559-47CA-AACC-C714972BA893}"/>
    <dgm:cxn modelId="{E04DA757-F9AE-4DC4-8B8D-CA5E9788B5F2}" type="presOf" srcId="{97D93B02-1C80-4AB4-BB2D-EF1099C56425}" destId="{C9188BF8-1F86-4D99-9D39-07132BDB329E}" srcOrd="0" destOrd="0" presId="urn:microsoft.com/office/officeart/2005/8/layout/chevron2"/>
    <dgm:cxn modelId="{2EA99479-F10F-41BC-93BE-55FBA8C42C37}" srcId="{97D93B02-1C80-4AB4-BB2D-EF1099C56425}" destId="{535D08D1-E7EA-4185-8A98-BE55043E5A1E}" srcOrd="1" destOrd="0" parTransId="{6439A44C-E7CA-44D7-9D78-EA73260D4CC3}" sibTransId="{CB6FF335-E94D-4572-8B9E-B290715B8408}"/>
    <dgm:cxn modelId="{5AD44488-FED3-4C18-BDB3-D53572A62095}" srcId="{97D93B02-1C80-4AB4-BB2D-EF1099C56425}" destId="{4DAF80E7-678C-4A65-B9CD-23979446E7B4}" srcOrd="2" destOrd="0" parTransId="{89757A7B-74E5-4CD9-8FE6-53A00385D071}" sibTransId="{D9475C9A-273F-4791-AE7C-1AF98D58B2AA}"/>
    <dgm:cxn modelId="{80C5B9B5-BF48-4526-84DC-23D64F6A2D77}" srcId="{BAA610CA-A5CB-4CB1-B7C0-2AE979C925CE}" destId="{118C83DD-7930-47E3-B45B-C0E6D3F369AD}" srcOrd="0" destOrd="0" parTransId="{2A02221C-9533-4691-BA7F-86020002EA43}" sibTransId="{47B972CE-AB33-43DF-80BE-E68CBE41A2DF}"/>
    <dgm:cxn modelId="{C29F88C3-421D-4D81-ACF6-04F1D136D457}" type="presOf" srcId="{CDE506D2-162C-44B5-8D6F-F260D7D2EE06}" destId="{47A48054-0F7C-451D-9A6E-CE723603EEE6}" srcOrd="0" destOrd="0" presId="urn:microsoft.com/office/officeart/2005/8/layout/chevron2"/>
    <dgm:cxn modelId="{8FB705CA-A53D-486D-A687-53A7E8FAB526}" type="presOf" srcId="{14F58932-0E87-4040-A88E-BC02AA05CED7}" destId="{6725C3F4-FF1D-4034-B7AF-8D487B50A69D}" srcOrd="0" destOrd="0" presId="urn:microsoft.com/office/officeart/2005/8/layout/chevron2"/>
    <dgm:cxn modelId="{A4BC76CB-4305-4237-804F-54827181628B}" srcId="{BAA610CA-A5CB-4CB1-B7C0-2AE979C925CE}" destId="{FA568609-EE60-4752-A520-1F80AF57F73D}" srcOrd="1" destOrd="0" parTransId="{99E873FC-BBD9-490D-AA34-BF0D182DCFA2}" sibTransId="{D781C800-7409-4EAE-A6E0-C5B572AF0A7D}"/>
    <dgm:cxn modelId="{996A55D8-1D73-412B-8C39-061F8D454553}" type="presOf" srcId="{20C34AF5-46BB-4970-81EA-E1C2D3D368D3}" destId="{52EAD2BF-E836-4C5A-B3D4-67B4FD609C26}" srcOrd="0" destOrd="0" presId="urn:microsoft.com/office/officeart/2005/8/layout/chevron2"/>
    <dgm:cxn modelId="{893DC9FE-948F-46F6-A447-CB06EED2D9D3}" type="presOf" srcId="{FA568609-EE60-4752-A520-1F80AF57F73D}" destId="{105238E7-DEE8-4558-A391-D74A2074EDDC}" srcOrd="0" destOrd="1" presId="urn:microsoft.com/office/officeart/2005/8/layout/chevron2"/>
    <dgm:cxn modelId="{A7B4FCFF-D218-4BAD-86B7-834250656C93}" type="presOf" srcId="{4DAF80E7-678C-4A65-B9CD-23979446E7B4}" destId="{47A48054-0F7C-451D-9A6E-CE723603EEE6}" srcOrd="0" destOrd="2" presId="urn:microsoft.com/office/officeart/2005/8/layout/chevron2"/>
    <dgm:cxn modelId="{3C45A814-F61A-4CDF-BEB2-41C18F6D7E15}" type="presParOf" srcId="{A630D795-D80F-4FFB-9A32-A7C1F1725AA3}" destId="{FE719BD3-805A-4D16-B51E-93F13B9F3638}" srcOrd="0" destOrd="0" presId="urn:microsoft.com/office/officeart/2005/8/layout/chevron2"/>
    <dgm:cxn modelId="{4EA5F2DF-B221-4997-B14B-50FA153B6DDA}" type="presParOf" srcId="{FE719BD3-805A-4D16-B51E-93F13B9F3638}" destId="{18DD0116-6BAC-4B0A-9BEF-8D4A233A12C4}" srcOrd="0" destOrd="0" presId="urn:microsoft.com/office/officeart/2005/8/layout/chevron2"/>
    <dgm:cxn modelId="{18CB2E22-390B-451A-9BF1-CAD0C2C4F73E}" type="presParOf" srcId="{FE719BD3-805A-4D16-B51E-93F13B9F3638}" destId="{105238E7-DEE8-4558-A391-D74A2074EDDC}" srcOrd="1" destOrd="0" presId="urn:microsoft.com/office/officeart/2005/8/layout/chevron2"/>
    <dgm:cxn modelId="{AAC02B60-EB0F-4CFC-8942-CA3F70087BE3}" type="presParOf" srcId="{A630D795-D80F-4FFB-9A32-A7C1F1725AA3}" destId="{CDFA3B92-0751-4094-AE41-7596470CB9FB}" srcOrd="1" destOrd="0" presId="urn:microsoft.com/office/officeart/2005/8/layout/chevron2"/>
    <dgm:cxn modelId="{F295386E-1FD8-4DE9-857C-CABEFFDAFCAC}" type="presParOf" srcId="{A630D795-D80F-4FFB-9A32-A7C1F1725AA3}" destId="{E7104BB9-A43C-459C-9660-CC5F0193C33A}" srcOrd="2" destOrd="0" presId="urn:microsoft.com/office/officeart/2005/8/layout/chevron2"/>
    <dgm:cxn modelId="{AEF1231A-9FEE-49C3-8087-8867570283FA}" type="presParOf" srcId="{E7104BB9-A43C-459C-9660-CC5F0193C33A}" destId="{52EAD2BF-E836-4C5A-B3D4-67B4FD609C26}" srcOrd="0" destOrd="0" presId="urn:microsoft.com/office/officeart/2005/8/layout/chevron2"/>
    <dgm:cxn modelId="{E5428EC1-FEB7-4B7E-B8E3-BB6D2A37734C}" type="presParOf" srcId="{E7104BB9-A43C-459C-9660-CC5F0193C33A}" destId="{6725C3F4-FF1D-4034-B7AF-8D487B50A69D}" srcOrd="1" destOrd="0" presId="urn:microsoft.com/office/officeart/2005/8/layout/chevron2"/>
    <dgm:cxn modelId="{82B8A6C0-E999-4609-B588-72E6F9195D9A}" type="presParOf" srcId="{A630D795-D80F-4FFB-9A32-A7C1F1725AA3}" destId="{7961DD4B-8E8A-4D3C-8AF6-4BAFE72DE772}" srcOrd="3" destOrd="0" presId="urn:microsoft.com/office/officeart/2005/8/layout/chevron2"/>
    <dgm:cxn modelId="{3EAEDC38-55C3-495A-9B69-F3AA068E882A}" type="presParOf" srcId="{A630D795-D80F-4FFB-9A32-A7C1F1725AA3}" destId="{D7FC390B-9937-4457-B57E-33F308BC7D21}" srcOrd="4" destOrd="0" presId="urn:microsoft.com/office/officeart/2005/8/layout/chevron2"/>
    <dgm:cxn modelId="{724A2C03-8886-4C91-94AF-3CE866C0681A}" type="presParOf" srcId="{D7FC390B-9937-4457-B57E-33F308BC7D21}" destId="{C9188BF8-1F86-4D99-9D39-07132BDB329E}" srcOrd="0" destOrd="0" presId="urn:microsoft.com/office/officeart/2005/8/layout/chevron2"/>
    <dgm:cxn modelId="{E8EA2755-CDA5-4384-B0E0-C1D179A82A91}" type="presParOf" srcId="{D7FC390B-9937-4457-B57E-33F308BC7D21}" destId="{47A48054-0F7C-451D-9A6E-CE723603EEE6}"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F2D9CE5-D6EE-460D-96BE-D6917A77ACAA}"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n-GB"/>
        </a:p>
      </dgm:t>
    </dgm:pt>
    <dgm:pt modelId="{282F736E-5E3E-4764-B7B9-702F56181BED}">
      <dgm:prSet phldrT="[Text]" custT="1"/>
      <dgm:spPr>
        <a:xfrm>
          <a:off x="2873" y="0"/>
          <a:ext cx="1088161" cy="1715335"/>
        </a:xfrm>
        <a:prstGeom prst="rect">
          <a:avLst/>
        </a:prstGeom>
        <a:noFill/>
        <a:ln>
          <a:noFill/>
        </a:ln>
        <a:effectLst/>
      </dgm:spPr>
      <dgm:t>
        <a:bodyPr anchor="ctr"/>
        <a:lstStyle/>
        <a:p>
          <a:pPr algn="ctr" rtl="0">
            <a:buNone/>
          </a:pPr>
          <a:r>
            <a:rPr lang="en-GB" sz="1200" b="1">
              <a:latin typeface="+mn-lt"/>
              <a:ea typeface="+mn-ea"/>
              <a:cs typeface="+mn-cs"/>
            </a:rPr>
            <a:t>6 July 2026</a:t>
          </a:r>
        </a:p>
        <a:p>
          <a:pPr algn="ctr">
            <a:buNone/>
          </a:pPr>
          <a:r>
            <a:rPr lang="en-GB" sz="1200">
              <a:solidFill>
                <a:sysClr val="windowText" lastClr="000000">
                  <a:hueOff val="0"/>
                  <a:satOff val="0"/>
                  <a:lumOff val="0"/>
                  <a:alphaOff val="0"/>
                </a:sysClr>
              </a:solidFill>
              <a:latin typeface="+mn-lt"/>
              <a:ea typeface="+mn-ea"/>
              <a:cs typeface="+mn-cs"/>
            </a:rPr>
            <a:t>Statutory notices published</a:t>
          </a:r>
        </a:p>
      </dgm:t>
    </dgm:pt>
    <dgm:pt modelId="{96121A5F-A5A8-42CD-876E-E806D131991E}" type="parTrans" cxnId="{5AF1DDBF-7455-41FC-8CF4-6E774509CF63}">
      <dgm:prSet/>
      <dgm:spPr/>
      <dgm:t>
        <a:bodyPr/>
        <a:lstStyle/>
        <a:p>
          <a:pPr algn="ctr"/>
          <a:endParaRPr lang="en-GB" sz="1200">
            <a:latin typeface="+mn-lt"/>
          </a:endParaRPr>
        </a:p>
      </dgm:t>
    </dgm:pt>
    <dgm:pt modelId="{7EAFCADE-56FF-4CD8-8122-2885FCCC19A6}" type="sibTrans" cxnId="{5AF1DDBF-7455-41FC-8CF4-6E774509CF63}">
      <dgm:prSet/>
      <dgm:spPr/>
      <dgm:t>
        <a:bodyPr/>
        <a:lstStyle/>
        <a:p>
          <a:pPr algn="ctr"/>
          <a:endParaRPr lang="en-GB" sz="1200">
            <a:latin typeface="+mn-lt"/>
          </a:endParaRPr>
        </a:p>
      </dgm:t>
    </dgm:pt>
    <dgm:pt modelId="{36D5C659-F352-453A-A930-A940F24BAB28}">
      <dgm:prSet phldrT="[Text]" custT="1"/>
      <dgm:spPr>
        <a:xfrm>
          <a:off x="1145443" y="2573003"/>
          <a:ext cx="1088161" cy="1715335"/>
        </a:xfrm>
        <a:prstGeom prst="rect">
          <a:avLst/>
        </a:prstGeom>
        <a:noFill/>
        <a:ln>
          <a:noFill/>
        </a:ln>
        <a:effectLst/>
      </dgm:spPr>
      <dgm:t>
        <a:bodyPr/>
        <a:lstStyle/>
        <a:p>
          <a:pPr algn="ctr" rtl="0">
            <a:buNone/>
          </a:pPr>
          <a:r>
            <a:rPr lang="en-GB" sz="1200" b="1" i="0">
              <a:latin typeface="+mn-lt"/>
            </a:rPr>
            <a:t>20 July 2026</a:t>
          </a:r>
        </a:p>
        <a:p>
          <a:pPr algn="ctr" rtl="0">
            <a:buNone/>
          </a:pPr>
          <a:r>
            <a:rPr lang="en-GB" sz="1200" b="0">
              <a:solidFill>
                <a:sysClr val="windowText" lastClr="000000">
                  <a:hueOff val="0"/>
                  <a:satOff val="0"/>
                  <a:lumOff val="0"/>
                  <a:alphaOff val="0"/>
                </a:sysClr>
              </a:solidFill>
              <a:latin typeface="+mn-lt"/>
              <a:ea typeface="+mn-ea"/>
              <a:cs typeface="+mn-cs"/>
            </a:rPr>
            <a:t>Allocation Round Application Window opens </a:t>
          </a:r>
        </a:p>
      </dgm:t>
    </dgm:pt>
    <dgm:pt modelId="{E215822A-1967-478D-949A-D266406AD1A5}" type="parTrans" cxnId="{6F3BD057-03C1-45EF-9A23-BA14C7258A91}">
      <dgm:prSet/>
      <dgm:spPr/>
      <dgm:t>
        <a:bodyPr/>
        <a:lstStyle/>
        <a:p>
          <a:pPr algn="ctr"/>
          <a:endParaRPr lang="en-GB" sz="1200">
            <a:latin typeface="+mn-lt"/>
          </a:endParaRPr>
        </a:p>
      </dgm:t>
    </dgm:pt>
    <dgm:pt modelId="{5467C322-0DE8-4336-A954-7D485DC7A98C}" type="sibTrans" cxnId="{6F3BD057-03C1-45EF-9A23-BA14C7258A91}">
      <dgm:prSet/>
      <dgm:spPr/>
      <dgm:t>
        <a:bodyPr/>
        <a:lstStyle/>
        <a:p>
          <a:pPr algn="ctr"/>
          <a:endParaRPr lang="en-GB" sz="1200">
            <a:latin typeface="+mn-lt"/>
          </a:endParaRPr>
        </a:p>
      </dgm:t>
    </dgm:pt>
    <dgm:pt modelId="{6D528B21-6D46-4F0C-8D07-AC9E412641EC}">
      <dgm:prSet phldrT="[Text]" custT="1"/>
      <dgm:spPr>
        <a:xfrm>
          <a:off x="2288013" y="0"/>
          <a:ext cx="1088161" cy="1715335"/>
        </a:xfrm>
        <a:prstGeom prst="rect">
          <a:avLst/>
        </a:prstGeom>
        <a:noFill/>
        <a:ln>
          <a:noFill/>
        </a:ln>
        <a:effectLst/>
      </dgm:spPr>
      <dgm:t>
        <a:bodyPr/>
        <a:lstStyle/>
        <a:p>
          <a:pPr algn="ctr">
            <a:buNone/>
          </a:pPr>
          <a:r>
            <a:rPr lang="en-GB" sz="1200" b="1">
              <a:latin typeface="+mn-lt"/>
              <a:ea typeface="+mn-ea"/>
              <a:cs typeface="+mn-cs"/>
            </a:rPr>
            <a:t>7 August 2026</a:t>
          </a:r>
        </a:p>
      </dgm:t>
    </dgm:pt>
    <dgm:pt modelId="{F5F415D7-65EC-4E3A-9904-94FE578F7E5A}" type="parTrans" cxnId="{947DF0C8-3A21-439B-9475-57B11A637409}">
      <dgm:prSet/>
      <dgm:spPr/>
      <dgm:t>
        <a:bodyPr/>
        <a:lstStyle/>
        <a:p>
          <a:pPr algn="ctr"/>
          <a:endParaRPr lang="en-GB" sz="1200">
            <a:latin typeface="+mn-lt"/>
          </a:endParaRPr>
        </a:p>
      </dgm:t>
    </dgm:pt>
    <dgm:pt modelId="{FD35579A-C2A4-4289-85DA-3056E257C5FB}" type="sibTrans" cxnId="{947DF0C8-3A21-439B-9475-57B11A637409}">
      <dgm:prSet/>
      <dgm:spPr/>
      <dgm:t>
        <a:bodyPr/>
        <a:lstStyle/>
        <a:p>
          <a:pPr algn="ctr"/>
          <a:endParaRPr lang="en-GB" sz="1200">
            <a:latin typeface="+mn-lt"/>
          </a:endParaRPr>
        </a:p>
      </dgm:t>
    </dgm:pt>
    <dgm:pt modelId="{D3FAFC49-BDC5-4772-A4C6-AA8861C89C36}">
      <dgm:prSet phldrT="[Text]" custT="1"/>
      <dgm:spPr>
        <a:xfrm>
          <a:off x="2288013" y="0"/>
          <a:ext cx="1088161" cy="1715335"/>
        </a:xfrm>
        <a:prstGeom prst="rect">
          <a:avLst/>
        </a:prstGeom>
        <a:noFill/>
        <a:ln>
          <a:noFill/>
        </a:ln>
        <a:effectLst/>
      </dgm:spPr>
      <dgm:t>
        <a:bodyPr/>
        <a:lstStyle/>
        <a:p>
          <a:pPr algn="ctr" rtl="0">
            <a:buNone/>
          </a:pPr>
          <a:r>
            <a:rPr lang="en-GB" sz="1200">
              <a:solidFill>
                <a:sysClr val="windowText" lastClr="000000">
                  <a:hueOff val="0"/>
                  <a:satOff val="0"/>
                  <a:lumOff val="0"/>
                  <a:alphaOff val="0"/>
                </a:sysClr>
              </a:solidFill>
              <a:latin typeface="+mn-lt"/>
              <a:ea typeface="+mn-ea"/>
              <a:cs typeface="+mn-cs"/>
            </a:rPr>
            <a:t>Closure of Allocation Round Application Window </a:t>
          </a:r>
        </a:p>
      </dgm:t>
    </dgm:pt>
    <dgm:pt modelId="{76BA9B01-2D7F-4016-95AB-06D3E0756193}" type="parTrans" cxnId="{CF040791-CA87-4554-AA23-FBD9F0F68B3B}">
      <dgm:prSet/>
      <dgm:spPr/>
      <dgm:t>
        <a:bodyPr/>
        <a:lstStyle/>
        <a:p>
          <a:pPr algn="ctr"/>
          <a:endParaRPr lang="en-GB" sz="1200">
            <a:latin typeface="+mn-lt"/>
          </a:endParaRPr>
        </a:p>
      </dgm:t>
    </dgm:pt>
    <dgm:pt modelId="{01C7AE66-5F07-47E1-9D92-62965CF534EA}" type="sibTrans" cxnId="{CF040791-CA87-4554-AA23-FBD9F0F68B3B}">
      <dgm:prSet/>
      <dgm:spPr/>
      <dgm:t>
        <a:bodyPr/>
        <a:lstStyle/>
        <a:p>
          <a:pPr algn="ctr"/>
          <a:endParaRPr lang="en-GB" sz="1200">
            <a:latin typeface="+mn-lt"/>
          </a:endParaRPr>
        </a:p>
      </dgm:t>
    </dgm:pt>
    <dgm:pt modelId="{D4785E4C-9DAB-4F9F-A96F-4A9B5BE9DF52}">
      <dgm:prSet phldrT="[Text]" custT="1"/>
      <dgm:spPr>
        <a:xfrm>
          <a:off x="4573152" y="0"/>
          <a:ext cx="1088161" cy="1715335"/>
        </a:xfrm>
        <a:prstGeom prst="rect">
          <a:avLst/>
        </a:prstGeom>
        <a:noFill/>
        <a:ln>
          <a:noFill/>
        </a:ln>
        <a:effectLst/>
      </dgm:spPr>
      <dgm:t>
        <a:bodyPr/>
        <a:lstStyle/>
        <a:p>
          <a:pPr algn="ctr" rtl="0">
            <a:buNone/>
          </a:pPr>
          <a:r>
            <a:rPr lang="en-GB" sz="1200" b="1" i="0">
              <a:latin typeface="+mn-lt"/>
            </a:rPr>
            <a:t>17 September 2026</a:t>
          </a:r>
          <a:r>
            <a:rPr lang="en-GB" sz="1200" b="0" i="0">
              <a:latin typeface="+mn-lt"/>
            </a:rPr>
            <a:t> </a:t>
          </a:r>
          <a:endParaRPr lang="en-GB" sz="1200">
            <a:solidFill>
              <a:sysClr val="windowText" lastClr="000000">
                <a:hueOff val="0"/>
                <a:satOff val="0"/>
                <a:lumOff val="0"/>
                <a:alphaOff val="0"/>
              </a:sysClr>
            </a:solidFill>
            <a:latin typeface="+mn-lt"/>
            <a:ea typeface="+mn-ea"/>
            <a:cs typeface="+mn-cs"/>
          </a:endParaRPr>
        </a:p>
      </dgm:t>
    </dgm:pt>
    <dgm:pt modelId="{08B0D181-46B5-4A38-9C5C-8C07F093272B}" type="parTrans" cxnId="{35ABCE7B-9777-4DB2-8A45-56B8864261F4}">
      <dgm:prSet/>
      <dgm:spPr/>
      <dgm:t>
        <a:bodyPr/>
        <a:lstStyle/>
        <a:p>
          <a:pPr algn="ctr"/>
          <a:endParaRPr lang="en-GB" sz="1200">
            <a:latin typeface="+mn-lt"/>
          </a:endParaRPr>
        </a:p>
      </dgm:t>
    </dgm:pt>
    <dgm:pt modelId="{E8D42300-9918-40F8-B540-78CBB295F9E0}" type="sibTrans" cxnId="{35ABCE7B-9777-4DB2-8A45-56B8864261F4}">
      <dgm:prSet/>
      <dgm:spPr/>
      <dgm:t>
        <a:bodyPr/>
        <a:lstStyle/>
        <a:p>
          <a:pPr algn="ctr"/>
          <a:endParaRPr lang="en-GB" sz="1200">
            <a:latin typeface="+mn-lt"/>
          </a:endParaRPr>
        </a:p>
      </dgm:t>
    </dgm:pt>
    <dgm:pt modelId="{6C87AE57-D9DF-4D54-9B60-CBEA000CE5C2}">
      <dgm:prSet phldrT="[Text]" custT="1"/>
      <dgm:spPr>
        <a:xfrm>
          <a:off x="3430582" y="2573003"/>
          <a:ext cx="1088161" cy="1715335"/>
        </a:xfrm>
        <a:prstGeom prst="rect">
          <a:avLst/>
        </a:prstGeom>
        <a:noFill/>
        <a:ln>
          <a:noFill/>
        </a:ln>
        <a:effectLst/>
      </dgm:spPr>
      <dgm:t>
        <a:bodyPr/>
        <a:lstStyle/>
        <a:p>
          <a:pPr algn="ctr">
            <a:buNone/>
          </a:pPr>
          <a:r>
            <a:rPr lang="en-GB" sz="1200">
              <a:solidFill>
                <a:sysClr val="windowText" lastClr="000000">
                  <a:hueOff val="0"/>
                  <a:satOff val="0"/>
                  <a:lumOff val="0"/>
                  <a:alphaOff val="0"/>
                </a:sysClr>
              </a:solidFill>
              <a:latin typeface="+mn-lt"/>
              <a:ea typeface="+mn-ea"/>
              <a:cs typeface="+mn-cs"/>
            </a:rPr>
            <a:t>Qualification Assessment Window</a:t>
          </a:r>
        </a:p>
      </dgm:t>
    </dgm:pt>
    <dgm:pt modelId="{99BEAF5B-81AE-45D2-9CA8-C423E0D1D3AF}" type="parTrans" cxnId="{F6AABB39-0D99-452C-A0F6-9F4D70A502CF}">
      <dgm:prSet/>
      <dgm:spPr/>
      <dgm:t>
        <a:bodyPr/>
        <a:lstStyle/>
        <a:p>
          <a:pPr algn="ctr"/>
          <a:endParaRPr lang="en-GB" sz="1200">
            <a:latin typeface="+mn-lt"/>
          </a:endParaRPr>
        </a:p>
      </dgm:t>
    </dgm:pt>
    <dgm:pt modelId="{9E563F5A-8187-424B-B609-6741FB5347D1}" type="sibTrans" cxnId="{F6AABB39-0D99-452C-A0F6-9F4D70A502CF}">
      <dgm:prSet/>
      <dgm:spPr/>
      <dgm:t>
        <a:bodyPr/>
        <a:lstStyle/>
        <a:p>
          <a:pPr algn="ctr"/>
          <a:endParaRPr lang="en-GB" sz="1200">
            <a:latin typeface="+mn-lt"/>
          </a:endParaRPr>
        </a:p>
      </dgm:t>
    </dgm:pt>
    <dgm:pt modelId="{51E5C5AC-38F2-4665-A5D2-69E5F621FE0C}">
      <dgm:prSet phldrT="[Text]" custT="1"/>
      <dgm:spPr>
        <a:xfrm>
          <a:off x="4573152" y="0"/>
          <a:ext cx="1088161" cy="1715335"/>
        </a:xfrm>
        <a:prstGeom prst="rect">
          <a:avLst/>
        </a:prstGeom>
        <a:noFill/>
        <a:ln>
          <a:noFill/>
        </a:ln>
        <a:effectLst/>
      </dgm:spPr>
      <dgm:t>
        <a:bodyPr/>
        <a:lstStyle/>
        <a:p>
          <a:pPr algn="ctr">
            <a:buNone/>
          </a:pPr>
          <a:r>
            <a:rPr lang="en-GB" sz="1200">
              <a:latin typeface="+mn-lt"/>
              <a:ea typeface="+mn-ea"/>
              <a:cs typeface="+mn-cs"/>
            </a:rPr>
            <a:t>Earliest possible Budget Notice publication</a:t>
          </a:r>
        </a:p>
      </dgm:t>
    </dgm:pt>
    <dgm:pt modelId="{E5BD64F0-22A1-4F69-A792-D1DEE546FCE7}" type="parTrans" cxnId="{D78E2246-0F43-4BB9-BEEC-E0ACF8310CB5}">
      <dgm:prSet/>
      <dgm:spPr/>
      <dgm:t>
        <a:bodyPr/>
        <a:lstStyle/>
        <a:p>
          <a:pPr algn="ctr"/>
          <a:endParaRPr lang="en-GB" sz="1200">
            <a:latin typeface="+mn-lt"/>
          </a:endParaRPr>
        </a:p>
      </dgm:t>
    </dgm:pt>
    <dgm:pt modelId="{880C37A3-1F17-4E53-9FD2-E3FD0843223B}" type="sibTrans" cxnId="{D78E2246-0F43-4BB9-BEEC-E0ACF8310CB5}">
      <dgm:prSet/>
      <dgm:spPr/>
      <dgm:t>
        <a:bodyPr/>
        <a:lstStyle/>
        <a:p>
          <a:pPr algn="ctr"/>
          <a:endParaRPr lang="en-GB" sz="1200">
            <a:latin typeface="+mn-lt"/>
          </a:endParaRPr>
        </a:p>
      </dgm:t>
    </dgm:pt>
    <dgm:pt modelId="{1FE95AEB-B67E-4582-B0C3-BB95E01C827A}">
      <dgm:prSet phldrT="[Text]" custT="1"/>
      <dgm:spPr>
        <a:xfrm>
          <a:off x="5715722" y="2573003"/>
          <a:ext cx="1088161" cy="1715335"/>
        </a:xfrm>
        <a:prstGeom prst="rect">
          <a:avLst/>
        </a:prstGeom>
        <a:noFill/>
        <a:ln>
          <a:noFill/>
        </a:ln>
        <a:effectLst/>
      </dgm:spPr>
      <dgm:t>
        <a:bodyPr/>
        <a:lstStyle/>
        <a:p>
          <a:pPr algn="ctr" rtl="0">
            <a:buNone/>
          </a:pPr>
          <a:r>
            <a:rPr lang="en-GB" sz="1200" b="1" i="0">
              <a:latin typeface="+mn-lt"/>
            </a:rPr>
            <a:t>19 November 2026</a:t>
          </a:r>
          <a:r>
            <a:rPr lang="en-GB" sz="1200" b="0" i="0">
              <a:latin typeface="+mn-lt"/>
            </a:rPr>
            <a:t> </a:t>
          </a:r>
          <a:endParaRPr lang="en-GB" sz="1200">
            <a:solidFill>
              <a:sysClr val="windowText" lastClr="000000">
                <a:hueOff val="0"/>
                <a:satOff val="0"/>
                <a:lumOff val="0"/>
                <a:alphaOff val="0"/>
              </a:sysClr>
            </a:solidFill>
            <a:latin typeface="+mn-lt"/>
            <a:ea typeface="+mn-ea"/>
            <a:cs typeface="+mn-cs"/>
          </a:endParaRPr>
        </a:p>
      </dgm:t>
    </dgm:pt>
    <dgm:pt modelId="{E6BF8919-F000-4D56-BEFA-550A75464016}" type="parTrans" cxnId="{A0383530-9363-4593-9BF5-DA4D795E43F1}">
      <dgm:prSet/>
      <dgm:spPr/>
      <dgm:t>
        <a:bodyPr/>
        <a:lstStyle/>
        <a:p>
          <a:pPr algn="ctr"/>
          <a:endParaRPr lang="en-GB" sz="1200">
            <a:latin typeface="+mn-lt"/>
          </a:endParaRPr>
        </a:p>
      </dgm:t>
    </dgm:pt>
    <dgm:pt modelId="{A2E7E368-D5AE-4F68-8B6D-DE94041E6257}" type="sibTrans" cxnId="{A0383530-9363-4593-9BF5-DA4D795E43F1}">
      <dgm:prSet/>
      <dgm:spPr/>
      <dgm:t>
        <a:bodyPr/>
        <a:lstStyle/>
        <a:p>
          <a:pPr algn="ctr"/>
          <a:endParaRPr lang="en-GB" sz="1200">
            <a:latin typeface="+mn-lt"/>
          </a:endParaRPr>
        </a:p>
      </dgm:t>
    </dgm:pt>
    <dgm:pt modelId="{78F9D617-3F39-48FC-926A-5486DF821791}">
      <dgm:prSet phldrT="[Text]" custT="1"/>
      <dgm:spPr>
        <a:xfrm>
          <a:off x="5715722" y="2573003"/>
          <a:ext cx="1088161" cy="1715335"/>
        </a:xfrm>
        <a:prstGeom prst="rect">
          <a:avLst/>
        </a:prstGeom>
        <a:noFill/>
        <a:ln>
          <a:noFill/>
        </a:ln>
        <a:effectLst/>
      </dgm:spPr>
      <dgm:t>
        <a:bodyPr/>
        <a:lstStyle/>
        <a:p>
          <a:pPr algn="ctr">
            <a:buNone/>
          </a:pPr>
          <a:r>
            <a:rPr lang="en-GB" sz="1200">
              <a:latin typeface="+mn-lt"/>
              <a:ea typeface="+mn-ea"/>
              <a:cs typeface="+mn-cs"/>
            </a:rPr>
            <a:t>Latest possible Budget Notice publication</a:t>
          </a:r>
        </a:p>
      </dgm:t>
    </dgm:pt>
    <dgm:pt modelId="{0539C1A9-48F5-45AA-A89B-487BFC307CB2}" type="parTrans" cxnId="{A5510564-E8AB-4908-90AF-E9C3F321FB2D}">
      <dgm:prSet/>
      <dgm:spPr/>
      <dgm:t>
        <a:bodyPr/>
        <a:lstStyle/>
        <a:p>
          <a:pPr algn="ctr"/>
          <a:endParaRPr lang="en-GB" sz="1200">
            <a:latin typeface="+mn-lt"/>
          </a:endParaRPr>
        </a:p>
      </dgm:t>
    </dgm:pt>
    <dgm:pt modelId="{D81FE26C-D850-4BB0-AA06-375F5B3231B9}" type="sibTrans" cxnId="{A5510564-E8AB-4908-90AF-E9C3F321FB2D}">
      <dgm:prSet/>
      <dgm:spPr/>
      <dgm:t>
        <a:bodyPr/>
        <a:lstStyle/>
        <a:p>
          <a:pPr algn="ctr"/>
          <a:endParaRPr lang="en-GB" sz="1200">
            <a:latin typeface="+mn-lt"/>
          </a:endParaRPr>
        </a:p>
      </dgm:t>
    </dgm:pt>
    <dgm:pt modelId="{65ADF4BE-3900-40DE-BC84-7BD81F9D6F6B}">
      <dgm:prSet phldrT="[Text]" custT="1"/>
      <dgm:spPr>
        <a:xfrm>
          <a:off x="6858292" y="0"/>
          <a:ext cx="1088161" cy="1715335"/>
        </a:xfrm>
        <a:prstGeom prst="rect">
          <a:avLst/>
        </a:prstGeom>
        <a:noFill/>
        <a:ln>
          <a:noFill/>
        </a:ln>
        <a:effectLst/>
      </dgm:spPr>
      <dgm:t>
        <a:bodyPr/>
        <a:lstStyle/>
        <a:p>
          <a:pPr algn="ctr" rtl="0">
            <a:buNone/>
          </a:pPr>
          <a:r>
            <a:rPr lang="en-GB" sz="1200" b="1" i="0">
              <a:latin typeface="+mn-lt"/>
            </a:rPr>
            <a:t>27 November – 1 December </a:t>
          </a:r>
          <a:r>
            <a:rPr lang="en-GB" sz="1200" b="1" i="0">
              <a:solidFill>
                <a:sysClr val="windowText" lastClr="000000">
                  <a:hueOff val="0"/>
                  <a:satOff val="0"/>
                  <a:lumOff val="0"/>
                  <a:alphaOff val="0"/>
                </a:sysClr>
              </a:solidFill>
              <a:latin typeface="+mn-lt"/>
            </a:rPr>
            <a:t>2026</a:t>
          </a:r>
          <a:endParaRPr lang="en-GB" sz="1200" b="1">
            <a:solidFill>
              <a:sysClr val="windowText" lastClr="000000">
                <a:hueOff val="0"/>
                <a:satOff val="0"/>
                <a:lumOff val="0"/>
                <a:alphaOff val="0"/>
              </a:sysClr>
            </a:solidFill>
            <a:latin typeface="+mn-lt"/>
            <a:ea typeface="+mn-ea"/>
            <a:cs typeface="+mn-cs"/>
          </a:endParaRPr>
        </a:p>
      </dgm:t>
    </dgm:pt>
    <dgm:pt modelId="{84E61BEF-1C18-448F-A961-52C07751545D}" type="parTrans" cxnId="{3B7F6373-D14A-463C-856E-B270B4435784}">
      <dgm:prSet/>
      <dgm:spPr/>
      <dgm:t>
        <a:bodyPr/>
        <a:lstStyle/>
        <a:p>
          <a:pPr algn="ctr"/>
          <a:endParaRPr lang="en-GB" sz="1200">
            <a:latin typeface="+mn-lt"/>
          </a:endParaRPr>
        </a:p>
      </dgm:t>
    </dgm:pt>
    <dgm:pt modelId="{084C6EA0-C666-4C3E-AA76-72CFA8335589}" type="sibTrans" cxnId="{3B7F6373-D14A-463C-856E-B270B4435784}">
      <dgm:prSet/>
      <dgm:spPr/>
      <dgm:t>
        <a:bodyPr/>
        <a:lstStyle/>
        <a:p>
          <a:pPr algn="ctr"/>
          <a:endParaRPr lang="en-GB" sz="1200">
            <a:latin typeface="+mn-lt"/>
          </a:endParaRPr>
        </a:p>
      </dgm:t>
    </dgm:pt>
    <dgm:pt modelId="{20772FF0-8765-4819-8962-07E4E450649E}">
      <dgm:prSet phldrT="[Text]" custT="1"/>
      <dgm:spPr>
        <a:xfrm>
          <a:off x="6858292" y="0"/>
          <a:ext cx="1088161" cy="1715335"/>
        </a:xfrm>
        <a:prstGeom prst="rect">
          <a:avLst/>
        </a:prstGeom>
        <a:noFill/>
        <a:ln>
          <a:noFill/>
        </a:ln>
        <a:effectLst/>
      </dgm:spPr>
      <dgm:t>
        <a:bodyPr/>
        <a:lstStyle/>
        <a:p>
          <a:pPr algn="ctr">
            <a:buNone/>
          </a:pPr>
          <a:r>
            <a:rPr lang="en-GB" sz="1200">
              <a:latin typeface="+mn-lt"/>
              <a:ea typeface="+mn-ea"/>
              <a:cs typeface="+mn-cs"/>
            </a:rPr>
            <a:t>Earliest possible notification of results</a:t>
          </a:r>
        </a:p>
      </dgm:t>
    </dgm:pt>
    <dgm:pt modelId="{2C2D23E6-69E4-4283-831E-4DA8988592AA}" type="parTrans" cxnId="{C26F3BF0-3204-4603-AFFE-F1DA7114CC7D}">
      <dgm:prSet/>
      <dgm:spPr/>
      <dgm:t>
        <a:bodyPr/>
        <a:lstStyle/>
        <a:p>
          <a:pPr algn="ctr"/>
          <a:endParaRPr lang="en-GB" sz="1200">
            <a:latin typeface="+mn-lt"/>
          </a:endParaRPr>
        </a:p>
      </dgm:t>
    </dgm:pt>
    <dgm:pt modelId="{36F39697-D339-4906-A075-79D792498403}" type="sibTrans" cxnId="{C26F3BF0-3204-4603-AFFE-F1DA7114CC7D}">
      <dgm:prSet/>
      <dgm:spPr/>
      <dgm:t>
        <a:bodyPr/>
        <a:lstStyle/>
        <a:p>
          <a:pPr algn="ctr"/>
          <a:endParaRPr lang="en-GB" sz="1200">
            <a:latin typeface="+mn-lt"/>
          </a:endParaRPr>
        </a:p>
      </dgm:t>
    </dgm:pt>
    <dgm:pt modelId="{2F79CFF7-ADEB-4EBA-88D8-31439BF72C3A}">
      <dgm:prSet phldrT="[Text]" custT="1"/>
      <dgm:spPr>
        <a:xfrm>
          <a:off x="9143431" y="0"/>
          <a:ext cx="1088161" cy="1715335"/>
        </a:xfrm>
        <a:prstGeom prst="rect">
          <a:avLst/>
        </a:prstGeom>
        <a:noFill/>
        <a:ln>
          <a:noFill/>
        </a:ln>
        <a:effectLst/>
      </dgm:spPr>
      <dgm:t>
        <a:bodyPr/>
        <a:lstStyle/>
        <a:p>
          <a:pPr algn="ctr" rtl="0">
            <a:buNone/>
          </a:pPr>
          <a:r>
            <a:rPr lang="en-GB" sz="1200" b="1" i="0">
              <a:latin typeface="+mn-lt"/>
            </a:rPr>
            <a:t>15 – 17 February 2027</a:t>
          </a:r>
          <a:r>
            <a:rPr lang="en-GB" sz="1200" b="0" i="0">
              <a:latin typeface="+mn-lt"/>
            </a:rPr>
            <a:t> </a:t>
          </a:r>
          <a:endParaRPr lang="en-GB" sz="1200">
            <a:solidFill>
              <a:sysClr val="windowText" lastClr="000000">
                <a:hueOff val="0"/>
                <a:satOff val="0"/>
                <a:lumOff val="0"/>
                <a:alphaOff val="0"/>
              </a:sysClr>
            </a:solidFill>
            <a:latin typeface="+mn-lt"/>
            <a:ea typeface="+mn-ea"/>
            <a:cs typeface="+mn-cs"/>
          </a:endParaRPr>
        </a:p>
      </dgm:t>
    </dgm:pt>
    <dgm:pt modelId="{F6E80B24-1E29-44F9-9D75-D2C187F181B5}" type="parTrans" cxnId="{1C208A0C-9354-4794-9026-6F594B9599A1}">
      <dgm:prSet/>
      <dgm:spPr/>
      <dgm:t>
        <a:bodyPr/>
        <a:lstStyle/>
        <a:p>
          <a:pPr algn="ctr"/>
          <a:endParaRPr lang="en-GB" sz="1200">
            <a:latin typeface="+mn-lt"/>
          </a:endParaRPr>
        </a:p>
      </dgm:t>
    </dgm:pt>
    <dgm:pt modelId="{9C6AEDC5-FB02-4A21-B752-FFEEF652EBF3}" type="sibTrans" cxnId="{1C208A0C-9354-4794-9026-6F594B9599A1}">
      <dgm:prSet/>
      <dgm:spPr/>
      <dgm:t>
        <a:bodyPr/>
        <a:lstStyle/>
        <a:p>
          <a:pPr algn="ctr"/>
          <a:endParaRPr lang="en-GB" sz="1200">
            <a:latin typeface="+mn-lt"/>
          </a:endParaRPr>
        </a:p>
      </dgm:t>
    </dgm:pt>
    <dgm:pt modelId="{D3B79A9C-F5C9-4159-9424-9BDB809DDEDE}">
      <dgm:prSet phldrT="[Text]" custT="1"/>
      <dgm:spPr>
        <a:xfrm>
          <a:off x="8000862" y="2573003"/>
          <a:ext cx="1088161" cy="1715335"/>
        </a:xfrm>
        <a:prstGeom prst="rect">
          <a:avLst/>
        </a:prstGeom>
        <a:noFill/>
        <a:ln>
          <a:noFill/>
        </a:ln>
        <a:effectLst/>
      </dgm:spPr>
      <dgm:t>
        <a:bodyPr/>
        <a:lstStyle/>
        <a:p>
          <a:pPr algn="ctr">
            <a:buNone/>
          </a:pPr>
          <a:endParaRPr lang="en-GB" sz="1200">
            <a:solidFill>
              <a:sysClr val="windowText" lastClr="000000">
                <a:hueOff val="0"/>
                <a:satOff val="0"/>
                <a:lumOff val="0"/>
                <a:alphaOff val="0"/>
              </a:sysClr>
            </a:solidFill>
            <a:latin typeface="+mn-lt"/>
            <a:ea typeface="+mn-ea"/>
            <a:cs typeface="+mn-cs"/>
          </a:endParaRPr>
        </a:p>
      </dgm:t>
    </dgm:pt>
    <dgm:pt modelId="{535DA771-63E5-467B-A7CD-255424E1DA19}" type="parTrans" cxnId="{0E7FD232-24A7-4D0F-BD76-DC623D684BE7}">
      <dgm:prSet/>
      <dgm:spPr/>
      <dgm:t>
        <a:bodyPr/>
        <a:lstStyle/>
        <a:p>
          <a:pPr algn="ctr"/>
          <a:endParaRPr lang="en-GB" sz="1200">
            <a:latin typeface="+mn-lt"/>
          </a:endParaRPr>
        </a:p>
      </dgm:t>
    </dgm:pt>
    <dgm:pt modelId="{9ED52E96-8F1F-485D-AFBF-92B7F81E32FF}" type="sibTrans" cxnId="{0E7FD232-24A7-4D0F-BD76-DC623D684BE7}">
      <dgm:prSet/>
      <dgm:spPr/>
      <dgm:t>
        <a:bodyPr/>
        <a:lstStyle/>
        <a:p>
          <a:pPr algn="ctr"/>
          <a:endParaRPr lang="en-GB" sz="1200">
            <a:latin typeface="+mn-lt"/>
          </a:endParaRPr>
        </a:p>
      </dgm:t>
    </dgm:pt>
    <dgm:pt modelId="{414C1438-3A15-4FFD-91B3-6914176343E2}">
      <dgm:prSet phldrT="[Text]" custT="1"/>
      <dgm:spPr>
        <a:xfrm>
          <a:off x="9143431" y="0"/>
          <a:ext cx="1088161" cy="1715335"/>
        </a:xfrm>
        <a:prstGeom prst="rect">
          <a:avLst/>
        </a:prstGeom>
        <a:noFill/>
        <a:ln>
          <a:noFill/>
        </a:ln>
        <a:effectLst/>
      </dgm:spPr>
      <dgm:t>
        <a:bodyPr/>
        <a:lstStyle/>
        <a:p>
          <a:pPr algn="ctr">
            <a:buNone/>
          </a:pPr>
          <a:r>
            <a:rPr lang="en-GB" sz="1200">
              <a:latin typeface="+mn-lt"/>
              <a:ea typeface="+mn-ea"/>
              <a:cs typeface="+mn-cs"/>
            </a:rPr>
            <a:t>Latest possible notification of results</a:t>
          </a:r>
        </a:p>
      </dgm:t>
    </dgm:pt>
    <dgm:pt modelId="{8F1B1B76-EBA2-4C29-B327-8EBD0C7E7843}" type="parTrans" cxnId="{24F4BAE0-1C50-4B9D-A1C4-7E92AA1445E2}">
      <dgm:prSet/>
      <dgm:spPr/>
      <dgm:t>
        <a:bodyPr/>
        <a:lstStyle/>
        <a:p>
          <a:pPr algn="ctr"/>
          <a:endParaRPr lang="en-GB" sz="1200">
            <a:latin typeface="+mn-lt"/>
          </a:endParaRPr>
        </a:p>
      </dgm:t>
    </dgm:pt>
    <dgm:pt modelId="{FC4C1B53-33FF-4EB2-97D5-28CC2F72B4C4}" type="sibTrans" cxnId="{24F4BAE0-1C50-4B9D-A1C4-7E92AA1445E2}">
      <dgm:prSet/>
      <dgm:spPr/>
      <dgm:t>
        <a:bodyPr/>
        <a:lstStyle/>
        <a:p>
          <a:pPr algn="ctr"/>
          <a:endParaRPr lang="en-GB" sz="1200">
            <a:latin typeface="+mn-lt"/>
          </a:endParaRPr>
        </a:p>
      </dgm:t>
    </dgm:pt>
    <dgm:pt modelId="{D480FF95-EDA9-4B3C-A87A-6656CBF03F2E}">
      <dgm:prSet phldrT="[Text]" custT="1"/>
      <dgm:spPr>
        <a:xfrm>
          <a:off x="3430582" y="2573003"/>
          <a:ext cx="1088161" cy="1715335"/>
        </a:xfrm>
        <a:prstGeom prst="rect">
          <a:avLst/>
        </a:prstGeom>
        <a:noFill/>
        <a:ln>
          <a:noFill/>
        </a:ln>
        <a:effectLst/>
      </dgm:spPr>
      <dgm:t>
        <a:bodyPr/>
        <a:lstStyle/>
        <a:p>
          <a:pPr algn="ctr" rtl="0">
            <a:buNone/>
          </a:pPr>
          <a:r>
            <a:rPr lang="en-GB" sz="1200" b="1">
              <a:latin typeface="+mn-lt"/>
              <a:ea typeface="+mn-ea"/>
              <a:cs typeface="+mn-cs"/>
            </a:rPr>
            <a:t>10 August –  16 September 2026</a:t>
          </a:r>
        </a:p>
      </dgm:t>
    </dgm:pt>
    <dgm:pt modelId="{B5BE75A4-F958-4869-AE2F-804CF4C6976A}" type="sibTrans" cxnId="{82B40600-0B44-463C-94AF-6EB425E2D013}">
      <dgm:prSet/>
      <dgm:spPr/>
      <dgm:t>
        <a:bodyPr/>
        <a:lstStyle/>
        <a:p>
          <a:pPr algn="ctr"/>
          <a:endParaRPr lang="en-GB" sz="1200">
            <a:latin typeface="+mn-lt"/>
          </a:endParaRPr>
        </a:p>
      </dgm:t>
    </dgm:pt>
    <dgm:pt modelId="{0CB0D224-1FAF-4A49-8054-F66AB5B95F01}" type="parTrans" cxnId="{82B40600-0B44-463C-94AF-6EB425E2D013}">
      <dgm:prSet/>
      <dgm:spPr/>
      <dgm:t>
        <a:bodyPr/>
        <a:lstStyle/>
        <a:p>
          <a:pPr algn="ctr"/>
          <a:endParaRPr lang="en-GB" sz="1200">
            <a:latin typeface="+mn-lt"/>
          </a:endParaRPr>
        </a:p>
      </dgm:t>
    </dgm:pt>
    <dgm:pt modelId="{B266D6DA-5B88-4014-A6AC-E5492EE9EF56}">
      <dgm:prSet phldrT="[Text]" custT="1"/>
      <dgm:spPr>
        <a:xfrm>
          <a:off x="2873" y="0"/>
          <a:ext cx="1088161" cy="1715335"/>
        </a:xfrm>
        <a:noFill/>
        <a:ln>
          <a:noFill/>
        </a:ln>
        <a:effectLst/>
      </dgm:spPr>
      <dgm:t>
        <a:bodyPr/>
        <a:lstStyle/>
        <a:p>
          <a:pPr algn="ctr" rtl="0">
            <a:buNone/>
          </a:pPr>
          <a:r>
            <a:rPr lang="en-GB" sz="1200" b="1">
              <a:latin typeface="+mn-lt"/>
              <a:ea typeface="+mn-ea"/>
              <a:cs typeface="+mn-cs"/>
            </a:rPr>
            <a:t>6 – 10 July 2026</a:t>
          </a:r>
        </a:p>
        <a:p>
          <a:pPr algn="ctr">
            <a:buNone/>
          </a:pPr>
          <a:r>
            <a:rPr lang="en-GB" sz="1200" b="0">
              <a:solidFill>
                <a:sysClr val="windowText" lastClr="000000">
                  <a:hueOff val="0"/>
                  <a:satOff val="0"/>
                  <a:lumOff val="0"/>
                  <a:alphaOff val="0"/>
                </a:sysClr>
              </a:solidFill>
              <a:latin typeface="+mn-lt"/>
              <a:ea typeface="+mn-ea"/>
              <a:cs typeface="+mn-cs"/>
            </a:rPr>
            <a:t>Minor &amp; Necessary Modification request window</a:t>
          </a:r>
        </a:p>
      </dgm:t>
    </dgm:pt>
    <dgm:pt modelId="{BAFB42CD-4EA8-454A-BFBE-7D5857FADC29}" type="parTrans" cxnId="{4B17956B-816D-40C2-A0AD-C6B32699C3A1}">
      <dgm:prSet/>
      <dgm:spPr/>
      <dgm:t>
        <a:bodyPr/>
        <a:lstStyle/>
        <a:p>
          <a:pPr algn="ctr"/>
          <a:endParaRPr lang="en-GB" sz="1200">
            <a:latin typeface="+mn-lt"/>
          </a:endParaRPr>
        </a:p>
      </dgm:t>
    </dgm:pt>
    <dgm:pt modelId="{7F26CAA5-C8A5-487C-BFB0-391249071FFC}" type="sibTrans" cxnId="{4B17956B-816D-40C2-A0AD-C6B32699C3A1}">
      <dgm:prSet/>
      <dgm:spPr/>
      <dgm:t>
        <a:bodyPr/>
        <a:lstStyle/>
        <a:p>
          <a:pPr algn="ctr"/>
          <a:endParaRPr lang="en-GB" sz="1200">
            <a:latin typeface="+mn-lt"/>
          </a:endParaRPr>
        </a:p>
      </dgm:t>
    </dgm:pt>
    <dgm:pt modelId="{74B64115-438F-48B4-BEC5-5B507E9975BD}" type="pres">
      <dgm:prSet presAssocID="{3F2D9CE5-D6EE-460D-96BE-D6917A77ACAA}" presName="Name0" presStyleCnt="0">
        <dgm:presLayoutVars>
          <dgm:dir/>
          <dgm:resizeHandles val="exact"/>
        </dgm:presLayoutVars>
      </dgm:prSet>
      <dgm:spPr/>
    </dgm:pt>
    <dgm:pt modelId="{B2A0F703-26ED-441E-8074-6F9E2145E656}" type="pres">
      <dgm:prSet presAssocID="{3F2D9CE5-D6EE-460D-96BE-D6917A77ACAA}" presName="arrow" presStyleLbl="bgShp" presStyleIdx="0" presStyleCnt="1" custLinFactNeighborY="0"/>
      <dgm:spPr>
        <a:xfrm>
          <a:off x="0" y="1286501"/>
          <a:ext cx="11371630" cy="1715335"/>
        </a:xfrm>
        <a:prstGeom prst="notchedRightArrow">
          <a:avLst/>
        </a:prstGeom>
        <a:solidFill>
          <a:srgbClr val="0F6FC6">
            <a:tint val="40000"/>
            <a:hueOff val="0"/>
            <a:satOff val="0"/>
            <a:lumOff val="0"/>
            <a:alphaOff val="0"/>
          </a:srgbClr>
        </a:solidFill>
        <a:ln>
          <a:noFill/>
        </a:ln>
        <a:effectLst/>
      </dgm:spPr>
    </dgm:pt>
    <dgm:pt modelId="{E66C08AE-03C6-4B19-88B1-51B8232EFA5B}" type="pres">
      <dgm:prSet presAssocID="{3F2D9CE5-D6EE-460D-96BE-D6917A77ACAA}" presName="points" presStyleCnt="0"/>
      <dgm:spPr/>
    </dgm:pt>
    <dgm:pt modelId="{9344223F-A951-47B5-A5C1-3FA4665EEE63}" type="pres">
      <dgm:prSet presAssocID="{282F736E-5E3E-4764-B7B9-702F56181BED}" presName="compositeA" presStyleCnt="0"/>
      <dgm:spPr/>
    </dgm:pt>
    <dgm:pt modelId="{17322843-C18F-4BFB-98CB-93B24D9152F5}" type="pres">
      <dgm:prSet presAssocID="{282F736E-5E3E-4764-B7B9-702F56181BED}" presName="textA" presStyleLbl="revTx" presStyleIdx="0" presStyleCnt="10" custScaleY="69972" custLinFactNeighborX="78462" custLinFactNeighborY="21374">
        <dgm:presLayoutVars>
          <dgm:bulletEnabled val="1"/>
        </dgm:presLayoutVars>
      </dgm:prSet>
      <dgm:spPr/>
    </dgm:pt>
    <dgm:pt modelId="{C9BB5DC7-9DB5-43D0-B47A-7D1852CF57B9}" type="pres">
      <dgm:prSet presAssocID="{282F736E-5E3E-4764-B7B9-702F56181BED}" presName="circleA" presStyleLbl="node1" presStyleIdx="0" presStyleCnt="10" custLinFactX="200000" custLinFactNeighborX="226587" custLinFactNeighborY="31951"/>
      <dgm:spPr>
        <a:xfrm>
          <a:off x="332537" y="1929752"/>
          <a:ext cx="428833" cy="428833"/>
        </a:xfrm>
        <a:prstGeom prst="ellipse">
          <a:avLst/>
        </a:prstGeom>
        <a:solidFill>
          <a:srgbClr val="0F6FC6">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28BACAA4-5745-41E0-84F6-184A5FB44C4F}" type="pres">
      <dgm:prSet presAssocID="{282F736E-5E3E-4764-B7B9-702F56181BED}" presName="spaceA" presStyleCnt="0"/>
      <dgm:spPr/>
    </dgm:pt>
    <dgm:pt modelId="{A14E5545-2DDC-4F0A-8C6B-B5F1F9FC71DD}" type="pres">
      <dgm:prSet presAssocID="{7EAFCADE-56FF-4CD8-8122-2885FCCC19A6}" presName="space" presStyleCnt="0"/>
      <dgm:spPr/>
    </dgm:pt>
    <dgm:pt modelId="{D1B5D5BD-140E-4C4B-87E8-15A91DF564A5}" type="pres">
      <dgm:prSet presAssocID="{36D5C659-F352-453A-A930-A940F24BAB28}" presName="compositeB" presStyleCnt="0"/>
      <dgm:spPr/>
    </dgm:pt>
    <dgm:pt modelId="{DF5B7BDD-112F-474F-98C7-2DF1B1972CA8}" type="pres">
      <dgm:prSet presAssocID="{36D5C659-F352-453A-A930-A940F24BAB28}" presName="textB" presStyleLbl="revTx" presStyleIdx="1" presStyleCnt="10" custLinFactX="100000" custLinFactY="-31824" custLinFactNeighborX="132924" custLinFactNeighborY="-100000">
        <dgm:presLayoutVars>
          <dgm:bulletEnabled val="1"/>
        </dgm:presLayoutVars>
      </dgm:prSet>
      <dgm:spPr/>
    </dgm:pt>
    <dgm:pt modelId="{AF993CDE-1FE6-4AC3-B687-EAEA6D4E09E4}" type="pres">
      <dgm:prSet presAssocID="{36D5C659-F352-453A-A930-A940F24BAB28}" presName="circleB" presStyleLbl="node1" presStyleIdx="1" presStyleCnt="10" custLinFactX="200000" custLinFactNeighborX="259526"/>
      <dgm:spPr>
        <a:xfrm>
          <a:off x="1475107" y="1929752"/>
          <a:ext cx="428833" cy="428833"/>
        </a:xfrm>
        <a:prstGeom prst="ellipse">
          <a:avLst/>
        </a:prstGeom>
        <a:solidFill>
          <a:srgbClr val="0F6FC6">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B9433034-6ACD-4C3F-8FDC-7F475157ADFA}" type="pres">
      <dgm:prSet presAssocID="{36D5C659-F352-453A-A930-A940F24BAB28}" presName="spaceB" presStyleCnt="0"/>
      <dgm:spPr/>
    </dgm:pt>
    <dgm:pt modelId="{046533E6-46C6-4931-AEA8-4F982853C050}" type="pres">
      <dgm:prSet presAssocID="{5467C322-0DE8-4336-A954-7D485DC7A98C}" presName="space" presStyleCnt="0"/>
      <dgm:spPr/>
    </dgm:pt>
    <dgm:pt modelId="{3BB9194D-2C46-46E1-AA20-73DDA9492ED1}" type="pres">
      <dgm:prSet presAssocID="{6D528B21-6D46-4F0C-8D07-AC9E412641EC}" presName="compositeA" presStyleCnt="0"/>
      <dgm:spPr/>
    </dgm:pt>
    <dgm:pt modelId="{503ED6CC-2BCC-4925-85B5-4E2FFDF6CAB2}" type="pres">
      <dgm:prSet presAssocID="{6D528B21-6D46-4F0C-8D07-AC9E412641EC}" presName="textA" presStyleLbl="revTx" presStyleIdx="2" presStyleCnt="10" custScaleX="121099" custScaleY="76395" custLinFactX="100000" custLinFactY="50508" custLinFactNeighborX="135300" custLinFactNeighborY="100000">
        <dgm:presLayoutVars>
          <dgm:bulletEnabled val="1"/>
        </dgm:presLayoutVars>
      </dgm:prSet>
      <dgm:spPr/>
    </dgm:pt>
    <dgm:pt modelId="{E48076CB-9820-45EF-8498-AB3676A722DF}" type="pres">
      <dgm:prSet presAssocID="{6D528B21-6D46-4F0C-8D07-AC9E412641EC}" presName="circleA" presStyleLbl="node1" presStyleIdx="2" presStyleCnt="10" custLinFactX="200000" custLinFactNeighborX="277841" custLinFactNeighborY="23605"/>
      <dgm:spPr>
        <a:xfrm>
          <a:off x="2617676" y="1929752"/>
          <a:ext cx="428833" cy="428833"/>
        </a:xfrm>
        <a:prstGeom prst="ellipse">
          <a:avLst/>
        </a:prstGeom>
        <a:solidFill>
          <a:srgbClr val="0F6FC6">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BE6EE7FF-2446-4531-8138-28006845CA3A}" type="pres">
      <dgm:prSet presAssocID="{6D528B21-6D46-4F0C-8D07-AC9E412641EC}" presName="spaceA" presStyleCnt="0"/>
      <dgm:spPr/>
    </dgm:pt>
    <dgm:pt modelId="{F7EC4817-E5B6-4176-BA46-B16EE811A831}" type="pres">
      <dgm:prSet presAssocID="{FD35579A-C2A4-4289-85DA-3056E257C5FB}" presName="space" presStyleCnt="0"/>
      <dgm:spPr/>
    </dgm:pt>
    <dgm:pt modelId="{B7D2C502-AA84-4C28-AB21-B6AE5A6D3FFB}" type="pres">
      <dgm:prSet presAssocID="{D480FF95-EDA9-4B3C-A87A-6656CBF03F2E}" presName="compositeB" presStyleCnt="0"/>
      <dgm:spPr/>
    </dgm:pt>
    <dgm:pt modelId="{F5E6CB93-0F99-4E5F-BBCD-28DF64BF345E}" type="pres">
      <dgm:prSet presAssocID="{D480FF95-EDA9-4B3C-A87A-6656CBF03F2E}" presName="textB" presStyleLbl="revTx" presStyleIdx="3" presStyleCnt="10" custScaleX="117712" custLinFactX="100000" custLinFactY="-31824" custLinFactNeighborX="123854" custLinFactNeighborY="-100000">
        <dgm:presLayoutVars>
          <dgm:bulletEnabled val="1"/>
        </dgm:presLayoutVars>
      </dgm:prSet>
      <dgm:spPr/>
    </dgm:pt>
    <dgm:pt modelId="{32DA378D-8361-4DE9-8F8A-87A6C60D002F}" type="pres">
      <dgm:prSet presAssocID="{D480FF95-EDA9-4B3C-A87A-6656CBF03F2E}" presName="circleB" presStyleLbl="node1" presStyleIdx="3" presStyleCnt="10" custLinFactX="200000" custLinFactNeighborX="273774"/>
      <dgm:spPr>
        <a:xfrm>
          <a:off x="3760246" y="1929752"/>
          <a:ext cx="428833" cy="428833"/>
        </a:xfrm>
        <a:prstGeom prst="ellipse">
          <a:avLst/>
        </a:prstGeom>
        <a:solidFill>
          <a:srgbClr val="0F6FC6">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CCB3727A-54F3-4D41-983B-03BF009BD285}" type="pres">
      <dgm:prSet presAssocID="{D480FF95-EDA9-4B3C-A87A-6656CBF03F2E}" presName="spaceB" presStyleCnt="0"/>
      <dgm:spPr/>
    </dgm:pt>
    <dgm:pt modelId="{1A832271-7D47-48EF-8B16-97DF8E3ACA7F}" type="pres">
      <dgm:prSet presAssocID="{B5BE75A4-F958-4869-AE2F-804CF4C6976A}" presName="space" presStyleCnt="0"/>
      <dgm:spPr/>
    </dgm:pt>
    <dgm:pt modelId="{120B7484-8262-4377-967C-B26E34428B53}" type="pres">
      <dgm:prSet presAssocID="{D4785E4C-9DAB-4F9F-A96F-4A9B5BE9DF52}" presName="compositeA" presStyleCnt="0"/>
      <dgm:spPr/>
    </dgm:pt>
    <dgm:pt modelId="{07629C5F-93B8-4BF9-AE0C-2639DC8F3976}" type="pres">
      <dgm:prSet presAssocID="{D4785E4C-9DAB-4F9F-A96F-4A9B5BE9DF52}" presName="textA" presStyleLbl="revTx" presStyleIdx="4" presStyleCnt="10" custScaleX="114852" custScaleY="79033" custLinFactX="100000" custLinFactY="54466" custLinFactNeighborX="130574" custLinFactNeighborY="100000">
        <dgm:presLayoutVars>
          <dgm:bulletEnabled val="1"/>
        </dgm:presLayoutVars>
      </dgm:prSet>
      <dgm:spPr/>
    </dgm:pt>
    <dgm:pt modelId="{2B96CFA2-F73F-49EF-84EA-085EC2B8B484}" type="pres">
      <dgm:prSet presAssocID="{D4785E4C-9DAB-4F9F-A96F-4A9B5BE9DF52}" presName="circleA" presStyleLbl="node1" presStyleIdx="4" presStyleCnt="10" custFlipVert="1" custScaleX="10661" custScaleY="10661" custLinFactX="461890" custLinFactNeighborX="500000" custLinFactNeighborY="26297"/>
      <dgm:spPr>
        <a:xfrm>
          <a:off x="4902816" y="1929752"/>
          <a:ext cx="428833" cy="428833"/>
        </a:xfrm>
        <a:prstGeom prst="ellipse">
          <a:avLst/>
        </a:prstGeom>
        <a:solidFill>
          <a:srgbClr val="0F6FC6">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8CF3A2ED-1BDA-4F1B-AABB-B6B8EC589FA0}" type="pres">
      <dgm:prSet presAssocID="{D4785E4C-9DAB-4F9F-A96F-4A9B5BE9DF52}" presName="spaceA" presStyleCnt="0"/>
      <dgm:spPr/>
    </dgm:pt>
    <dgm:pt modelId="{BE16E024-DC64-4A01-AA69-018BCB232457}" type="pres">
      <dgm:prSet presAssocID="{E8D42300-9918-40F8-B540-78CBB295F9E0}" presName="space" presStyleCnt="0"/>
      <dgm:spPr/>
    </dgm:pt>
    <dgm:pt modelId="{B870C829-7C91-4D3C-8BF5-F2C81DE49459}" type="pres">
      <dgm:prSet presAssocID="{1FE95AEB-B67E-4582-B0C3-BB95E01C827A}" presName="compositeB" presStyleCnt="0"/>
      <dgm:spPr/>
    </dgm:pt>
    <dgm:pt modelId="{7CB30391-890A-4286-A2FD-3661E8AB708B}" type="pres">
      <dgm:prSet presAssocID="{1FE95AEB-B67E-4582-B0C3-BB95E01C827A}" presName="textB" presStyleLbl="revTx" presStyleIdx="5" presStyleCnt="10" custScaleX="122732" custScaleY="83729" custLinFactX="100000" custLinFactY="-47079" custLinFactNeighborX="134698" custLinFactNeighborY="-100000">
        <dgm:presLayoutVars>
          <dgm:bulletEnabled val="1"/>
        </dgm:presLayoutVars>
      </dgm:prSet>
      <dgm:spPr/>
    </dgm:pt>
    <dgm:pt modelId="{EEAD2034-4059-4A3B-97DA-8C267DB3D163}" type="pres">
      <dgm:prSet presAssocID="{1FE95AEB-B67E-4582-B0C3-BB95E01C827A}" presName="circleB" presStyleLbl="node1" presStyleIdx="5" presStyleCnt="10" custLinFactX="100000" custLinFactNeighborX="119505" custLinFactNeighborY="-16271"/>
      <dgm:spPr>
        <a:xfrm>
          <a:off x="6045386" y="1929752"/>
          <a:ext cx="428833" cy="428833"/>
        </a:xfrm>
        <a:prstGeom prst="ellipse">
          <a:avLst/>
        </a:prstGeom>
        <a:solidFill>
          <a:srgbClr val="0F6FC6">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2C89E377-FA50-45FC-B167-148E12EB0561}" type="pres">
      <dgm:prSet presAssocID="{1FE95AEB-B67E-4582-B0C3-BB95E01C827A}" presName="spaceB" presStyleCnt="0"/>
      <dgm:spPr/>
    </dgm:pt>
    <dgm:pt modelId="{3FDB4F73-0FA3-4296-A97C-EA5C47C8A602}" type="pres">
      <dgm:prSet presAssocID="{A2E7E368-D5AE-4F68-8B6D-DE94041E6257}" presName="space" presStyleCnt="0"/>
      <dgm:spPr/>
    </dgm:pt>
    <dgm:pt modelId="{F6AE7151-98D3-47B6-B143-FA98C2B85F94}" type="pres">
      <dgm:prSet presAssocID="{65ADF4BE-3900-40DE-BC84-7BD81F9D6F6B}" presName="compositeA" presStyleCnt="0"/>
      <dgm:spPr/>
    </dgm:pt>
    <dgm:pt modelId="{B4F61511-6779-4E86-BD18-63128CCE1C65}" type="pres">
      <dgm:prSet presAssocID="{65ADF4BE-3900-40DE-BC84-7BD81F9D6F6B}" presName="textA" presStyleLbl="revTx" presStyleIdx="6" presStyleCnt="10" custScaleX="122247" custScaleY="86739" custLinFactX="100000" custLinFactY="42670" custLinFactNeighborX="142049" custLinFactNeighborY="100000">
        <dgm:presLayoutVars>
          <dgm:bulletEnabled val="1"/>
        </dgm:presLayoutVars>
      </dgm:prSet>
      <dgm:spPr/>
    </dgm:pt>
    <dgm:pt modelId="{3F426BBA-B4BB-4C95-ABF4-03C90638F3CE}" type="pres">
      <dgm:prSet presAssocID="{65ADF4BE-3900-40DE-BC84-7BD81F9D6F6B}" presName="circleA" presStyleLbl="node1" presStyleIdx="6" presStyleCnt="10" custLinFactX="100000" custLinFactNeighborX="121614" custLinFactNeighborY="13261"/>
      <dgm:spPr>
        <a:xfrm>
          <a:off x="7187956" y="1929752"/>
          <a:ext cx="428833" cy="428833"/>
        </a:xfrm>
        <a:prstGeom prst="ellipse">
          <a:avLst/>
        </a:prstGeom>
        <a:solidFill>
          <a:srgbClr val="0F6FC6">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249A8F3B-6A2F-4992-8F09-1555351FB48D}" type="pres">
      <dgm:prSet presAssocID="{65ADF4BE-3900-40DE-BC84-7BD81F9D6F6B}" presName="spaceA" presStyleCnt="0"/>
      <dgm:spPr/>
    </dgm:pt>
    <dgm:pt modelId="{D673A24C-9CF9-4A56-BE83-5C0B4CCABA9B}" type="pres">
      <dgm:prSet presAssocID="{084C6EA0-C666-4C3E-AA76-72CFA8335589}" presName="space" presStyleCnt="0"/>
      <dgm:spPr/>
    </dgm:pt>
    <dgm:pt modelId="{E097661E-0505-4C59-8D91-BEB221C4772D}" type="pres">
      <dgm:prSet presAssocID="{D3B79A9C-F5C9-4159-9424-9BDB809DDEDE}" presName="compositeB" presStyleCnt="0"/>
      <dgm:spPr/>
    </dgm:pt>
    <dgm:pt modelId="{C7C00FA2-C6AC-4939-9801-FE20B9A4F0AA}" type="pres">
      <dgm:prSet presAssocID="{D3B79A9C-F5C9-4159-9424-9BDB809DDEDE}" presName="textB" presStyleLbl="revTx" presStyleIdx="7" presStyleCnt="10">
        <dgm:presLayoutVars>
          <dgm:bulletEnabled val="1"/>
        </dgm:presLayoutVars>
      </dgm:prSet>
      <dgm:spPr/>
    </dgm:pt>
    <dgm:pt modelId="{B252BCBE-F924-484A-9BFF-1FC477E46598}" type="pres">
      <dgm:prSet presAssocID="{D3B79A9C-F5C9-4159-9424-9BDB809DDEDE}" presName="circleB" presStyleLbl="node1" presStyleIdx="7" presStyleCnt="10" custFlipVert="1" custFlipHor="1" custScaleX="27068" custScaleY="10661" custLinFactX="100000" custLinFactNeighborX="122228" custLinFactNeighborY="-6946"/>
      <dgm:spPr>
        <a:xfrm>
          <a:off x="8330525" y="1929752"/>
          <a:ext cx="428833" cy="428833"/>
        </a:xfrm>
        <a:prstGeom prst="ellipse">
          <a:avLst/>
        </a:prstGeom>
        <a:solidFill>
          <a:srgbClr val="0F6FC6">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57C8EDA2-3A8B-45C3-B95F-F94048127000}" type="pres">
      <dgm:prSet presAssocID="{D3B79A9C-F5C9-4159-9424-9BDB809DDEDE}" presName="spaceB" presStyleCnt="0"/>
      <dgm:spPr/>
    </dgm:pt>
    <dgm:pt modelId="{F72E5AFB-2555-4E3D-A511-423735F42BB2}" type="pres">
      <dgm:prSet presAssocID="{9ED52E96-8F1F-485D-AFBF-92B7F81E32FF}" presName="space" presStyleCnt="0"/>
      <dgm:spPr/>
    </dgm:pt>
    <dgm:pt modelId="{485BE771-EDCB-4799-A9AB-C326840B5499}" type="pres">
      <dgm:prSet presAssocID="{2F79CFF7-ADEB-4EBA-88D8-31439BF72C3A}" presName="compositeA" presStyleCnt="0"/>
      <dgm:spPr/>
    </dgm:pt>
    <dgm:pt modelId="{CA16ACF3-6EEC-4E10-A9C0-266D07F5FAB2}" type="pres">
      <dgm:prSet presAssocID="{2F79CFF7-ADEB-4EBA-88D8-31439BF72C3A}" presName="textA" presStyleLbl="revTx" presStyleIdx="8" presStyleCnt="10" custScaleX="115724" custScaleY="67141" custLinFactX="31565" custLinFactNeighborX="100000" custLinFactNeighborY="21852">
        <dgm:presLayoutVars>
          <dgm:bulletEnabled val="1"/>
        </dgm:presLayoutVars>
      </dgm:prSet>
      <dgm:spPr/>
    </dgm:pt>
    <dgm:pt modelId="{438CA44B-FAB6-4572-8555-B75C0C411437}" type="pres">
      <dgm:prSet presAssocID="{2F79CFF7-ADEB-4EBA-88D8-31439BF72C3A}" presName="circleA" presStyleLbl="node1" presStyleIdx="8" presStyleCnt="10" custLinFactNeighborX="20734" custLinFactNeighborY="35904"/>
      <dgm:spPr>
        <a:xfrm>
          <a:off x="9473095" y="1929752"/>
          <a:ext cx="428833" cy="428833"/>
        </a:xfrm>
        <a:prstGeom prst="ellipse">
          <a:avLst/>
        </a:prstGeom>
        <a:solidFill>
          <a:srgbClr val="0F6FC6">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D271F249-F26D-4A55-9A5A-57AFB5E6B201}" type="pres">
      <dgm:prSet presAssocID="{2F79CFF7-ADEB-4EBA-88D8-31439BF72C3A}" presName="spaceA" presStyleCnt="0"/>
      <dgm:spPr/>
    </dgm:pt>
    <dgm:pt modelId="{E50F65B6-5298-4032-AB5A-239C552D97B8}" type="pres">
      <dgm:prSet presAssocID="{9C6AEDC5-FB02-4A21-B752-FFEEF652EBF3}" presName="space" presStyleCnt="0"/>
      <dgm:spPr/>
    </dgm:pt>
    <dgm:pt modelId="{161E8B9A-B67A-42F5-A4E6-C3DBD19DBDF6}" type="pres">
      <dgm:prSet presAssocID="{B266D6DA-5B88-4014-A6AC-E5492EE9EF56}" presName="compositeB" presStyleCnt="0"/>
      <dgm:spPr/>
    </dgm:pt>
    <dgm:pt modelId="{2377B6A8-5756-4690-ADB3-786B2A4D7CB5}" type="pres">
      <dgm:prSet presAssocID="{B266D6DA-5B88-4014-A6AC-E5492EE9EF56}" presName="textB" presStyleLbl="revTx" presStyleIdx="9" presStyleCnt="10" custScaleX="115840" custScaleY="85936" custLinFactX="-400000" custLinFactNeighborX="-453141" custLinFactNeighborY="-6680">
        <dgm:presLayoutVars>
          <dgm:bulletEnabled val="1"/>
        </dgm:presLayoutVars>
      </dgm:prSet>
      <dgm:spPr>
        <a:prstGeom prst="rect">
          <a:avLst/>
        </a:prstGeom>
      </dgm:spPr>
    </dgm:pt>
    <dgm:pt modelId="{82A817C2-BA2B-4D74-8C10-7D82246A808F}" type="pres">
      <dgm:prSet presAssocID="{B266D6DA-5B88-4014-A6AC-E5492EE9EF56}" presName="circleB" presStyleLbl="node1" presStyleIdx="9" presStyleCnt="10" custLinFactNeighborX="28116" custLinFactNeighborY="-14064"/>
      <dgm:spPr/>
    </dgm:pt>
    <dgm:pt modelId="{1336CA9D-5355-4D56-98B5-7D2DC01E5DF1}" type="pres">
      <dgm:prSet presAssocID="{B266D6DA-5B88-4014-A6AC-E5492EE9EF56}" presName="spaceB" presStyleCnt="0"/>
      <dgm:spPr/>
    </dgm:pt>
  </dgm:ptLst>
  <dgm:cxnLst>
    <dgm:cxn modelId="{82B40600-0B44-463C-94AF-6EB425E2D013}" srcId="{3F2D9CE5-D6EE-460D-96BE-D6917A77ACAA}" destId="{D480FF95-EDA9-4B3C-A87A-6656CBF03F2E}" srcOrd="3" destOrd="0" parTransId="{0CB0D224-1FAF-4A49-8054-F66AB5B95F01}" sibTransId="{B5BE75A4-F958-4869-AE2F-804CF4C6976A}"/>
    <dgm:cxn modelId="{1C208A0C-9354-4794-9026-6F594B9599A1}" srcId="{3F2D9CE5-D6EE-460D-96BE-D6917A77ACAA}" destId="{2F79CFF7-ADEB-4EBA-88D8-31439BF72C3A}" srcOrd="8" destOrd="0" parTransId="{F6E80B24-1E29-44F9-9D75-D2C187F181B5}" sibTransId="{9C6AEDC5-FB02-4A21-B752-FFEEF652EBF3}"/>
    <dgm:cxn modelId="{EDA26B0F-925D-483C-9765-42B06DCA0435}" type="presOf" srcId="{D4785E4C-9DAB-4F9F-A96F-4A9B5BE9DF52}" destId="{07629C5F-93B8-4BF9-AE0C-2639DC8F3976}" srcOrd="0" destOrd="0" presId="urn:microsoft.com/office/officeart/2005/8/layout/hProcess11"/>
    <dgm:cxn modelId="{C04B9617-7AD2-4C42-B1C1-CFA0BD110EBA}" type="presOf" srcId="{D3FAFC49-BDC5-4772-A4C6-AA8861C89C36}" destId="{503ED6CC-2BCC-4925-85B5-4E2FFDF6CAB2}" srcOrd="0" destOrd="1" presId="urn:microsoft.com/office/officeart/2005/8/layout/hProcess11"/>
    <dgm:cxn modelId="{A0383530-9363-4593-9BF5-DA4D795E43F1}" srcId="{3F2D9CE5-D6EE-460D-96BE-D6917A77ACAA}" destId="{1FE95AEB-B67E-4582-B0C3-BB95E01C827A}" srcOrd="5" destOrd="0" parTransId="{E6BF8919-F000-4D56-BEFA-550A75464016}" sibTransId="{A2E7E368-D5AE-4F68-8B6D-DE94041E6257}"/>
    <dgm:cxn modelId="{0E7FD232-24A7-4D0F-BD76-DC623D684BE7}" srcId="{3F2D9CE5-D6EE-460D-96BE-D6917A77ACAA}" destId="{D3B79A9C-F5C9-4159-9424-9BDB809DDEDE}" srcOrd="7" destOrd="0" parTransId="{535DA771-63E5-467B-A7CD-255424E1DA19}" sibTransId="{9ED52E96-8F1F-485D-AFBF-92B7F81E32FF}"/>
    <dgm:cxn modelId="{F6AABB39-0D99-452C-A0F6-9F4D70A502CF}" srcId="{D480FF95-EDA9-4B3C-A87A-6656CBF03F2E}" destId="{6C87AE57-D9DF-4D54-9B60-CBEA000CE5C2}" srcOrd="0" destOrd="0" parTransId="{99BEAF5B-81AE-45D2-9CA8-C423E0D1D3AF}" sibTransId="{9E563F5A-8187-424B-B609-6741FB5347D1}"/>
    <dgm:cxn modelId="{A5510564-E8AB-4908-90AF-E9C3F321FB2D}" srcId="{1FE95AEB-B67E-4582-B0C3-BB95E01C827A}" destId="{78F9D617-3F39-48FC-926A-5486DF821791}" srcOrd="0" destOrd="0" parTransId="{0539C1A9-48F5-45AA-A89B-487BFC307CB2}" sibTransId="{D81FE26C-D850-4BB0-AA06-375F5B3231B9}"/>
    <dgm:cxn modelId="{D78E2246-0F43-4BB9-BEEC-E0ACF8310CB5}" srcId="{D4785E4C-9DAB-4F9F-A96F-4A9B5BE9DF52}" destId="{51E5C5AC-38F2-4665-A5D2-69E5F621FE0C}" srcOrd="0" destOrd="0" parTransId="{E5BD64F0-22A1-4F69-A792-D1DEE546FCE7}" sibTransId="{880C37A3-1F17-4E53-9FD2-E3FD0843223B}"/>
    <dgm:cxn modelId="{4B17956B-816D-40C2-A0AD-C6B32699C3A1}" srcId="{3F2D9CE5-D6EE-460D-96BE-D6917A77ACAA}" destId="{B266D6DA-5B88-4014-A6AC-E5492EE9EF56}" srcOrd="9" destOrd="0" parTransId="{BAFB42CD-4EA8-454A-BFBE-7D5857FADC29}" sibTransId="{7F26CAA5-C8A5-487C-BFB0-391249071FFC}"/>
    <dgm:cxn modelId="{EE211E6F-95FC-47B6-8B4C-FB5BCFBAB7B9}" type="presOf" srcId="{2F79CFF7-ADEB-4EBA-88D8-31439BF72C3A}" destId="{CA16ACF3-6EEC-4E10-A9C0-266D07F5FAB2}" srcOrd="0" destOrd="0" presId="urn:microsoft.com/office/officeart/2005/8/layout/hProcess11"/>
    <dgm:cxn modelId="{3B7F6373-D14A-463C-856E-B270B4435784}" srcId="{3F2D9CE5-D6EE-460D-96BE-D6917A77ACAA}" destId="{65ADF4BE-3900-40DE-BC84-7BD81F9D6F6B}" srcOrd="6" destOrd="0" parTransId="{84E61BEF-1C18-448F-A961-52C07751545D}" sibTransId="{084C6EA0-C666-4C3E-AA76-72CFA8335589}"/>
    <dgm:cxn modelId="{160F5753-167E-4A9A-AF0B-B41D03BD4963}" type="presOf" srcId="{51E5C5AC-38F2-4665-A5D2-69E5F621FE0C}" destId="{07629C5F-93B8-4BF9-AE0C-2639DC8F3976}" srcOrd="0" destOrd="1" presId="urn:microsoft.com/office/officeart/2005/8/layout/hProcess11"/>
    <dgm:cxn modelId="{6F3BD057-03C1-45EF-9A23-BA14C7258A91}" srcId="{3F2D9CE5-D6EE-460D-96BE-D6917A77ACAA}" destId="{36D5C659-F352-453A-A930-A940F24BAB28}" srcOrd="1" destOrd="0" parTransId="{E215822A-1967-478D-949A-D266406AD1A5}" sibTransId="{5467C322-0DE8-4336-A954-7D485DC7A98C}"/>
    <dgm:cxn modelId="{35ABCE7B-9777-4DB2-8A45-56B8864261F4}" srcId="{3F2D9CE5-D6EE-460D-96BE-D6917A77ACAA}" destId="{D4785E4C-9DAB-4F9F-A96F-4A9B5BE9DF52}" srcOrd="4" destOrd="0" parTransId="{08B0D181-46B5-4A38-9C5C-8C07F093272B}" sibTransId="{E8D42300-9918-40F8-B540-78CBB295F9E0}"/>
    <dgm:cxn modelId="{5281DA8D-7977-41C5-896A-BC3989752832}" type="presOf" srcId="{6C87AE57-D9DF-4D54-9B60-CBEA000CE5C2}" destId="{F5E6CB93-0F99-4E5F-BBCD-28DF64BF345E}" srcOrd="0" destOrd="1" presId="urn:microsoft.com/office/officeart/2005/8/layout/hProcess11"/>
    <dgm:cxn modelId="{CF040791-CA87-4554-AA23-FBD9F0F68B3B}" srcId="{6D528B21-6D46-4F0C-8D07-AC9E412641EC}" destId="{D3FAFC49-BDC5-4772-A4C6-AA8861C89C36}" srcOrd="0" destOrd="0" parTransId="{76BA9B01-2D7F-4016-95AB-06D3E0756193}" sibTransId="{01C7AE66-5F07-47E1-9D92-62965CF534EA}"/>
    <dgm:cxn modelId="{3F21BA97-0551-4C83-9373-65B216816EE1}" type="presOf" srcId="{65ADF4BE-3900-40DE-BC84-7BD81F9D6F6B}" destId="{B4F61511-6779-4E86-BD18-63128CCE1C65}" srcOrd="0" destOrd="0" presId="urn:microsoft.com/office/officeart/2005/8/layout/hProcess11"/>
    <dgm:cxn modelId="{C458B9A5-70A9-4846-BB4A-9749CC11894C}" type="presOf" srcId="{282F736E-5E3E-4764-B7B9-702F56181BED}" destId="{17322843-C18F-4BFB-98CB-93B24D9152F5}" srcOrd="0" destOrd="0" presId="urn:microsoft.com/office/officeart/2005/8/layout/hProcess11"/>
    <dgm:cxn modelId="{2A1C1DB2-9BF1-42F5-87F2-F6AD58998CD8}" type="presOf" srcId="{B266D6DA-5B88-4014-A6AC-E5492EE9EF56}" destId="{2377B6A8-5756-4690-ADB3-786B2A4D7CB5}" srcOrd="0" destOrd="0" presId="urn:microsoft.com/office/officeart/2005/8/layout/hProcess11"/>
    <dgm:cxn modelId="{EF5DE3B4-FD0B-450D-AB9B-6E31D97EF517}" type="presOf" srcId="{3F2D9CE5-D6EE-460D-96BE-D6917A77ACAA}" destId="{74B64115-438F-48B4-BEC5-5B507E9975BD}" srcOrd="0" destOrd="0" presId="urn:microsoft.com/office/officeart/2005/8/layout/hProcess11"/>
    <dgm:cxn modelId="{5AF1DDBF-7455-41FC-8CF4-6E774509CF63}" srcId="{3F2D9CE5-D6EE-460D-96BE-D6917A77ACAA}" destId="{282F736E-5E3E-4764-B7B9-702F56181BED}" srcOrd="0" destOrd="0" parTransId="{96121A5F-A5A8-42CD-876E-E806D131991E}" sibTransId="{7EAFCADE-56FF-4CD8-8122-2885FCCC19A6}"/>
    <dgm:cxn modelId="{947DF0C8-3A21-439B-9475-57B11A637409}" srcId="{3F2D9CE5-D6EE-460D-96BE-D6917A77ACAA}" destId="{6D528B21-6D46-4F0C-8D07-AC9E412641EC}" srcOrd="2" destOrd="0" parTransId="{F5F415D7-65EC-4E3A-9904-94FE578F7E5A}" sibTransId="{FD35579A-C2A4-4289-85DA-3056E257C5FB}"/>
    <dgm:cxn modelId="{715409CA-C179-491A-AC2C-721292719673}" type="presOf" srcId="{36D5C659-F352-453A-A930-A940F24BAB28}" destId="{DF5B7BDD-112F-474F-98C7-2DF1B1972CA8}" srcOrd="0" destOrd="0" presId="urn:microsoft.com/office/officeart/2005/8/layout/hProcess11"/>
    <dgm:cxn modelId="{4B51BED3-24C1-4561-939F-F17B679A26A1}" type="presOf" srcId="{1FE95AEB-B67E-4582-B0C3-BB95E01C827A}" destId="{7CB30391-890A-4286-A2FD-3661E8AB708B}" srcOrd="0" destOrd="0" presId="urn:microsoft.com/office/officeart/2005/8/layout/hProcess11"/>
    <dgm:cxn modelId="{B35FD0DC-C6C2-4B96-B148-BA11718F0605}" type="presOf" srcId="{414C1438-3A15-4FFD-91B3-6914176343E2}" destId="{CA16ACF3-6EEC-4E10-A9C0-266D07F5FAB2}" srcOrd="0" destOrd="1" presId="urn:microsoft.com/office/officeart/2005/8/layout/hProcess11"/>
    <dgm:cxn modelId="{0BBB0AE0-CE10-4F63-B4C0-DCD13650E196}" type="presOf" srcId="{20772FF0-8765-4819-8962-07E4E450649E}" destId="{B4F61511-6779-4E86-BD18-63128CCE1C65}" srcOrd="0" destOrd="1" presId="urn:microsoft.com/office/officeart/2005/8/layout/hProcess11"/>
    <dgm:cxn modelId="{24F4BAE0-1C50-4B9D-A1C4-7E92AA1445E2}" srcId="{2F79CFF7-ADEB-4EBA-88D8-31439BF72C3A}" destId="{414C1438-3A15-4FFD-91B3-6914176343E2}" srcOrd="0" destOrd="0" parTransId="{8F1B1B76-EBA2-4C29-B327-8EBD0C7E7843}" sibTransId="{FC4C1B53-33FF-4EB2-97D5-28CC2F72B4C4}"/>
    <dgm:cxn modelId="{B78D27EC-77F8-45D1-B52D-A25388AD94D3}" type="presOf" srcId="{D3B79A9C-F5C9-4159-9424-9BDB809DDEDE}" destId="{C7C00FA2-C6AC-4939-9801-FE20B9A4F0AA}" srcOrd="0" destOrd="0" presId="urn:microsoft.com/office/officeart/2005/8/layout/hProcess11"/>
    <dgm:cxn modelId="{4B6311ED-F3DB-410C-B02E-873535F97DBD}" type="presOf" srcId="{6D528B21-6D46-4F0C-8D07-AC9E412641EC}" destId="{503ED6CC-2BCC-4925-85B5-4E2FFDF6CAB2}" srcOrd="0" destOrd="0" presId="urn:microsoft.com/office/officeart/2005/8/layout/hProcess11"/>
    <dgm:cxn modelId="{83273CEE-AE03-4076-B8E2-B642E3DF8EDA}" type="presOf" srcId="{D480FF95-EDA9-4B3C-A87A-6656CBF03F2E}" destId="{F5E6CB93-0F99-4E5F-BBCD-28DF64BF345E}" srcOrd="0" destOrd="0" presId="urn:microsoft.com/office/officeart/2005/8/layout/hProcess11"/>
    <dgm:cxn modelId="{C26F3BF0-3204-4603-AFFE-F1DA7114CC7D}" srcId="{65ADF4BE-3900-40DE-BC84-7BD81F9D6F6B}" destId="{20772FF0-8765-4819-8962-07E4E450649E}" srcOrd="0" destOrd="0" parTransId="{2C2D23E6-69E4-4283-831E-4DA8988592AA}" sibTransId="{36F39697-D339-4906-A075-79D792498403}"/>
    <dgm:cxn modelId="{E9E4D6F9-ADE2-4378-8B0A-4FF2E732507B}" type="presOf" srcId="{78F9D617-3F39-48FC-926A-5486DF821791}" destId="{7CB30391-890A-4286-A2FD-3661E8AB708B}" srcOrd="0" destOrd="1" presId="urn:microsoft.com/office/officeart/2005/8/layout/hProcess11"/>
    <dgm:cxn modelId="{74109CD4-9549-4628-ACD3-562457D80DD8}" type="presParOf" srcId="{74B64115-438F-48B4-BEC5-5B507E9975BD}" destId="{B2A0F703-26ED-441E-8074-6F9E2145E656}" srcOrd="0" destOrd="0" presId="urn:microsoft.com/office/officeart/2005/8/layout/hProcess11"/>
    <dgm:cxn modelId="{C3885927-2ED8-460E-9B42-FA89D68A182F}" type="presParOf" srcId="{74B64115-438F-48B4-BEC5-5B507E9975BD}" destId="{E66C08AE-03C6-4B19-88B1-51B8232EFA5B}" srcOrd="1" destOrd="0" presId="urn:microsoft.com/office/officeart/2005/8/layout/hProcess11"/>
    <dgm:cxn modelId="{9E5B488D-F19B-4E27-8967-A22710D6879C}" type="presParOf" srcId="{E66C08AE-03C6-4B19-88B1-51B8232EFA5B}" destId="{9344223F-A951-47B5-A5C1-3FA4665EEE63}" srcOrd="0" destOrd="0" presId="urn:microsoft.com/office/officeart/2005/8/layout/hProcess11"/>
    <dgm:cxn modelId="{6C2B1089-C74C-498D-BBA2-F07447F6782E}" type="presParOf" srcId="{9344223F-A951-47B5-A5C1-3FA4665EEE63}" destId="{17322843-C18F-4BFB-98CB-93B24D9152F5}" srcOrd="0" destOrd="0" presId="urn:microsoft.com/office/officeart/2005/8/layout/hProcess11"/>
    <dgm:cxn modelId="{1F1C2A43-6AC7-4651-9D0E-B47189BBF042}" type="presParOf" srcId="{9344223F-A951-47B5-A5C1-3FA4665EEE63}" destId="{C9BB5DC7-9DB5-43D0-B47A-7D1852CF57B9}" srcOrd="1" destOrd="0" presId="urn:microsoft.com/office/officeart/2005/8/layout/hProcess11"/>
    <dgm:cxn modelId="{BC1D047C-B0C1-45C6-83DC-13FCED79D60F}" type="presParOf" srcId="{9344223F-A951-47B5-A5C1-3FA4665EEE63}" destId="{28BACAA4-5745-41E0-84F6-184A5FB44C4F}" srcOrd="2" destOrd="0" presId="urn:microsoft.com/office/officeart/2005/8/layout/hProcess11"/>
    <dgm:cxn modelId="{B4FA7725-3DE1-4D39-90D1-57A963CD53EE}" type="presParOf" srcId="{E66C08AE-03C6-4B19-88B1-51B8232EFA5B}" destId="{A14E5545-2DDC-4F0A-8C6B-B5F1F9FC71DD}" srcOrd="1" destOrd="0" presId="urn:microsoft.com/office/officeart/2005/8/layout/hProcess11"/>
    <dgm:cxn modelId="{26DF29A3-D050-4A22-96DD-81951857E21E}" type="presParOf" srcId="{E66C08AE-03C6-4B19-88B1-51B8232EFA5B}" destId="{D1B5D5BD-140E-4C4B-87E8-15A91DF564A5}" srcOrd="2" destOrd="0" presId="urn:microsoft.com/office/officeart/2005/8/layout/hProcess11"/>
    <dgm:cxn modelId="{D56CF351-40E2-42D1-A883-F46C9FC657E9}" type="presParOf" srcId="{D1B5D5BD-140E-4C4B-87E8-15A91DF564A5}" destId="{DF5B7BDD-112F-474F-98C7-2DF1B1972CA8}" srcOrd="0" destOrd="0" presId="urn:microsoft.com/office/officeart/2005/8/layout/hProcess11"/>
    <dgm:cxn modelId="{BD1E0054-6BA3-4A57-8B70-58F6165D93E0}" type="presParOf" srcId="{D1B5D5BD-140E-4C4B-87E8-15A91DF564A5}" destId="{AF993CDE-1FE6-4AC3-B687-EAEA6D4E09E4}" srcOrd="1" destOrd="0" presId="urn:microsoft.com/office/officeart/2005/8/layout/hProcess11"/>
    <dgm:cxn modelId="{36143921-5022-4350-8249-0313A59BA429}" type="presParOf" srcId="{D1B5D5BD-140E-4C4B-87E8-15A91DF564A5}" destId="{B9433034-6ACD-4C3F-8FDC-7F475157ADFA}" srcOrd="2" destOrd="0" presId="urn:microsoft.com/office/officeart/2005/8/layout/hProcess11"/>
    <dgm:cxn modelId="{0F29D613-C463-4E6F-9DEA-A111E09AE6DB}" type="presParOf" srcId="{E66C08AE-03C6-4B19-88B1-51B8232EFA5B}" destId="{046533E6-46C6-4931-AEA8-4F982853C050}" srcOrd="3" destOrd="0" presId="urn:microsoft.com/office/officeart/2005/8/layout/hProcess11"/>
    <dgm:cxn modelId="{6E231629-D603-42F3-A690-C31C0E1E611F}" type="presParOf" srcId="{E66C08AE-03C6-4B19-88B1-51B8232EFA5B}" destId="{3BB9194D-2C46-46E1-AA20-73DDA9492ED1}" srcOrd="4" destOrd="0" presId="urn:microsoft.com/office/officeart/2005/8/layout/hProcess11"/>
    <dgm:cxn modelId="{5842D481-6FCE-454C-9A76-EA38D0CA5155}" type="presParOf" srcId="{3BB9194D-2C46-46E1-AA20-73DDA9492ED1}" destId="{503ED6CC-2BCC-4925-85B5-4E2FFDF6CAB2}" srcOrd="0" destOrd="0" presId="urn:microsoft.com/office/officeart/2005/8/layout/hProcess11"/>
    <dgm:cxn modelId="{CC47344A-50D7-4B71-884B-9785CEDEDD3C}" type="presParOf" srcId="{3BB9194D-2C46-46E1-AA20-73DDA9492ED1}" destId="{E48076CB-9820-45EF-8498-AB3676A722DF}" srcOrd="1" destOrd="0" presId="urn:microsoft.com/office/officeart/2005/8/layout/hProcess11"/>
    <dgm:cxn modelId="{E08578F9-E2EB-42E2-9670-DB14D6B338EF}" type="presParOf" srcId="{3BB9194D-2C46-46E1-AA20-73DDA9492ED1}" destId="{BE6EE7FF-2446-4531-8138-28006845CA3A}" srcOrd="2" destOrd="0" presId="urn:microsoft.com/office/officeart/2005/8/layout/hProcess11"/>
    <dgm:cxn modelId="{87D5CEB0-504E-4E2E-93B8-A1A1F2275714}" type="presParOf" srcId="{E66C08AE-03C6-4B19-88B1-51B8232EFA5B}" destId="{F7EC4817-E5B6-4176-BA46-B16EE811A831}" srcOrd="5" destOrd="0" presId="urn:microsoft.com/office/officeart/2005/8/layout/hProcess11"/>
    <dgm:cxn modelId="{09964844-EAD1-485C-9BC5-D5BE562F2970}" type="presParOf" srcId="{E66C08AE-03C6-4B19-88B1-51B8232EFA5B}" destId="{B7D2C502-AA84-4C28-AB21-B6AE5A6D3FFB}" srcOrd="6" destOrd="0" presId="urn:microsoft.com/office/officeart/2005/8/layout/hProcess11"/>
    <dgm:cxn modelId="{2FE7B255-281A-4B3A-A513-04CE63CF256E}" type="presParOf" srcId="{B7D2C502-AA84-4C28-AB21-B6AE5A6D3FFB}" destId="{F5E6CB93-0F99-4E5F-BBCD-28DF64BF345E}" srcOrd="0" destOrd="0" presId="urn:microsoft.com/office/officeart/2005/8/layout/hProcess11"/>
    <dgm:cxn modelId="{89666150-501D-4A07-86B5-6E9B2D024654}" type="presParOf" srcId="{B7D2C502-AA84-4C28-AB21-B6AE5A6D3FFB}" destId="{32DA378D-8361-4DE9-8F8A-87A6C60D002F}" srcOrd="1" destOrd="0" presId="urn:microsoft.com/office/officeart/2005/8/layout/hProcess11"/>
    <dgm:cxn modelId="{D71F26D5-542B-4F5E-9F61-859A0769EC18}" type="presParOf" srcId="{B7D2C502-AA84-4C28-AB21-B6AE5A6D3FFB}" destId="{CCB3727A-54F3-4D41-983B-03BF009BD285}" srcOrd="2" destOrd="0" presId="urn:microsoft.com/office/officeart/2005/8/layout/hProcess11"/>
    <dgm:cxn modelId="{028475D0-6C04-4652-B0F9-84D8DFF97C9B}" type="presParOf" srcId="{E66C08AE-03C6-4B19-88B1-51B8232EFA5B}" destId="{1A832271-7D47-48EF-8B16-97DF8E3ACA7F}" srcOrd="7" destOrd="0" presId="urn:microsoft.com/office/officeart/2005/8/layout/hProcess11"/>
    <dgm:cxn modelId="{CE0B1562-7870-489E-8902-69CADF4B8DFC}" type="presParOf" srcId="{E66C08AE-03C6-4B19-88B1-51B8232EFA5B}" destId="{120B7484-8262-4377-967C-B26E34428B53}" srcOrd="8" destOrd="0" presId="urn:microsoft.com/office/officeart/2005/8/layout/hProcess11"/>
    <dgm:cxn modelId="{6DC4CB60-5758-4115-8AE5-C3A1A3FF67DE}" type="presParOf" srcId="{120B7484-8262-4377-967C-B26E34428B53}" destId="{07629C5F-93B8-4BF9-AE0C-2639DC8F3976}" srcOrd="0" destOrd="0" presId="urn:microsoft.com/office/officeart/2005/8/layout/hProcess11"/>
    <dgm:cxn modelId="{CFD0FB4C-3D1E-46B2-AA17-56501EDFD57D}" type="presParOf" srcId="{120B7484-8262-4377-967C-B26E34428B53}" destId="{2B96CFA2-F73F-49EF-84EA-085EC2B8B484}" srcOrd="1" destOrd="0" presId="urn:microsoft.com/office/officeart/2005/8/layout/hProcess11"/>
    <dgm:cxn modelId="{7552C329-1F17-43AE-8378-7F12D60724C1}" type="presParOf" srcId="{120B7484-8262-4377-967C-B26E34428B53}" destId="{8CF3A2ED-1BDA-4F1B-AABB-B6B8EC589FA0}" srcOrd="2" destOrd="0" presId="urn:microsoft.com/office/officeart/2005/8/layout/hProcess11"/>
    <dgm:cxn modelId="{5B6A8047-2063-4C09-A8D3-C4E12A7C33F1}" type="presParOf" srcId="{E66C08AE-03C6-4B19-88B1-51B8232EFA5B}" destId="{BE16E024-DC64-4A01-AA69-018BCB232457}" srcOrd="9" destOrd="0" presId="urn:microsoft.com/office/officeart/2005/8/layout/hProcess11"/>
    <dgm:cxn modelId="{B7C15B3B-E6A6-44AB-B5AC-1572659E11F6}" type="presParOf" srcId="{E66C08AE-03C6-4B19-88B1-51B8232EFA5B}" destId="{B870C829-7C91-4D3C-8BF5-F2C81DE49459}" srcOrd="10" destOrd="0" presId="urn:microsoft.com/office/officeart/2005/8/layout/hProcess11"/>
    <dgm:cxn modelId="{AC7889EA-E41D-4147-91AE-DBB2CEB178CB}" type="presParOf" srcId="{B870C829-7C91-4D3C-8BF5-F2C81DE49459}" destId="{7CB30391-890A-4286-A2FD-3661E8AB708B}" srcOrd="0" destOrd="0" presId="urn:microsoft.com/office/officeart/2005/8/layout/hProcess11"/>
    <dgm:cxn modelId="{C0D2A031-AC1E-48AC-8180-BFB2B8928610}" type="presParOf" srcId="{B870C829-7C91-4D3C-8BF5-F2C81DE49459}" destId="{EEAD2034-4059-4A3B-97DA-8C267DB3D163}" srcOrd="1" destOrd="0" presId="urn:microsoft.com/office/officeart/2005/8/layout/hProcess11"/>
    <dgm:cxn modelId="{53C47878-B482-4D74-81F6-66D5C806610A}" type="presParOf" srcId="{B870C829-7C91-4D3C-8BF5-F2C81DE49459}" destId="{2C89E377-FA50-45FC-B167-148E12EB0561}" srcOrd="2" destOrd="0" presId="urn:microsoft.com/office/officeart/2005/8/layout/hProcess11"/>
    <dgm:cxn modelId="{4E3F8945-BA49-47D7-869C-4A829C3A0E77}" type="presParOf" srcId="{E66C08AE-03C6-4B19-88B1-51B8232EFA5B}" destId="{3FDB4F73-0FA3-4296-A97C-EA5C47C8A602}" srcOrd="11" destOrd="0" presId="urn:microsoft.com/office/officeart/2005/8/layout/hProcess11"/>
    <dgm:cxn modelId="{3D005D09-EFCB-4777-BD90-922F85CA58D0}" type="presParOf" srcId="{E66C08AE-03C6-4B19-88B1-51B8232EFA5B}" destId="{F6AE7151-98D3-47B6-B143-FA98C2B85F94}" srcOrd="12" destOrd="0" presId="urn:microsoft.com/office/officeart/2005/8/layout/hProcess11"/>
    <dgm:cxn modelId="{588450A5-EDDF-4969-9D47-A862AA281625}" type="presParOf" srcId="{F6AE7151-98D3-47B6-B143-FA98C2B85F94}" destId="{B4F61511-6779-4E86-BD18-63128CCE1C65}" srcOrd="0" destOrd="0" presId="urn:microsoft.com/office/officeart/2005/8/layout/hProcess11"/>
    <dgm:cxn modelId="{F9A1B53F-6FB6-473B-A399-2EE7A165DC7F}" type="presParOf" srcId="{F6AE7151-98D3-47B6-B143-FA98C2B85F94}" destId="{3F426BBA-B4BB-4C95-ABF4-03C90638F3CE}" srcOrd="1" destOrd="0" presId="urn:microsoft.com/office/officeart/2005/8/layout/hProcess11"/>
    <dgm:cxn modelId="{4BD0CCE5-621B-47A4-9F9E-27437E6C0E0A}" type="presParOf" srcId="{F6AE7151-98D3-47B6-B143-FA98C2B85F94}" destId="{249A8F3B-6A2F-4992-8F09-1555351FB48D}" srcOrd="2" destOrd="0" presId="urn:microsoft.com/office/officeart/2005/8/layout/hProcess11"/>
    <dgm:cxn modelId="{59185561-4C9F-46D7-AEC8-54DEA38F15B3}" type="presParOf" srcId="{E66C08AE-03C6-4B19-88B1-51B8232EFA5B}" destId="{D673A24C-9CF9-4A56-BE83-5C0B4CCABA9B}" srcOrd="13" destOrd="0" presId="urn:microsoft.com/office/officeart/2005/8/layout/hProcess11"/>
    <dgm:cxn modelId="{EA820D09-88A2-4DA2-AD25-100807FA40C6}" type="presParOf" srcId="{E66C08AE-03C6-4B19-88B1-51B8232EFA5B}" destId="{E097661E-0505-4C59-8D91-BEB221C4772D}" srcOrd="14" destOrd="0" presId="urn:microsoft.com/office/officeart/2005/8/layout/hProcess11"/>
    <dgm:cxn modelId="{30E3FB9E-1038-4536-8645-35AB441C1296}" type="presParOf" srcId="{E097661E-0505-4C59-8D91-BEB221C4772D}" destId="{C7C00FA2-C6AC-4939-9801-FE20B9A4F0AA}" srcOrd="0" destOrd="0" presId="urn:microsoft.com/office/officeart/2005/8/layout/hProcess11"/>
    <dgm:cxn modelId="{0E0B6967-07B6-4841-A29E-1189DBB64BFA}" type="presParOf" srcId="{E097661E-0505-4C59-8D91-BEB221C4772D}" destId="{B252BCBE-F924-484A-9BFF-1FC477E46598}" srcOrd="1" destOrd="0" presId="urn:microsoft.com/office/officeart/2005/8/layout/hProcess11"/>
    <dgm:cxn modelId="{5CF12037-1D3F-4B02-9608-167C3391A194}" type="presParOf" srcId="{E097661E-0505-4C59-8D91-BEB221C4772D}" destId="{57C8EDA2-3A8B-45C3-B95F-F94048127000}" srcOrd="2" destOrd="0" presId="urn:microsoft.com/office/officeart/2005/8/layout/hProcess11"/>
    <dgm:cxn modelId="{D137BEEE-A15F-4469-B6DE-43F4C0579D84}" type="presParOf" srcId="{E66C08AE-03C6-4B19-88B1-51B8232EFA5B}" destId="{F72E5AFB-2555-4E3D-A511-423735F42BB2}" srcOrd="15" destOrd="0" presId="urn:microsoft.com/office/officeart/2005/8/layout/hProcess11"/>
    <dgm:cxn modelId="{D3964BBA-D62F-4506-9063-AAE81DBFE9E1}" type="presParOf" srcId="{E66C08AE-03C6-4B19-88B1-51B8232EFA5B}" destId="{485BE771-EDCB-4799-A9AB-C326840B5499}" srcOrd="16" destOrd="0" presId="urn:microsoft.com/office/officeart/2005/8/layout/hProcess11"/>
    <dgm:cxn modelId="{B482BFEE-85ED-48F6-B620-B39DB1B54A65}" type="presParOf" srcId="{485BE771-EDCB-4799-A9AB-C326840B5499}" destId="{CA16ACF3-6EEC-4E10-A9C0-266D07F5FAB2}" srcOrd="0" destOrd="0" presId="urn:microsoft.com/office/officeart/2005/8/layout/hProcess11"/>
    <dgm:cxn modelId="{76BBEB11-0F89-410C-9C7C-CB5C62337F34}" type="presParOf" srcId="{485BE771-EDCB-4799-A9AB-C326840B5499}" destId="{438CA44B-FAB6-4572-8555-B75C0C411437}" srcOrd="1" destOrd="0" presId="urn:microsoft.com/office/officeart/2005/8/layout/hProcess11"/>
    <dgm:cxn modelId="{40787781-74DC-4CF2-B0A7-1E347C6448FA}" type="presParOf" srcId="{485BE771-EDCB-4799-A9AB-C326840B5499}" destId="{D271F249-F26D-4A55-9A5A-57AFB5E6B201}" srcOrd="2" destOrd="0" presId="urn:microsoft.com/office/officeart/2005/8/layout/hProcess11"/>
    <dgm:cxn modelId="{22BFA076-D651-439C-8AB2-D2DF7360EA90}" type="presParOf" srcId="{E66C08AE-03C6-4B19-88B1-51B8232EFA5B}" destId="{E50F65B6-5298-4032-AB5A-239C552D97B8}" srcOrd="17" destOrd="0" presId="urn:microsoft.com/office/officeart/2005/8/layout/hProcess11"/>
    <dgm:cxn modelId="{C38CF466-AC1E-4E7E-95F3-9B2906490351}" type="presParOf" srcId="{E66C08AE-03C6-4B19-88B1-51B8232EFA5B}" destId="{161E8B9A-B67A-42F5-A4E6-C3DBD19DBDF6}" srcOrd="18" destOrd="0" presId="urn:microsoft.com/office/officeart/2005/8/layout/hProcess11"/>
    <dgm:cxn modelId="{7BEA5C35-DF8A-490B-8780-FD8E82F749B7}" type="presParOf" srcId="{161E8B9A-B67A-42F5-A4E6-C3DBD19DBDF6}" destId="{2377B6A8-5756-4690-ADB3-786B2A4D7CB5}" srcOrd="0" destOrd="0" presId="urn:microsoft.com/office/officeart/2005/8/layout/hProcess11"/>
    <dgm:cxn modelId="{D22F44DB-E2AA-4837-A770-F63CA707F806}" type="presParOf" srcId="{161E8B9A-B67A-42F5-A4E6-C3DBD19DBDF6}" destId="{82A817C2-BA2B-4D74-8C10-7D82246A808F}" srcOrd="1" destOrd="0" presId="urn:microsoft.com/office/officeart/2005/8/layout/hProcess11"/>
    <dgm:cxn modelId="{BF557C40-687B-475B-8FAE-A6782B445591}" type="presParOf" srcId="{161E8B9A-B67A-42F5-A4E6-C3DBD19DBDF6}" destId="{1336CA9D-5355-4D56-98B5-7D2DC01E5DF1}"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5A5F59D-251F-4DAA-95C4-5705C3F96738}" type="doc">
      <dgm:prSet loTypeId="urn:microsoft.com/office/officeart/2005/8/layout/hProcess4" loCatId="process" qsTypeId="urn:microsoft.com/office/officeart/2005/8/quickstyle/simple1" qsCatId="simple" csTypeId="urn:microsoft.com/office/officeart/2005/8/colors/colorful2" csCatId="colorful" phldr="1"/>
      <dgm:spPr/>
      <dgm:t>
        <a:bodyPr/>
        <a:lstStyle/>
        <a:p>
          <a:endParaRPr lang="en-GB"/>
        </a:p>
      </dgm:t>
    </dgm:pt>
    <dgm:pt modelId="{A70E38BE-7A7E-4B74-AEC1-009A9FAB43E2}">
      <dgm:prSet phldrT="[Text]"/>
      <dgm:spPr/>
      <dgm:t>
        <a:bodyPr/>
        <a:lstStyle/>
        <a:p>
          <a:r>
            <a:rPr lang="en-GB" b="1">
              <a:latin typeface="+mj-lt"/>
              <a:cs typeface="Arial" panose="020B0604020202020204" pitchFamily="34" charset="0"/>
            </a:rPr>
            <a:t>Application Window</a:t>
          </a:r>
        </a:p>
      </dgm:t>
    </dgm:pt>
    <dgm:pt modelId="{60F05CE4-D1AC-4F1C-8802-EC4CE23B340C}" type="parTrans" cxnId="{E7CCFBAB-B6F8-478C-A6E6-09EE83663602}">
      <dgm:prSet/>
      <dgm:spPr/>
      <dgm:t>
        <a:bodyPr/>
        <a:lstStyle/>
        <a:p>
          <a:endParaRPr lang="en-GB">
            <a:latin typeface="+mj-lt"/>
            <a:cs typeface="Arial" panose="020B0604020202020204" pitchFamily="34" charset="0"/>
          </a:endParaRPr>
        </a:p>
      </dgm:t>
    </dgm:pt>
    <dgm:pt modelId="{121165C9-DD19-4564-A101-741885B781B3}" type="sibTrans" cxnId="{E7CCFBAB-B6F8-478C-A6E6-09EE83663602}">
      <dgm:prSet/>
      <dgm:spPr/>
      <dgm:t>
        <a:bodyPr/>
        <a:lstStyle/>
        <a:p>
          <a:endParaRPr lang="en-GB">
            <a:latin typeface="+mj-lt"/>
            <a:cs typeface="Arial" panose="020B0604020202020204" pitchFamily="34" charset="0"/>
          </a:endParaRPr>
        </a:p>
      </dgm:t>
    </dgm:pt>
    <dgm:pt modelId="{FBB74AD9-3287-4839-984A-5B30996B4A65}">
      <dgm:prSet phldrT="[Text]" custT="1"/>
      <dgm:spPr/>
      <dgm:t>
        <a:bodyPr anchor="ctr"/>
        <a:lstStyle/>
        <a:p>
          <a:pPr>
            <a:buFont typeface="Arial" panose="020B0604020202020204" pitchFamily="34" charset="0"/>
            <a:buNone/>
          </a:pPr>
          <a:r>
            <a:rPr lang="en-GB" sz="1200" b="1">
              <a:latin typeface="+mn-lt"/>
              <a:cs typeface="Arial" panose="020B0604020202020204" pitchFamily="34" charset="0"/>
            </a:rPr>
            <a:t>Applicant Led</a:t>
          </a:r>
          <a:endParaRPr lang="en-GB" sz="1200">
            <a:latin typeface="+mn-lt"/>
            <a:cs typeface="Arial" panose="020B0604020202020204" pitchFamily="34" charset="0"/>
          </a:endParaRPr>
        </a:p>
      </dgm:t>
    </dgm:pt>
    <dgm:pt modelId="{66EF3DF6-E138-4AF6-8976-BD22FE2E8712}" type="parTrans" cxnId="{11558272-E133-4D49-8973-7F4F513CAD83}">
      <dgm:prSet/>
      <dgm:spPr/>
      <dgm:t>
        <a:bodyPr/>
        <a:lstStyle/>
        <a:p>
          <a:endParaRPr lang="en-GB">
            <a:latin typeface="+mj-lt"/>
            <a:cs typeface="Arial" panose="020B0604020202020204" pitchFamily="34" charset="0"/>
          </a:endParaRPr>
        </a:p>
      </dgm:t>
    </dgm:pt>
    <dgm:pt modelId="{B365CEF5-4C74-4024-8866-DFD6B5B688B1}" type="sibTrans" cxnId="{11558272-E133-4D49-8973-7F4F513CAD83}">
      <dgm:prSet/>
      <dgm:spPr/>
      <dgm:t>
        <a:bodyPr/>
        <a:lstStyle/>
        <a:p>
          <a:endParaRPr lang="en-GB">
            <a:latin typeface="+mj-lt"/>
            <a:cs typeface="Arial" panose="020B0604020202020204" pitchFamily="34" charset="0"/>
          </a:endParaRPr>
        </a:p>
      </dgm:t>
    </dgm:pt>
    <dgm:pt modelId="{C4353923-A357-4836-BDF2-1F93AF95969D}">
      <dgm:prSet phldrT="[Text]"/>
      <dgm:spPr/>
      <dgm:t>
        <a:bodyPr/>
        <a:lstStyle/>
        <a:p>
          <a:r>
            <a:rPr lang="en-GB" b="1">
              <a:latin typeface="+mj-lt"/>
              <a:cs typeface="Arial" panose="020B0604020202020204" pitchFamily="34" charset="0"/>
            </a:rPr>
            <a:t>Assessment Window</a:t>
          </a:r>
        </a:p>
      </dgm:t>
    </dgm:pt>
    <dgm:pt modelId="{B03FEBA8-734C-419A-A606-CC60A6DBE266}" type="parTrans" cxnId="{CE859410-E87A-4AB4-AE08-0F565F1F726D}">
      <dgm:prSet/>
      <dgm:spPr/>
      <dgm:t>
        <a:bodyPr/>
        <a:lstStyle/>
        <a:p>
          <a:endParaRPr lang="en-GB">
            <a:latin typeface="+mj-lt"/>
            <a:cs typeface="Arial" panose="020B0604020202020204" pitchFamily="34" charset="0"/>
          </a:endParaRPr>
        </a:p>
      </dgm:t>
    </dgm:pt>
    <dgm:pt modelId="{690B1F62-7B8F-42F8-ADA9-ED418777FA51}" type="sibTrans" cxnId="{CE859410-E87A-4AB4-AE08-0F565F1F726D}">
      <dgm:prSet/>
      <dgm:spPr/>
      <dgm:t>
        <a:bodyPr/>
        <a:lstStyle/>
        <a:p>
          <a:endParaRPr lang="en-GB">
            <a:latin typeface="+mj-lt"/>
            <a:cs typeface="Arial" panose="020B0604020202020204" pitchFamily="34" charset="0"/>
          </a:endParaRPr>
        </a:p>
      </dgm:t>
    </dgm:pt>
    <dgm:pt modelId="{4DAEF7F1-7496-4BCE-87EA-B769B0682332}">
      <dgm:prSet phldrT="[Text]" custT="1"/>
      <dgm:spPr/>
      <dgm:t>
        <a:bodyPr/>
        <a:lstStyle/>
        <a:p>
          <a:pPr>
            <a:buNone/>
          </a:pPr>
          <a:r>
            <a:rPr lang="en-GB" sz="1200" b="1">
              <a:latin typeface="+mj-lt"/>
              <a:cs typeface="Arial" panose="020B0604020202020204" pitchFamily="34" charset="0"/>
            </a:rPr>
            <a:t>NESO Led</a:t>
          </a:r>
          <a:endParaRPr lang="en-GB" sz="1200">
            <a:latin typeface="+mj-lt"/>
            <a:cs typeface="Arial" panose="020B0604020202020204" pitchFamily="34" charset="0"/>
          </a:endParaRPr>
        </a:p>
      </dgm:t>
    </dgm:pt>
    <dgm:pt modelId="{D881C01F-6D8B-4E58-A12B-997FCB3B4F41}" type="parTrans" cxnId="{2198766C-C0A1-496A-976C-6401F09673FE}">
      <dgm:prSet/>
      <dgm:spPr/>
      <dgm:t>
        <a:bodyPr/>
        <a:lstStyle/>
        <a:p>
          <a:endParaRPr lang="en-GB">
            <a:latin typeface="+mj-lt"/>
            <a:cs typeface="Arial" panose="020B0604020202020204" pitchFamily="34" charset="0"/>
          </a:endParaRPr>
        </a:p>
      </dgm:t>
    </dgm:pt>
    <dgm:pt modelId="{596BB7F9-C501-4C60-8F65-96116C3F3DA6}" type="sibTrans" cxnId="{2198766C-C0A1-496A-976C-6401F09673FE}">
      <dgm:prSet/>
      <dgm:spPr/>
      <dgm:t>
        <a:bodyPr/>
        <a:lstStyle/>
        <a:p>
          <a:endParaRPr lang="en-GB">
            <a:latin typeface="+mj-lt"/>
            <a:cs typeface="Arial" panose="020B0604020202020204" pitchFamily="34" charset="0"/>
          </a:endParaRPr>
        </a:p>
      </dgm:t>
    </dgm:pt>
    <dgm:pt modelId="{58CE154E-F271-4EAE-8BF2-7C6859454241}">
      <dgm:prSet phldrT="[Text]"/>
      <dgm:spPr/>
      <dgm:t>
        <a:bodyPr/>
        <a:lstStyle/>
        <a:p>
          <a:r>
            <a:rPr lang="en-GB" b="1">
              <a:latin typeface="+mj-lt"/>
              <a:cs typeface="Arial" panose="020B0604020202020204" pitchFamily="34" charset="0"/>
            </a:rPr>
            <a:t>Reviews and Appeals</a:t>
          </a:r>
        </a:p>
      </dgm:t>
    </dgm:pt>
    <dgm:pt modelId="{3A0AFA92-A784-4F5E-8027-9397AB3230A4}" type="parTrans" cxnId="{805BA40C-68B4-465E-8D91-13FFD586DB2B}">
      <dgm:prSet/>
      <dgm:spPr/>
      <dgm:t>
        <a:bodyPr/>
        <a:lstStyle/>
        <a:p>
          <a:endParaRPr lang="en-GB">
            <a:latin typeface="+mj-lt"/>
            <a:cs typeface="Arial" panose="020B0604020202020204" pitchFamily="34" charset="0"/>
          </a:endParaRPr>
        </a:p>
      </dgm:t>
    </dgm:pt>
    <dgm:pt modelId="{3CDB56BB-7C4B-489C-96EB-E1587CC015BD}" type="sibTrans" cxnId="{805BA40C-68B4-465E-8D91-13FFD586DB2B}">
      <dgm:prSet/>
      <dgm:spPr/>
      <dgm:t>
        <a:bodyPr/>
        <a:lstStyle/>
        <a:p>
          <a:endParaRPr lang="en-GB">
            <a:latin typeface="+mj-lt"/>
            <a:cs typeface="Arial" panose="020B0604020202020204" pitchFamily="34" charset="0"/>
          </a:endParaRPr>
        </a:p>
      </dgm:t>
    </dgm:pt>
    <dgm:pt modelId="{D8204F1B-C327-4114-A14F-0465E4E276C7}">
      <dgm:prSet phldrT="[Text]" custT="1"/>
      <dgm:spPr>
        <a:ln>
          <a:prstDash val="dash"/>
        </a:ln>
      </dgm:spPr>
      <dgm:t>
        <a:bodyPr anchor="ctr"/>
        <a:lstStyle/>
        <a:p>
          <a:pPr>
            <a:buFont typeface="Arial" panose="020B0604020202020204" pitchFamily="34" charset="0"/>
            <a:buChar char="•"/>
          </a:pPr>
          <a:r>
            <a:rPr lang="en-GB" sz="1200" b="1">
              <a:latin typeface="+mn-lt"/>
              <a:cs typeface="Arial" panose="020B0604020202020204" pitchFamily="34" charset="0"/>
            </a:rPr>
            <a:t>Reviews Window</a:t>
          </a:r>
          <a:r>
            <a:rPr lang="en-GB" sz="1200" b="0">
              <a:latin typeface="+mn-lt"/>
              <a:cs typeface="Arial" panose="020B0604020202020204" pitchFamily="34" charset="0"/>
            </a:rPr>
            <a:t>:</a:t>
          </a:r>
          <a:r>
            <a:rPr lang="en-GB" sz="1200" b="1">
              <a:latin typeface="+mn-lt"/>
              <a:cs typeface="Arial" panose="020B0604020202020204" pitchFamily="34" charset="0"/>
            </a:rPr>
            <a:t> </a:t>
          </a:r>
          <a:br>
            <a:rPr lang="en-GB" sz="1200" b="1">
              <a:latin typeface="+mn-lt"/>
              <a:cs typeface="Arial" panose="020B0604020202020204" pitchFamily="34" charset="0"/>
            </a:rPr>
          </a:br>
          <a:r>
            <a:rPr lang="en-GB" sz="1200" b="0">
              <a:latin typeface="+mn-lt"/>
              <a:cs typeface="Arial" panose="020B0604020202020204" pitchFamily="34" charset="0"/>
            </a:rPr>
            <a:t>17 September – 23 September</a:t>
          </a:r>
        </a:p>
      </dgm:t>
    </dgm:pt>
    <dgm:pt modelId="{52C14D3F-9648-487B-B27A-1DED797C2009}" type="parTrans" cxnId="{DE2BF406-CDDC-4D82-B75A-975D6EDA6700}">
      <dgm:prSet/>
      <dgm:spPr/>
      <dgm:t>
        <a:bodyPr/>
        <a:lstStyle/>
        <a:p>
          <a:endParaRPr lang="en-GB">
            <a:latin typeface="+mj-lt"/>
            <a:cs typeface="Arial" panose="020B0604020202020204" pitchFamily="34" charset="0"/>
          </a:endParaRPr>
        </a:p>
      </dgm:t>
    </dgm:pt>
    <dgm:pt modelId="{3DBF45E6-8A1E-4D22-8718-0439B93EC4A2}" type="sibTrans" cxnId="{DE2BF406-CDDC-4D82-B75A-975D6EDA6700}">
      <dgm:prSet/>
      <dgm:spPr/>
      <dgm:t>
        <a:bodyPr/>
        <a:lstStyle/>
        <a:p>
          <a:endParaRPr lang="en-GB">
            <a:latin typeface="+mj-lt"/>
            <a:cs typeface="Arial" panose="020B0604020202020204" pitchFamily="34" charset="0"/>
          </a:endParaRPr>
        </a:p>
      </dgm:t>
    </dgm:pt>
    <dgm:pt modelId="{290F0158-D2FF-4F17-90C6-FBB20A0D60B4}">
      <dgm:prSet/>
      <dgm:spPr/>
      <dgm:t>
        <a:bodyPr/>
        <a:lstStyle/>
        <a:p>
          <a:r>
            <a:rPr lang="en-GB" b="1">
              <a:latin typeface="+mj-lt"/>
              <a:cs typeface="Arial" panose="020B0604020202020204" pitchFamily="34" charset="0"/>
            </a:rPr>
            <a:t>Sealed Bids and Auction</a:t>
          </a:r>
        </a:p>
      </dgm:t>
    </dgm:pt>
    <dgm:pt modelId="{BB6BDD64-65BF-42A9-B8AF-49BDFB2ED26D}" type="parTrans" cxnId="{5BD27099-C930-48D6-80D2-E64CE50F925D}">
      <dgm:prSet/>
      <dgm:spPr/>
      <dgm:t>
        <a:bodyPr/>
        <a:lstStyle/>
        <a:p>
          <a:endParaRPr lang="en-GB">
            <a:latin typeface="+mj-lt"/>
            <a:cs typeface="Arial" panose="020B0604020202020204" pitchFamily="34" charset="0"/>
          </a:endParaRPr>
        </a:p>
      </dgm:t>
    </dgm:pt>
    <dgm:pt modelId="{315B83D4-4B48-41E7-9FB1-56B4D91DFBD0}" type="sibTrans" cxnId="{5BD27099-C930-48D6-80D2-E64CE50F925D}">
      <dgm:prSet/>
      <dgm:spPr/>
      <dgm:t>
        <a:bodyPr/>
        <a:lstStyle/>
        <a:p>
          <a:endParaRPr lang="en-GB">
            <a:latin typeface="+mj-lt"/>
            <a:cs typeface="Arial" panose="020B0604020202020204" pitchFamily="34" charset="0"/>
          </a:endParaRPr>
        </a:p>
      </dgm:t>
    </dgm:pt>
    <dgm:pt modelId="{885E4904-5961-4DFB-9B5B-FB7DDA002CA4}">
      <dgm:prSet custT="1"/>
      <dgm:spPr/>
      <dgm:t>
        <a:bodyPr/>
        <a:lstStyle/>
        <a:p>
          <a:r>
            <a:rPr lang="en-GB" sz="1200" b="0">
              <a:latin typeface="+mn-lt"/>
              <a:cs typeface="Arial" panose="020B0604020202020204" pitchFamily="34" charset="0"/>
            </a:rPr>
            <a:t>Contract Budget Notice publication </a:t>
          </a:r>
          <a:endParaRPr lang="en-GB" sz="1200" b="1">
            <a:latin typeface="+mj-lt"/>
            <a:cs typeface="Arial" panose="020B0604020202020204" pitchFamily="34" charset="0"/>
          </a:endParaRPr>
        </a:p>
      </dgm:t>
    </dgm:pt>
    <dgm:pt modelId="{8A8B1B2A-EB33-4496-9A01-7D65C7BA43AD}" type="parTrans" cxnId="{2DCEBE9E-EE93-4120-AFA0-C38C54305CC9}">
      <dgm:prSet/>
      <dgm:spPr/>
      <dgm:t>
        <a:bodyPr/>
        <a:lstStyle/>
        <a:p>
          <a:endParaRPr lang="en-GB">
            <a:latin typeface="+mj-lt"/>
            <a:cs typeface="Arial" panose="020B0604020202020204" pitchFamily="34" charset="0"/>
          </a:endParaRPr>
        </a:p>
      </dgm:t>
    </dgm:pt>
    <dgm:pt modelId="{C40D81FC-24F6-41AC-93CA-D38269B6D654}" type="sibTrans" cxnId="{2DCEBE9E-EE93-4120-AFA0-C38C54305CC9}">
      <dgm:prSet/>
      <dgm:spPr/>
      <dgm:t>
        <a:bodyPr/>
        <a:lstStyle/>
        <a:p>
          <a:endParaRPr lang="en-GB">
            <a:latin typeface="+mj-lt"/>
            <a:cs typeface="Arial" panose="020B0604020202020204" pitchFamily="34" charset="0"/>
          </a:endParaRPr>
        </a:p>
      </dgm:t>
    </dgm:pt>
    <dgm:pt modelId="{93400289-9B0D-4665-9AE0-AF505D03E589}">
      <dgm:prSet custT="1"/>
      <dgm:spPr/>
      <dgm:t>
        <a:bodyPr/>
        <a:lstStyle/>
        <a:p>
          <a:r>
            <a:rPr lang="en-GB" sz="1200">
              <a:latin typeface="+mn-lt"/>
              <a:cs typeface="Arial" panose="020B0604020202020204" pitchFamily="34" charset="0"/>
            </a:rPr>
            <a:t>15 Working Days</a:t>
          </a:r>
        </a:p>
      </dgm:t>
    </dgm:pt>
    <dgm:pt modelId="{A3A09C93-CE6E-447A-AED3-2B73CBB1D786}" type="parTrans" cxnId="{5FE0E7ED-66B7-4C7B-9F61-F47D82FCDEB7}">
      <dgm:prSet/>
      <dgm:spPr/>
      <dgm:t>
        <a:bodyPr/>
        <a:lstStyle/>
        <a:p>
          <a:endParaRPr lang="en-GB"/>
        </a:p>
      </dgm:t>
    </dgm:pt>
    <dgm:pt modelId="{9C903084-069F-4719-85BE-9A72807542C0}" type="sibTrans" cxnId="{5FE0E7ED-66B7-4C7B-9F61-F47D82FCDEB7}">
      <dgm:prSet/>
      <dgm:spPr/>
      <dgm:t>
        <a:bodyPr/>
        <a:lstStyle/>
        <a:p>
          <a:endParaRPr lang="en-GB"/>
        </a:p>
      </dgm:t>
    </dgm:pt>
    <dgm:pt modelId="{6212D8B3-9A40-448F-95DD-161E5E7159A2}">
      <dgm:prSet phldrT="[Text]" custT="1"/>
      <dgm:spPr/>
      <dgm:t>
        <a:bodyPr anchor="ctr"/>
        <a:lstStyle/>
        <a:p>
          <a:pPr>
            <a:buFont typeface="Arial" panose="020B0604020202020204" pitchFamily="34" charset="0"/>
            <a:buChar char="•"/>
          </a:pPr>
          <a:r>
            <a:rPr lang="en-GB" sz="1200">
              <a:latin typeface="+mn-lt"/>
              <a:cs typeface="Arial" panose="020B0604020202020204" pitchFamily="34" charset="0"/>
            </a:rPr>
            <a:t>Opens: 20 July</a:t>
          </a:r>
        </a:p>
      </dgm:t>
    </dgm:pt>
    <dgm:pt modelId="{C008BBAF-FC74-46EC-B667-252549C59382}" type="parTrans" cxnId="{12D34792-96E8-4AE7-AB1B-11A2394679C6}">
      <dgm:prSet/>
      <dgm:spPr/>
      <dgm:t>
        <a:bodyPr/>
        <a:lstStyle/>
        <a:p>
          <a:endParaRPr lang="en-GB"/>
        </a:p>
      </dgm:t>
    </dgm:pt>
    <dgm:pt modelId="{4CE0D8A5-7B82-4D2A-9E5B-A33BB2E02875}" type="sibTrans" cxnId="{12D34792-96E8-4AE7-AB1B-11A2394679C6}">
      <dgm:prSet/>
      <dgm:spPr/>
      <dgm:t>
        <a:bodyPr/>
        <a:lstStyle/>
        <a:p>
          <a:endParaRPr lang="en-GB"/>
        </a:p>
      </dgm:t>
    </dgm:pt>
    <dgm:pt modelId="{0230EA07-830C-45FE-A41C-31DFDAF1D0DA}">
      <dgm:prSet custT="1"/>
      <dgm:spPr/>
      <dgm:t>
        <a:bodyPr/>
        <a:lstStyle/>
        <a:p>
          <a:r>
            <a:rPr lang="en-GB" sz="1200">
              <a:latin typeface="+mj-lt"/>
              <a:cs typeface="Arial" panose="020B0604020202020204" pitchFamily="34" charset="0"/>
            </a:rPr>
            <a:t>Closes: 16 September</a:t>
          </a:r>
        </a:p>
      </dgm:t>
    </dgm:pt>
    <dgm:pt modelId="{D4F91E1A-92A9-4B2D-BD57-162A02EBB52A}" type="parTrans" cxnId="{373B3879-BDB4-45FB-BA98-FFA4F74160EA}">
      <dgm:prSet/>
      <dgm:spPr/>
      <dgm:t>
        <a:bodyPr/>
        <a:lstStyle/>
        <a:p>
          <a:endParaRPr lang="en-GB"/>
        </a:p>
      </dgm:t>
    </dgm:pt>
    <dgm:pt modelId="{0A96E385-70D8-4D19-9B3C-F7FC37490983}" type="sibTrans" cxnId="{373B3879-BDB4-45FB-BA98-FFA4F74160EA}">
      <dgm:prSet/>
      <dgm:spPr/>
      <dgm:t>
        <a:bodyPr/>
        <a:lstStyle/>
        <a:p>
          <a:endParaRPr lang="en-GB"/>
        </a:p>
      </dgm:t>
    </dgm:pt>
    <dgm:pt modelId="{84409DC7-B9EC-4561-BE12-95D984581A83}">
      <dgm:prSet custT="1"/>
      <dgm:spPr/>
      <dgm:t>
        <a:bodyPr/>
        <a:lstStyle/>
        <a:p>
          <a:r>
            <a:rPr lang="en-GB" sz="1200">
              <a:latin typeface="+mj-lt"/>
              <a:cs typeface="Arial" panose="020B0604020202020204" pitchFamily="34" charset="0"/>
            </a:rPr>
            <a:t>27 Working Days</a:t>
          </a:r>
        </a:p>
      </dgm:t>
    </dgm:pt>
    <dgm:pt modelId="{93F8DC6D-C637-42C3-B0BB-68293C229136}" type="parTrans" cxnId="{22086419-2DC6-43A6-B406-C4D2EF6DD825}">
      <dgm:prSet/>
      <dgm:spPr/>
      <dgm:t>
        <a:bodyPr/>
        <a:lstStyle/>
        <a:p>
          <a:endParaRPr lang="en-GB"/>
        </a:p>
      </dgm:t>
    </dgm:pt>
    <dgm:pt modelId="{63536590-E786-44A2-9072-DAAD987B7323}" type="sibTrans" cxnId="{22086419-2DC6-43A6-B406-C4D2EF6DD825}">
      <dgm:prSet/>
      <dgm:spPr/>
      <dgm:t>
        <a:bodyPr/>
        <a:lstStyle/>
        <a:p>
          <a:endParaRPr lang="en-GB"/>
        </a:p>
      </dgm:t>
    </dgm:pt>
    <dgm:pt modelId="{64A54519-BED9-4232-867B-6320F80087A2}">
      <dgm:prSet phldrT="[Text]" custT="1"/>
      <dgm:spPr/>
      <dgm:t>
        <a:bodyPr/>
        <a:lstStyle/>
        <a:p>
          <a:pPr>
            <a:buFont typeface="Arial" panose="020B0604020202020204" pitchFamily="34" charset="0"/>
            <a:buChar char="•"/>
          </a:pPr>
          <a:r>
            <a:rPr lang="en-GB" sz="1200">
              <a:latin typeface="+mj-lt"/>
              <a:cs typeface="Arial" panose="020B0604020202020204" pitchFamily="34" charset="0"/>
            </a:rPr>
            <a:t>Opens: 10 August</a:t>
          </a:r>
        </a:p>
      </dgm:t>
    </dgm:pt>
    <dgm:pt modelId="{1AC1DD55-E22B-44EA-9095-9E03BCAE9796}" type="parTrans" cxnId="{C8E4675D-9B75-447D-801F-872C424A1DBB}">
      <dgm:prSet/>
      <dgm:spPr/>
      <dgm:t>
        <a:bodyPr/>
        <a:lstStyle/>
        <a:p>
          <a:endParaRPr lang="en-GB"/>
        </a:p>
      </dgm:t>
    </dgm:pt>
    <dgm:pt modelId="{F38AB748-3304-4741-8D2C-D59C19D432F4}" type="sibTrans" cxnId="{C8E4675D-9B75-447D-801F-872C424A1DBB}">
      <dgm:prSet/>
      <dgm:spPr/>
      <dgm:t>
        <a:bodyPr/>
        <a:lstStyle/>
        <a:p>
          <a:endParaRPr lang="en-GB"/>
        </a:p>
      </dgm:t>
    </dgm:pt>
    <dgm:pt modelId="{17DD8A19-386A-44AE-B9DF-85FE3ED55A4E}">
      <dgm:prSet phldrT="[Text]" custT="1"/>
      <dgm:spPr>
        <a:ln>
          <a:prstDash val="dash"/>
        </a:ln>
      </dgm:spPr>
      <dgm:t>
        <a:bodyPr anchor="ctr"/>
        <a:lstStyle/>
        <a:p>
          <a:pPr>
            <a:buFont typeface="Arial" panose="020B0604020202020204" pitchFamily="34" charset="0"/>
            <a:buChar char="•"/>
          </a:pPr>
          <a:r>
            <a:rPr lang="en-GB" sz="1200" b="1">
              <a:latin typeface="+mn-lt"/>
              <a:cs typeface="Arial" panose="020B0604020202020204" pitchFamily="34" charset="0"/>
            </a:rPr>
            <a:t>Appeals Window</a:t>
          </a:r>
          <a:r>
            <a:rPr lang="en-GB" sz="1200" b="0">
              <a:latin typeface="+mn-lt"/>
              <a:cs typeface="Arial" panose="020B0604020202020204" pitchFamily="34" charset="0"/>
            </a:rPr>
            <a:t>:</a:t>
          </a:r>
          <a:br>
            <a:rPr lang="en-GB" sz="1200" b="1">
              <a:latin typeface="+mn-lt"/>
              <a:cs typeface="Arial" panose="020B0604020202020204" pitchFamily="34" charset="0"/>
            </a:rPr>
          </a:br>
          <a:r>
            <a:rPr lang="en-GB" sz="1200" b="0">
              <a:latin typeface="+mn-lt"/>
              <a:cs typeface="Arial" panose="020B0604020202020204" pitchFamily="34" charset="0"/>
            </a:rPr>
            <a:t>8 October – 14 October</a:t>
          </a:r>
        </a:p>
      </dgm:t>
    </dgm:pt>
    <dgm:pt modelId="{66444719-A886-41D7-B85D-FBCC3706E55C}" type="parTrans" cxnId="{A6DD5049-0DA8-453B-B28F-C1393242D02B}">
      <dgm:prSet/>
      <dgm:spPr/>
      <dgm:t>
        <a:bodyPr/>
        <a:lstStyle/>
        <a:p>
          <a:endParaRPr lang="en-GB"/>
        </a:p>
      </dgm:t>
    </dgm:pt>
    <dgm:pt modelId="{BE1DF26A-48CB-4608-B924-093EA64DC3D2}" type="sibTrans" cxnId="{A6DD5049-0DA8-453B-B28F-C1393242D02B}">
      <dgm:prSet/>
      <dgm:spPr/>
      <dgm:t>
        <a:bodyPr/>
        <a:lstStyle/>
        <a:p>
          <a:endParaRPr lang="en-GB"/>
        </a:p>
      </dgm:t>
    </dgm:pt>
    <dgm:pt modelId="{9937CF50-35BD-4297-BFB9-7E1502C901EE}">
      <dgm:prSet custT="1"/>
      <dgm:spPr/>
      <dgm:t>
        <a:bodyPr/>
        <a:lstStyle/>
        <a:p>
          <a:endParaRPr lang="en-GB" sz="1200">
            <a:latin typeface="+mj-lt"/>
            <a:cs typeface="Arial" panose="020B0604020202020204" pitchFamily="34" charset="0"/>
          </a:endParaRPr>
        </a:p>
      </dgm:t>
    </dgm:pt>
    <dgm:pt modelId="{1D3955C1-5BF0-4EE0-902D-238F7F83C8DA}" type="parTrans" cxnId="{0A1D6A0E-5924-4576-920E-E3C6C35F5E30}">
      <dgm:prSet/>
      <dgm:spPr/>
      <dgm:t>
        <a:bodyPr/>
        <a:lstStyle/>
        <a:p>
          <a:endParaRPr lang="en-GB"/>
        </a:p>
      </dgm:t>
    </dgm:pt>
    <dgm:pt modelId="{1EDBFB40-AEE6-4230-B318-E817A87DB8C8}" type="sibTrans" cxnId="{0A1D6A0E-5924-4576-920E-E3C6C35F5E30}">
      <dgm:prSet/>
      <dgm:spPr/>
      <dgm:t>
        <a:bodyPr/>
        <a:lstStyle/>
        <a:p>
          <a:endParaRPr lang="en-GB"/>
        </a:p>
      </dgm:t>
    </dgm:pt>
    <dgm:pt modelId="{AD113E95-D3D7-4856-9F86-0A45741FE1CC}">
      <dgm:prSet custT="1"/>
      <dgm:spPr/>
      <dgm:t>
        <a:bodyPr/>
        <a:lstStyle/>
        <a:p>
          <a:r>
            <a:rPr lang="en-GB" sz="1200" b="0">
              <a:latin typeface="+mj-lt"/>
              <a:cs typeface="Arial" panose="020B0604020202020204" pitchFamily="34" charset="0"/>
            </a:rPr>
            <a:t>Auction and Audit </a:t>
          </a:r>
        </a:p>
      </dgm:t>
    </dgm:pt>
    <dgm:pt modelId="{D187FC1F-D39E-45DB-B7F7-646545C093E4}" type="parTrans" cxnId="{692D639B-BF63-4C4A-B811-D4FAAC183AE7}">
      <dgm:prSet/>
      <dgm:spPr/>
      <dgm:t>
        <a:bodyPr/>
        <a:lstStyle/>
        <a:p>
          <a:endParaRPr lang="en-GB"/>
        </a:p>
      </dgm:t>
    </dgm:pt>
    <dgm:pt modelId="{C7C9921C-C326-48EE-84D0-C2F68F11C7E8}" type="sibTrans" cxnId="{692D639B-BF63-4C4A-B811-D4FAAC183AE7}">
      <dgm:prSet/>
      <dgm:spPr/>
      <dgm:t>
        <a:bodyPr/>
        <a:lstStyle/>
        <a:p>
          <a:endParaRPr lang="en-GB"/>
        </a:p>
      </dgm:t>
    </dgm:pt>
    <dgm:pt modelId="{3ADFF804-71A5-43F9-9358-F0F6A43775B1}">
      <dgm:prSet custT="1"/>
      <dgm:spPr/>
      <dgm:t>
        <a:bodyPr/>
        <a:lstStyle/>
        <a:p>
          <a:r>
            <a:rPr lang="en-GB" sz="1200" b="1">
              <a:latin typeface="+mj-lt"/>
              <a:cs typeface="Arial" panose="020B0604020202020204" pitchFamily="34" charset="0"/>
            </a:rPr>
            <a:t>Release Results</a:t>
          </a:r>
        </a:p>
      </dgm:t>
    </dgm:pt>
    <dgm:pt modelId="{90831452-2750-4ECD-B378-C653ED419D93}" type="parTrans" cxnId="{76646D71-BEA4-4795-B389-1B3792D3D08E}">
      <dgm:prSet/>
      <dgm:spPr/>
      <dgm:t>
        <a:bodyPr/>
        <a:lstStyle/>
        <a:p>
          <a:endParaRPr lang="en-GB"/>
        </a:p>
      </dgm:t>
    </dgm:pt>
    <dgm:pt modelId="{1AA08B98-C63B-4992-8608-08EAD9BCE227}" type="sibTrans" cxnId="{76646D71-BEA4-4795-B389-1B3792D3D08E}">
      <dgm:prSet/>
      <dgm:spPr/>
      <dgm:t>
        <a:bodyPr/>
        <a:lstStyle/>
        <a:p>
          <a:endParaRPr lang="en-GB"/>
        </a:p>
      </dgm:t>
    </dgm:pt>
    <dgm:pt modelId="{EEF8D98C-0394-478B-9A45-04D2AB3EE619}">
      <dgm:prSet custT="1"/>
      <dgm:spPr/>
      <dgm:t>
        <a:bodyPr/>
        <a:lstStyle/>
        <a:p>
          <a:r>
            <a:rPr lang="en-GB" sz="1200">
              <a:latin typeface="+mn-lt"/>
              <a:cs typeface="Arial" panose="020B0604020202020204" pitchFamily="34" charset="0"/>
            </a:rPr>
            <a:t>Closes: 7 August </a:t>
          </a:r>
          <a:r>
            <a:rPr lang="en-GB" sz="1200" b="1">
              <a:latin typeface="+mn-lt"/>
              <a:cs typeface="Arial" panose="020B0604020202020204" pitchFamily="34" charset="0"/>
            </a:rPr>
            <a:t>5pm</a:t>
          </a:r>
          <a:endParaRPr lang="en-GB" sz="1200">
            <a:latin typeface="+mn-lt"/>
            <a:cs typeface="Arial" panose="020B0604020202020204" pitchFamily="34" charset="0"/>
          </a:endParaRPr>
        </a:p>
      </dgm:t>
    </dgm:pt>
    <dgm:pt modelId="{9374DF25-AC39-4F9A-99F6-46FEB6A6DFC4}" type="sibTrans" cxnId="{B5E9816C-1959-4E4E-9221-44FFD76A470B}">
      <dgm:prSet/>
      <dgm:spPr/>
      <dgm:t>
        <a:bodyPr/>
        <a:lstStyle/>
        <a:p>
          <a:endParaRPr lang="en-GB"/>
        </a:p>
      </dgm:t>
    </dgm:pt>
    <dgm:pt modelId="{5B166C19-47D6-4579-8CBE-70DC30484DE9}" type="parTrans" cxnId="{B5E9816C-1959-4E4E-9221-44FFD76A470B}">
      <dgm:prSet/>
      <dgm:spPr/>
      <dgm:t>
        <a:bodyPr/>
        <a:lstStyle/>
        <a:p>
          <a:endParaRPr lang="en-GB"/>
        </a:p>
      </dgm:t>
    </dgm:pt>
    <dgm:pt modelId="{03837C84-7A09-45BE-893A-F2806C5E6C87}">
      <dgm:prSet custT="1"/>
      <dgm:spPr/>
      <dgm:t>
        <a:bodyPr/>
        <a:lstStyle/>
        <a:p>
          <a:r>
            <a:rPr lang="en-GB" sz="1200" b="1">
              <a:latin typeface="+mj-lt"/>
              <a:cs typeface="Arial" panose="020B0604020202020204" pitchFamily="34" charset="0"/>
            </a:rPr>
            <a:t>Results</a:t>
          </a:r>
          <a:r>
            <a:rPr lang="en-GB" sz="1200" b="0">
              <a:latin typeface="+mj-lt"/>
              <a:cs typeface="Arial" panose="020B0604020202020204" pitchFamily="34" charset="0"/>
            </a:rPr>
            <a:t>: 16 September</a:t>
          </a:r>
        </a:p>
      </dgm:t>
    </dgm:pt>
    <dgm:pt modelId="{F55A1075-71CD-4500-8643-20DB65422427}" type="parTrans" cxnId="{3EECCBB4-704D-4B51-A1F7-B7FBE7E290EA}">
      <dgm:prSet/>
      <dgm:spPr/>
      <dgm:t>
        <a:bodyPr/>
        <a:lstStyle/>
        <a:p>
          <a:endParaRPr lang="en-GB"/>
        </a:p>
      </dgm:t>
    </dgm:pt>
    <dgm:pt modelId="{44E33654-FD49-4902-814B-5708F7990553}" type="sibTrans" cxnId="{3EECCBB4-704D-4B51-A1F7-B7FBE7E290EA}">
      <dgm:prSet/>
      <dgm:spPr/>
      <dgm:t>
        <a:bodyPr/>
        <a:lstStyle/>
        <a:p>
          <a:endParaRPr lang="en-GB"/>
        </a:p>
      </dgm:t>
    </dgm:pt>
    <dgm:pt modelId="{FCFD867F-E4E8-4BF5-8C5D-B0A9067489DD}">
      <dgm:prSet custT="1"/>
      <dgm:spPr/>
      <dgm:t>
        <a:bodyPr/>
        <a:lstStyle/>
        <a:p>
          <a:r>
            <a:rPr lang="en-GB" sz="1200" b="1">
              <a:latin typeface="+mn-lt"/>
              <a:cs typeface="Arial" panose="020B0604020202020204" pitchFamily="34" charset="0"/>
            </a:rPr>
            <a:t>Sealed Bid Window</a:t>
          </a:r>
          <a:endParaRPr lang="en-GB" sz="1200" b="1">
            <a:latin typeface="+mj-lt"/>
            <a:cs typeface="Arial" panose="020B0604020202020204" pitchFamily="34" charset="0"/>
          </a:endParaRPr>
        </a:p>
      </dgm:t>
    </dgm:pt>
    <dgm:pt modelId="{2EDE9450-479F-4E92-A14D-C163CACC2182}" type="parTrans" cxnId="{BD4D68F6-C84C-4163-BADB-65BBA0C13F29}">
      <dgm:prSet/>
      <dgm:spPr/>
      <dgm:t>
        <a:bodyPr/>
        <a:lstStyle/>
        <a:p>
          <a:endParaRPr lang="en-GB"/>
        </a:p>
      </dgm:t>
    </dgm:pt>
    <dgm:pt modelId="{E15C805A-AABD-4D4A-9D02-0516647454C1}" type="sibTrans" cxnId="{BD4D68F6-C84C-4163-BADB-65BBA0C13F29}">
      <dgm:prSet/>
      <dgm:spPr/>
      <dgm:t>
        <a:bodyPr/>
        <a:lstStyle/>
        <a:p>
          <a:endParaRPr lang="en-GB"/>
        </a:p>
      </dgm:t>
    </dgm:pt>
    <dgm:pt modelId="{05ECAE14-0BDF-41C6-B050-C873F1E66301}" type="pres">
      <dgm:prSet presAssocID="{85A5F59D-251F-4DAA-95C4-5705C3F96738}" presName="Name0" presStyleCnt="0">
        <dgm:presLayoutVars>
          <dgm:dir/>
          <dgm:animLvl val="lvl"/>
          <dgm:resizeHandles val="exact"/>
        </dgm:presLayoutVars>
      </dgm:prSet>
      <dgm:spPr/>
    </dgm:pt>
    <dgm:pt modelId="{DB2E4704-F983-48FE-908F-FB143E423C22}" type="pres">
      <dgm:prSet presAssocID="{85A5F59D-251F-4DAA-95C4-5705C3F96738}" presName="tSp" presStyleCnt="0"/>
      <dgm:spPr/>
    </dgm:pt>
    <dgm:pt modelId="{68A8B86B-3A0A-493A-8494-646E18304D82}" type="pres">
      <dgm:prSet presAssocID="{85A5F59D-251F-4DAA-95C4-5705C3F96738}" presName="bSp" presStyleCnt="0"/>
      <dgm:spPr/>
    </dgm:pt>
    <dgm:pt modelId="{6B3AFB7E-1427-4F7D-8991-A711B0E28987}" type="pres">
      <dgm:prSet presAssocID="{85A5F59D-251F-4DAA-95C4-5705C3F96738}" presName="process" presStyleCnt="0"/>
      <dgm:spPr/>
    </dgm:pt>
    <dgm:pt modelId="{741014EE-AB47-4687-AB5C-001E3280E4C0}" type="pres">
      <dgm:prSet presAssocID="{A70E38BE-7A7E-4B74-AEC1-009A9FAB43E2}" presName="composite1" presStyleCnt="0"/>
      <dgm:spPr/>
    </dgm:pt>
    <dgm:pt modelId="{19C3750D-A615-4471-B30A-A3F4865567DF}" type="pres">
      <dgm:prSet presAssocID="{A70E38BE-7A7E-4B74-AEC1-009A9FAB43E2}" presName="dummyNode1" presStyleLbl="node1" presStyleIdx="0" presStyleCnt="4"/>
      <dgm:spPr/>
    </dgm:pt>
    <dgm:pt modelId="{006C5C11-79AA-49FB-A7F2-6795322C1B82}" type="pres">
      <dgm:prSet presAssocID="{A70E38BE-7A7E-4B74-AEC1-009A9FAB43E2}" presName="childNode1" presStyleLbl="bgAcc1" presStyleIdx="0" presStyleCnt="4">
        <dgm:presLayoutVars>
          <dgm:bulletEnabled val="1"/>
        </dgm:presLayoutVars>
      </dgm:prSet>
      <dgm:spPr/>
    </dgm:pt>
    <dgm:pt modelId="{EEC065A5-BC2D-4122-A558-951B0E51AE9F}" type="pres">
      <dgm:prSet presAssocID="{A70E38BE-7A7E-4B74-AEC1-009A9FAB43E2}" presName="childNode1tx" presStyleLbl="bgAcc1" presStyleIdx="0" presStyleCnt="4">
        <dgm:presLayoutVars>
          <dgm:bulletEnabled val="1"/>
        </dgm:presLayoutVars>
      </dgm:prSet>
      <dgm:spPr/>
    </dgm:pt>
    <dgm:pt modelId="{43B1194C-1282-4B8C-A11F-6F0396567078}" type="pres">
      <dgm:prSet presAssocID="{A70E38BE-7A7E-4B74-AEC1-009A9FAB43E2}" presName="parentNode1" presStyleLbl="node1" presStyleIdx="0" presStyleCnt="4" custScaleX="102676" custScaleY="105672">
        <dgm:presLayoutVars>
          <dgm:chMax val="1"/>
          <dgm:bulletEnabled val="1"/>
        </dgm:presLayoutVars>
      </dgm:prSet>
      <dgm:spPr/>
    </dgm:pt>
    <dgm:pt modelId="{597B1F65-99CD-4F18-B412-BD7A6F14D066}" type="pres">
      <dgm:prSet presAssocID="{A70E38BE-7A7E-4B74-AEC1-009A9FAB43E2}" presName="connSite1" presStyleCnt="0"/>
      <dgm:spPr/>
    </dgm:pt>
    <dgm:pt modelId="{69DCB923-7CE9-4A18-BD9B-E85D57E50E86}" type="pres">
      <dgm:prSet presAssocID="{121165C9-DD19-4564-A101-741885B781B3}" presName="Name9" presStyleLbl="sibTrans2D1" presStyleIdx="0" presStyleCnt="3"/>
      <dgm:spPr/>
    </dgm:pt>
    <dgm:pt modelId="{DF412C38-3D23-4D19-9D97-DD894FB955C2}" type="pres">
      <dgm:prSet presAssocID="{C4353923-A357-4836-BDF2-1F93AF95969D}" presName="composite2" presStyleCnt="0"/>
      <dgm:spPr/>
    </dgm:pt>
    <dgm:pt modelId="{48452631-5A53-4F26-A85E-1D0F45BE4FEE}" type="pres">
      <dgm:prSet presAssocID="{C4353923-A357-4836-BDF2-1F93AF95969D}" presName="dummyNode2" presStyleLbl="node1" presStyleIdx="0" presStyleCnt="4"/>
      <dgm:spPr/>
    </dgm:pt>
    <dgm:pt modelId="{16EF043F-FE7B-44EA-886C-F0FF9A329810}" type="pres">
      <dgm:prSet presAssocID="{C4353923-A357-4836-BDF2-1F93AF95969D}" presName="childNode2" presStyleLbl="bgAcc1" presStyleIdx="1" presStyleCnt="4">
        <dgm:presLayoutVars>
          <dgm:bulletEnabled val="1"/>
        </dgm:presLayoutVars>
      </dgm:prSet>
      <dgm:spPr/>
    </dgm:pt>
    <dgm:pt modelId="{AB61C60E-0C9B-421D-BC3C-53EB257C43A7}" type="pres">
      <dgm:prSet presAssocID="{C4353923-A357-4836-BDF2-1F93AF95969D}" presName="childNode2tx" presStyleLbl="bgAcc1" presStyleIdx="1" presStyleCnt="4">
        <dgm:presLayoutVars>
          <dgm:bulletEnabled val="1"/>
        </dgm:presLayoutVars>
      </dgm:prSet>
      <dgm:spPr/>
    </dgm:pt>
    <dgm:pt modelId="{D0416CC5-7EBB-4209-AB40-63E822B0A6DF}" type="pres">
      <dgm:prSet presAssocID="{C4353923-A357-4836-BDF2-1F93AF95969D}" presName="parentNode2" presStyleLbl="node1" presStyleIdx="1" presStyleCnt="4">
        <dgm:presLayoutVars>
          <dgm:chMax val="0"/>
          <dgm:bulletEnabled val="1"/>
        </dgm:presLayoutVars>
      </dgm:prSet>
      <dgm:spPr/>
    </dgm:pt>
    <dgm:pt modelId="{40A4C4F3-00F7-4A95-8144-D38E54A6C968}" type="pres">
      <dgm:prSet presAssocID="{C4353923-A357-4836-BDF2-1F93AF95969D}" presName="connSite2" presStyleCnt="0"/>
      <dgm:spPr/>
    </dgm:pt>
    <dgm:pt modelId="{0E7D2A67-A5B1-4551-88B4-B2D863B82CDC}" type="pres">
      <dgm:prSet presAssocID="{690B1F62-7B8F-42F8-ADA9-ED418777FA51}" presName="Name18" presStyleLbl="sibTrans2D1" presStyleIdx="1" presStyleCnt="3"/>
      <dgm:spPr/>
    </dgm:pt>
    <dgm:pt modelId="{35B7AFD2-0B42-4BA7-A845-4540EB8C4C4D}" type="pres">
      <dgm:prSet presAssocID="{58CE154E-F271-4EAE-8BF2-7C6859454241}" presName="composite1" presStyleCnt="0"/>
      <dgm:spPr/>
    </dgm:pt>
    <dgm:pt modelId="{D7BA4FAE-0510-4B97-950F-3DF86115BEDD}" type="pres">
      <dgm:prSet presAssocID="{58CE154E-F271-4EAE-8BF2-7C6859454241}" presName="dummyNode1" presStyleLbl="node1" presStyleIdx="1" presStyleCnt="4"/>
      <dgm:spPr/>
    </dgm:pt>
    <dgm:pt modelId="{C282502A-15D2-4570-BF23-DD08F95780A9}" type="pres">
      <dgm:prSet presAssocID="{58CE154E-F271-4EAE-8BF2-7C6859454241}" presName="childNode1" presStyleLbl="bgAcc1" presStyleIdx="2" presStyleCnt="4">
        <dgm:presLayoutVars>
          <dgm:bulletEnabled val="1"/>
        </dgm:presLayoutVars>
      </dgm:prSet>
      <dgm:spPr/>
    </dgm:pt>
    <dgm:pt modelId="{8DB86828-74CD-4E7D-9CEA-21AE3D6CBB95}" type="pres">
      <dgm:prSet presAssocID="{58CE154E-F271-4EAE-8BF2-7C6859454241}" presName="childNode1tx" presStyleLbl="bgAcc1" presStyleIdx="2" presStyleCnt="4">
        <dgm:presLayoutVars>
          <dgm:bulletEnabled val="1"/>
        </dgm:presLayoutVars>
      </dgm:prSet>
      <dgm:spPr/>
    </dgm:pt>
    <dgm:pt modelId="{944791BA-9785-4D46-88C7-7E7696BE40C1}" type="pres">
      <dgm:prSet presAssocID="{58CE154E-F271-4EAE-8BF2-7C6859454241}" presName="parentNode1" presStyleLbl="node1" presStyleIdx="2" presStyleCnt="4">
        <dgm:presLayoutVars>
          <dgm:chMax val="1"/>
          <dgm:bulletEnabled val="1"/>
        </dgm:presLayoutVars>
      </dgm:prSet>
      <dgm:spPr/>
    </dgm:pt>
    <dgm:pt modelId="{5FB94BEB-8774-4D19-8CE0-BB8BB261B2EE}" type="pres">
      <dgm:prSet presAssocID="{58CE154E-F271-4EAE-8BF2-7C6859454241}" presName="connSite1" presStyleCnt="0"/>
      <dgm:spPr/>
    </dgm:pt>
    <dgm:pt modelId="{21CFFBAC-F709-4E3E-AC87-7765D1E8D73D}" type="pres">
      <dgm:prSet presAssocID="{3CDB56BB-7C4B-489C-96EB-E1587CC015BD}" presName="Name9" presStyleLbl="sibTrans2D1" presStyleIdx="2" presStyleCnt="3"/>
      <dgm:spPr/>
    </dgm:pt>
    <dgm:pt modelId="{14F1185C-9DB2-41DF-9BFE-C247647B6592}" type="pres">
      <dgm:prSet presAssocID="{290F0158-D2FF-4F17-90C6-FBB20A0D60B4}" presName="composite2" presStyleCnt="0"/>
      <dgm:spPr/>
    </dgm:pt>
    <dgm:pt modelId="{CA6300CB-B24E-42E3-95BA-4BE4ACDBFAAA}" type="pres">
      <dgm:prSet presAssocID="{290F0158-D2FF-4F17-90C6-FBB20A0D60B4}" presName="dummyNode2" presStyleLbl="node1" presStyleIdx="2" presStyleCnt="4"/>
      <dgm:spPr/>
    </dgm:pt>
    <dgm:pt modelId="{F6D8AC89-FFD0-4B1A-96B4-131D4760DF8F}" type="pres">
      <dgm:prSet presAssocID="{290F0158-D2FF-4F17-90C6-FBB20A0D60B4}" presName="childNode2" presStyleLbl="bgAcc1" presStyleIdx="3" presStyleCnt="4">
        <dgm:presLayoutVars>
          <dgm:bulletEnabled val="1"/>
        </dgm:presLayoutVars>
      </dgm:prSet>
      <dgm:spPr/>
    </dgm:pt>
    <dgm:pt modelId="{12E468FE-F929-44F7-8C02-05D0096B4A98}" type="pres">
      <dgm:prSet presAssocID="{290F0158-D2FF-4F17-90C6-FBB20A0D60B4}" presName="childNode2tx" presStyleLbl="bgAcc1" presStyleIdx="3" presStyleCnt="4">
        <dgm:presLayoutVars>
          <dgm:bulletEnabled val="1"/>
        </dgm:presLayoutVars>
      </dgm:prSet>
      <dgm:spPr/>
    </dgm:pt>
    <dgm:pt modelId="{F6F0037B-3EAF-4F02-A7AD-B8873DF45EEA}" type="pres">
      <dgm:prSet presAssocID="{290F0158-D2FF-4F17-90C6-FBB20A0D60B4}" presName="parentNode2" presStyleLbl="node1" presStyleIdx="3" presStyleCnt="4">
        <dgm:presLayoutVars>
          <dgm:chMax val="0"/>
          <dgm:bulletEnabled val="1"/>
        </dgm:presLayoutVars>
      </dgm:prSet>
      <dgm:spPr/>
    </dgm:pt>
    <dgm:pt modelId="{33B6F965-4670-4948-92F2-2CBFA3ACEC29}" type="pres">
      <dgm:prSet presAssocID="{290F0158-D2FF-4F17-90C6-FBB20A0D60B4}" presName="connSite2" presStyleCnt="0"/>
      <dgm:spPr/>
    </dgm:pt>
  </dgm:ptLst>
  <dgm:cxnLst>
    <dgm:cxn modelId="{16123C01-A7E8-45FF-9951-CDFA82212B03}" type="presOf" srcId="{FCFD867F-E4E8-4BF5-8C5D-B0A9067489DD}" destId="{F6D8AC89-FFD0-4B1A-96B4-131D4760DF8F}" srcOrd="0" destOrd="1" presId="urn:microsoft.com/office/officeart/2005/8/layout/hProcess4"/>
    <dgm:cxn modelId="{7BCFF103-D300-4783-964F-07B7E44B9E7D}" type="presOf" srcId="{885E4904-5961-4DFB-9B5B-FB7DDA002CA4}" destId="{12E468FE-F929-44F7-8C02-05D0096B4A98}" srcOrd="1" destOrd="0" presId="urn:microsoft.com/office/officeart/2005/8/layout/hProcess4"/>
    <dgm:cxn modelId="{36C13A04-7910-4C72-84E9-5D03339E6CEF}" type="presOf" srcId="{58CE154E-F271-4EAE-8BF2-7C6859454241}" destId="{944791BA-9785-4D46-88C7-7E7696BE40C1}" srcOrd="0" destOrd="0" presId="urn:microsoft.com/office/officeart/2005/8/layout/hProcess4"/>
    <dgm:cxn modelId="{4BC6C204-005B-4704-A449-304A0D48771B}" type="presOf" srcId="{64A54519-BED9-4232-867B-6320F80087A2}" destId="{AB61C60E-0C9B-421D-BC3C-53EB257C43A7}" srcOrd="1" destOrd="1" presId="urn:microsoft.com/office/officeart/2005/8/layout/hProcess4"/>
    <dgm:cxn modelId="{94415A05-5958-450C-8F28-3395232E113D}" type="presOf" srcId="{4DAEF7F1-7496-4BCE-87EA-B769B0682332}" destId="{AB61C60E-0C9B-421D-BC3C-53EB257C43A7}" srcOrd="1" destOrd="0" presId="urn:microsoft.com/office/officeart/2005/8/layout/hProcess4"/>
    <dgm:cxn modelId="{DE2BF406-CDDC-4D82-B75A-975D6EDA6700}" srcId="{58CE154E-F271-4EAE-8BF2-7C6859454241}" destId="{D8204F1B-C327-4114-A14F-0465E4E276C7}" srcOrd="0" destOrd="0" parTransId="{52C14D3F-9648-487B-B27A-1DED797C2009}" sibTransId="{3DBF45E6-8A1E-4D22-8718-0439B93EC4A2}"/>
    <dgm:cxn modelId="{B0052309-68AB-4143-9965-C3C531D6A455}" type="presOf" srcId="{4DAEF7F1-7496-4BCE-87EA-B769B0682332}" destId="{16EF043F-FE7B-44EA-886C-F0FF9A329810}" srcOrd="0" destOrd="0" presId="urn:microsoft.com/office/officeart/2005/8/layout/hProcess4"/>
    <dgm:cxn modelId="{805BA40C-68B4-465E-8D91-13FFD586DB2B}" srcId="{85A5F59D-251F-4DAA-95C4-5705C3F96738}" destId="{58CE154E-F271-4EAE-8BF2-7C6859454241}" srcOrd="2" destOrd="0" parTransId="{3A0AFA92-A784-4F5E-8027-9397AB3230A4}" sibTransId="{3CDB56BB-7C4B-489C-96EB-E1587CC015BD}"/>
    <dgm:cxn modelId="{0A1D6A0E-5924-4576-920E-E3C6C35F5E30}" srcId="{290F0158-D2FF-4F17-90C6-FBB20A0D60B4}" destId="{9937CF50-35BD-4297-BFB9-7E1502C901EE}" srcOrd="4" destOrd="0" parTransId="{1D3955C1-5BF0-4EE0-902D-238F7F83C8DA}" sibTransId="{1EDBFB40-AEE6-4230-B318-E817A87DB8C8}"/>
    <dgm:cxn modelId="{CE859410-E87A-4AB4-AE08-0F565F1F726D}" srcId="{85A5F59D-251F-4DAA-95C4-5705C3F96738}" destId="{C4353923-A357-4836-BDF2-1F93AF95969D}" srcOrd="1" destOrd="0" parTransId="{B03FEBA8-734C-419A-A606-CC60A6DBE266}" sibTransId="{690B1F62-7B8F-42F8-ADA9-ED418777FA51}"/>
    <dgm:cxn modelId="{90231212-F87E-4978-81FE-0772297DD2D9}" type="presOf" srcId="{3ADFF804-71A5-43F9-9358-F0F6A43775B1}" destId="{F6D8AC89-FFD0-4B1A-96B4-131D4760DF8F}" srcOrd="0" destOrd="3" presId="urn:microsoft.com/office/officeart/2005/8/layout/hProcess4"/>
    <dgm:cxn modelId="{22086419-2DC6-43A6-B406-C4D2EF6DD825}" srcId="{C4353923-A357-4836-BDF2-1F93AF95969D}" destId="{84409DC7-B9EC-4561-BE12-95D984581A83}" srcOrd="4" destOrd="0" parTransId="{93F8DC6D-C637-42C3-B0BB-68293C229136}" sibTransId="{63536590-E786-44A2-9072-DAAD987B7323}"/>
    <dgm:cxn modelId="{605FEE23-706C-4F13-A7FD-6FFDCB25D0CC}" type="presOf" srcId="{64A54519-BED9-4232-867B-6320F80087A2}" destId="{16EF043F-FE7B-44EA-886C-F0FF9A329810}" srcOrd="0" destOrd="1" presId="urn:microsoft.com/office/officeart/2005/8/layout/hProcess4"/>
    <dgm:cxn modelId="{1597D32A-FDA0-4FFA-B919-22FF4920EC1A}" type="presOf" srcId="{17DD8A19-386A-44AE-B9DF-85FE3ED55A4E}" destId="{C282502A-15D2-4570-BF23-DD08F95780A9}" srcOrd="0" destOrd="1" presId="urn:microsoft.com/office/officeart/2005/8/layout/hProcess4"/>
    <dgm:cxn modelId="{F591C12F-2D57-458E-AC2C-EAF6481773ED}" type="presOf" srcId="{17DD8A19-386A-44AE-B9DF-85FE3ED55A4E}" destId="{8DB86828-74CD-4E7D-9CEA-21AE3D6CBB95}" srcOrd="1" destOrd="1" presId="urn:microsoft.com/office/officeart/2005/8/layout/hProcess4"/>
    <dgm:cxn modelId="{2DB45234-C9BA-4947-9371-AB743C7203B3}" type="presOf" srcId="{93400289-9B0D-4665-9AE0-AF505D03E589}" destId="{EEC065A5-BC2D-4122-A558-951B0E51AE9F}" srcOrd="1" destOrd="3" presId="urn:microsoft.com/office/officeart/2005/8/layout/hProcess4"/>
    <dgm:cxn modelId="{C8E4675D-9B75-447D-801F-872C424A1DBB}" srcId="{C4353923-A357-4836-BDF2-1F93AF95969D}" destId="{64A54519-BED9-4232-867B-6320F80087A2}" srcOrd="1" destOrd="0" parTransId="{1AC1DD55-E22B-44EA-9095-9E03BCAE9796}" sibTransId="{F38AB748-3304-4741-8D2C-D59C19D432F4}"/>
    <dgm:cxn modelId="{E129205E-B2F6-4F0F-88F8-A1C53164DB42}" type="presOf" srcId="{84409DC7-B9EC-4561-BE12-95D984581A83}" destId="{16EF043F-FE7B-44EA-886C-F0FF9A329810}" srcOrd="0" destOrd="4" presId="urn:microsoft.com/office/officeart/2005/8/layout/hProcess4"/>
    <dgm:cxn modelId="{4520A35F-B288-40E1-A304-D1DA9FA5DAB3}" type="presOf" srcId="{A70E38BE-7A7E-4B74-AEC1-009A9FAB43E2}" destId="{43B1194C-1282-4B8C-A11F-6F0396567078}" srcOrd="0" destOrd="0" presId="urn:microsoft.com/office/officeart/2005/8/layout/hProcess4"/>
    <dgm:cxn modelId="{083B4363-D72F-4C52-963B-BE69E232C835}" type="presOf" srcId="{121165C9-DD19-4564-A101-741885B781B3}" destId="{69DCB923-7CE9-4A18-BD9B-E85D57E50E86}" srcOrd="0" destOrd="0" presId="urn:microsoft.com/office/officeart/2005/8/layout/hProcess4"/>
    <dgm:cxn modelId="{FFB9EF43-7382-49E2-B3A7-7F92A77F75E3}" type="presOf" srcId="{D8204F1B-C327-4114-A14F-0465E4E276C7}" destId="{C282502A-15D2-4570-BF23-DD08F95780A9}" srcOrd="0" destOrd="0" presId="urn:microsoft.com/office/officeart/2005/8/layout/hProcess4"/>
    <dgm:cxn modelId="{A6DD5049-0DA8-453B-B28F-C1393242D02B}" srcId="{58CE154E-F271-4EAE-8BF2-7C6859454241}" destId="{17DD8A19-386A-44AE-B9DF-85FE3ED55A4E}" srcOrd="1" destOrd="0" parTransId="{66444719-A886-41D7-B85D-FBCC3706E55C}" sibTransId="{BE1DF26A-48CB-4608-B924-093EA64DC3D2}"/>
    <dgm:cxn modelId="{E12C874A-1779-451F-B19D-54F670B9F60D}" type="presOf" srcId="{C4353923-A357-4836-BDF2-1F93AF95969D}" destId="{D0416CC5-7EBB-4209-AB40-63E822B0A6DF}" srcOrd="0" destOrd="0" presId="urn:microsoft.com/office/officeart/2005/8/layout/hProcess4"/>
    <dgm:cxn modelId="{12EBF96A-1F77-4C74-8B0D-292E25EFD437}" type="presOf" srcId="{6212D8B3-9A40-448F-95DD-161E5E7159A2}" destId="{006C5C11-79AA-49FB-A7F2-6795322C1B82}" srcOrd="0" destOrd="1" presId="urn:microsoft.com/office/officeart/2005/8/layout/hProcess4"/>
    <dgm:cxn modelId="{2198766C-C0A1-496A-976C-6401F09673FE}" srcId="{C4353923-A357-4836-BDF2-1F93AF95969D}" destId="{4DAEF7F1-7496-4BCE-87EA-B769B0682332}" srcOrd="0" destOrd="0" parTransId="{D881C01F-6D8B-4E58-A12B-997FCB3B4F41}" sibTransId="{596BB7F9-C501-4C60-8F65-96116C3F3DA6}"/>
    <dgm:cxn modelId="{B5E9816C-1959-4E4E-9221-44FFD76A470B}" srcId="{A70E38BE-7A7E-4B74-AEC1-009A9FAB43E2}" destId="{EEF8D98C-0394-478B-9A45-04D2AB3EE619}" srcOrd="2" destOrd="0" parTransId="{5B166C19-47D6-4579-8CBE-70DC30484DE9}" sibTransId="{9374DF25-AC39-4F9A-99F6-46FEB6A6DFC4}"/>
    <dgm:cxn modelId="{76646D71-BEA4-4795-B389-1B3792D3D08E}" srcId="{290F0158-D2FF-4F17-90C6-FBB20A0D60B4}" destId="{3ADFF804-71A5-43F9-9358-F0F6A43775B1}" srcOrd="3" destOrd="0" parTransId="{90831452-2750-4ECD-B378-C653ED419D93}" sibTransId="{1AA08B98-C63B-4992-8608-08EAD9BCE227}"/>
    <dgm:cxn modelId="{11558272-E133-4D49-8973-7F4F513CAD83}" srcId="{A70E38BE-7A7E-4B74-AEC1-009A9FAB43E2}" destId="{FBB74AD9-3287-4839-984A-5B30996B4A65}" srcOrd="0" destOrd="0" parTransId="{66EF3DF6-E138-4AF6-8976-BD22FE2E8712}" sibTransId="{B365CEF5-4C74-4024-8866-DFD6B5B688B1}"/>
    <dgm:cxn modelId="{57A1CC75-D187-48B1-BD99-09EAF3153B5E}" type="presOf" srcId="{03837C84-7A09-45BE-893A-F2806C5E6C87}" destId="{AB61C60E-0C9B-421D-BC3C-53EB257C43A7}" srcOrd="1" destOrd="3" presId="urn:microsoft.com/office/officeart/2005/8/layout/hProcess4"/>
    <dgm:cxn modelId="{4B778658-2B4D-460C-BD77-A44A0433F3A3}" type="presOf" srcId="{D8204F1B-C327-4114-A14F-0465E4E276C7}" destId="{8DB86828-74CD-4E7D-9CEA-21AE3D6CBB95}" srcOrd="1" destOrd="0" presId="urn:microsoft.com/office/officeart/2005/8/layout/hProcess4"/>
    <dgm:cxn modelId="{373B3879-BDB4-45FB-BA98-FFA4F74160EA}" srcId="{C4353923-A357-4836-BDF2-1F93AF95969D}" destId="{0230EA07-830C-45FE-A41C-31DFDAF1D0DA}" srcOrd="2" destOrd="0" parTransId="{D4F91E1A-92A9-4B2D-BD57-162A02EBB52A}" sibTransId="{0A96E385-70D8-4D19-9B3C-F7FC37490983}"/>
    <dgm:cxn modelId="{9D55E880-140A-4331-B353-2304E2F6A9E8}" type="presOf" srcId="{FBB74AD9-3287-4839-984A-5B30996B4A65}" destId="{EEC065A5-BC2D-4122-A558-951B0E51AE9F}" srcOrd="1" destOrd="0" presId="urn:microsoft.com/office/officeart/2005/8/layout/hProcess4"/>
    <dgm:cxn modelId="{C9E88688-CB70-4C19-BA43-023CB79C9450}" type="presOf" srcId="{FCFD867F-E4E8-4BF5-8C5D-B0A9067489DD}" destId="{12E468FE-F929-44F7-8C02-05D0096B4A98}" srcOrd="1" destOrd="1" presId="urn:microsoft.com/office/officeart/2005/8/layout/hProcess4"/>
    <dgm:cxn modelId="{655E178E-3452-4051-9435-A45A3586DAEE}" type="presOf" srcId="{290F0158-D2FF-4F17-90C6-FBB20A0D60B4}" destId="{F6F0037B-3EAF-4F02-A7AD-B8873DF45EEA}" srcOrd="0" destOrd="0" presId="urn:microsoft.com/office/officeart/2005/8/layout/hProcess4"/>
    <dgm:cxn modelId="{D6801D92-05B7-4BDA-9BDF-9C5FD5C878E4}" type="presOf" srcId="{885E4904-5961-4DFB-9B5B-FB7DDA002CA4}" destId="{F6D8AC89-FFD0-4B1A-96B4-131D4760DF8F}" srcOrd="0" destOrd="0" presId="urn:microsoft.com/office/officeart/2005/8/layout/hProcess4"/>
    <dgm:cxn modelId="{BB964392-4F6E-4B86-B2E8-F31C6E5EEF6F}" type="presOf" srcId="{3CDB56BB-7C4B-489C-96EB-E1587CC015BD}" destId="{21CFFBAC-F709-4E3E-AC87-7765D1E8D73D}" srcOrd="0" destOrd="0" presId="urn:microsoft.com/office/officeart/2005/8/layout/hProcess4"/>
    <dgm:cxn modelId="{12D34792-96E8-4AE7-AB1B-11A2394679C6}" srcId="{A70E38BE-7A7E-4B74-AEC1-009A9FAB43E2}" destId="{6212D8B3-9A40-448F-95DD-161E5E7159A2}" srcOrd="1" destOrd="0" parTransId="{C008BBAF-FC74-46EC-B667-252549C59382}" sibTransId="{4CE0D8A5-7B82-4D2A-9E5B-A33BB2E02875}"/>
    <dgm:cxn modelId="{BC23B698-B573-4505-9D9C-8AFCE93F1973}" type="presOf" srcId="{FBB74AD9-3287-4839-984A-5B30996B4A65}" destId="{006C5C11-79AA-49FB-A7F2-6795322C1B82}" srcOrd="0" destOrd="0" presId="urn:microsoft.com/office/officeart/2005/8/layout/hProcess4"/>
    <dgm:cxn modelId="{5BD27099-C930-48D6-80D2-E64CE50F925D}" srcId="{85A5F59D-251F-4DAA-95C4-5705C3F96738}" destId="{290F0158-D2FF-4F17-90C6-FBB20A0D60B4}" srcOrd="3" destOrd="0" parTransId="{BB6BDD64-65BF-42A9-B8AF-49BDFB2ED26D}" sibTransId="{315B83D4-4B48-41E7-9FB1-56B4D91DFBD0}"/>
    <dgm:cxn modelId="{692D639B-BF63-4C4A-B811-D4FAAC183AE7}" srcId="{290F0158-D2FF-4F17-90C6-FBB20A0D60B4}" destId="{AD113E95-D3D7-4856-9F86-0A45741FE1CC}" srcOrd="2" destOrd="0" parTransId="{D187FC1F-D39E-45DB-B7F7-646545C093E4}" sibTransId="{C7C9921C-C326-48EE-84D0-C2F68F11C7E8}"/>
    <dgm:cxn modelId="{4F8F139E-32C3-4DA7-BE20-EF8DBF454DFE}" type="presOf" srcId="{AD113E95-D3D7-4856-9F86-0A45741FE1CC}" destId="{12E468FE-F929-44F7-8C02-05D0096B4A98}" srcOrd="1" destOrd="2" presId="urn:microsoft.com/office/officeart/2005/8/layout/hProcess4"/>
    <dgm:cxn modelId="{2DCEBE9E-EE93-4120-AFA0-C38C54305CC9}" srcId="{290F0158-D2FF-4F17-90C6-FBB20A0D60B4}" destId="{885E4904-5961-4DFB-9B5B-FB7DDA002CA4}" srcOrd="0" destOrd="0" parTransId="{8A8B1B2A-EB33-4496-9A01-7D65C7BA43AD}" sibTransId="{C40D81FC-24F6-41AC-93CA-D38269B6D654}"/>
    <dgm:cxn modelId="{54070AA8-4609-485A-B7FD-ADD20C4A29BA}" type="presOf" srcId="{6212D8B3-9A40-448F-95DD-161E5E7159A2}" destId="{EEC065A5-BC2D-4122-A558-951B0E51AE9F}" srcOrd="1" destOrd="1" presId="urn:microsoft.com/office/officeart/2005/8/layout/hProcess4"/>
    <dgm:cxn modelId="{A61635A8-116D-4621-BAC9-27ECB0A92FDD}" type="presOf" srcId="{3ADFF804-71A5-43F9-9358-F0F6A43775B1}" destId="{12E468FE-F929-44F7-8C02-05D0096B4A98}" srcOrd="1" destOrd="3" presId="urn:microsoft.com/office/officeart/2005/8/layout/hProcess4"/>
    <dgm:cxn modelId="{E7CCFBAB-B6F8-478C-A6E6-09EE83663602}" srcId="{85A5F59D-251F-4DAA-95C4-5705C3F96738}" destId="{A70E38BE-7A7E-4B74-AEC1-009A9FAB43E2}" srcOrd="0" destOrd="0" parTransId="{60F05CE4-D1AC-4F1C-8802-EC4CE23B340C}" sibTransId="{121165C9-DD19-4564-A101-741885B781B3}"/>
    <dgm:cxn modelId="{3EECCBB4-704D-4B51-A1F7-B7FBE7E290EA}" srcId="{C4353923-A357-4836-BDF2-1F93AF95969D}" destId="{03837C84-7A09-45BE-893A-F2806C5E6C87}" srcOrd="3" destOrd="0" parTransId="{F55A1075-71CD-4500-8643-20DB65422427}" sibTransId="{44E33654-FD49-4902-814B-5708F7990553}"/>
    <dgm:cxn modelId="{716E27BB-4DBA-4C83-B69C-B8930808CCB4}" type="presOf" srcId="{EEF8D98C-0394-478B-9A45-04D2AB3EE619}" destId="{006C5C11-79AA-49FB-A7F2-6795322C1B82}" srcOrd="0" destOrd="2" presId="urn:microsoft.com/office/officeart/2005/8/layout/hProcess4"/>
    <dgm:cxn modelId="{E37AEEC3-FC4F-45AC-BC37-5E4ED41E3931}" type="presOf" srcId="{0230EA07-830C-45FE-A41C-31DFDAF1D0DA}" destId="{16EF043F-FE7B-44EA-886C-F0FF9A329810}" srcOrd="0" destOrd="2" presId="urn:microsoft.com/office/officeart/2005/8/layout/hProcess4"/>
    <dgm:cxn modelId="{ED392DC4-3B2F-4630-A90F-6BE137CEAEA8}" type="presOf" srcId="{0230EA07-830C-45FE-A41C-31DFDAF1D0DA}" destId="{AB61C60E-0C9B-421D-BC3C-53EB257C43A7}" srcOrd="1" destOrd="2" presId="urn:microsoft.com/office/officeart/2005/8/layout/hProcess4"/>
    <dgm:cxn modelId="{CF3089C6-06F7-4E86-915F-0441DC3891DB}" type="presOf" srcId="{93400289-9B0D-4665-9AE0-AF505D03E589}" destId="{006C5C11-79AA-49FB-A7F2-6795322C1B82}" srcOrd="0" destOrd="3" presId="urn:microsoft.com/office/officeart/2005/8/layout/hProcess4"/>
    <dgm:cxn modelId="{B2162BCF-17F1-4640-A950-320A058C9410}" type="presOf" srcId="{84409DC7-B9EC-4561-BE12-95D984581A83}" destId="{AB61C60E-0C9B-421D-BC3C-53EB257C43A7}" srcOrd="1" destOrd="4" presId="urn:microsoft.com/office/officeart/2005/8/layout/hProcess4"/>
    <dgm:cxn modelId="{13F242D2-E84E-4468-9F59-2633075631DF}" type="presOf" srcId="{690B1F62-7B8F-42F8-ADA9-ED418777FA51}" destId="{0E7D2A67-A5B1-4551-88B4-B2D863B82CDC}" srcOrd="0" destOrd="0" presId="urn:microsoft.com/office/officeart/2005/8/layout/hProcess4"/>
    <dgm:cxn modelId="{A132A7E6-E57E-4B70-81E6-7DFAE75DD1C6}" type="presOf" srcId="{9937CF50-35BD-4297-BFB9-7E1502C901EE}" destId="{F6D8AC89-FFD0-4B1A-96B4-131D4760DF8F}" srcOrd="0" destOrd="4" presId="urn:microsoft.com/office/officeart/2005/8/layout/hProcess4"/>
    <dgm:cxn modelId="{CD2C48E9-642D-4988-BA5F-B51BD9EC4EC0}" type="presOf" srcId="{EEF8D98C-0394-478B-9A45-04D2AB3EE619}" destId="{EEC065A5-BC2D-4122-A558-951B0E51AE9F}" srcOrd="1" destOrd="2" presId="urn:microsoft.com/office/officeart/2005/8/layout/hProcess4"/>
    <dgm:cxn modelId="{5FA0A2E9-2562-47D8-8CF6-553288269D75}" type="presOf" srcId="{9937CF50-35BD-4297-BFB9-7E1502C901EE}" destId="{12E468FE-F929-44F7-8C02-05D0096B4A98}" srcOrd="1" destOrd="4" presId="urn:microsoft.com/office/officeart/2005/8/layout/hProcess4"/>
    <dgm:cxn modelId="{F0B6DDEA-FD2F-4AA1-88EA-D2DFDF7D3718}" type="presOf" srcId="{85A5F59D-251F-4DAA-95C4-5705C3F96738}" destId="{05ECAE14-0BDF-41C6-B050-C873F1E66301}" srcOrd="0" destOrd="0" presId="urn:microsoft.com/office/officeart/2005/8/layout/hProcess4"/>
    <dgm:cxn modelId="{5FE0E7ED-66B7-4C7B-9F61-F47D82FCDEB7}" srcId="{A70E38BE-7A7E-4B74-AEC1-009A9FAB43E2}" destId="{93400289-9B0D-4665-9AE0-AF505D03E589}" srcOrd="3" destOrd="0" parTransId="{A3A09C93-CE6E-447A-AED3-2B73CBB1D786}" sibTransId="{9C903084-069F-4719-85BE-9A72807542C0}"/>
    <dgm:cxn modelId="{A09554F2-E897-430B-8F04-26454CD838D7}" type="presOf" srcId="{03837C84-7A09-45BE-893A-F2806C5E6C87}" destId="{16EF043F-FE7B-44EA-886C-F0FF9A329810}" srcOrd="0" destOrd="3" presId="urn:microsoft.com/office/officeart/2005/8/layout/hProcess4"/>
    <dgm:cxn modelId="{BD4D68F6-C84C-4163-BADB-65BBA0C13F29}" srcId="{290F0158-D2FF-4F17-90C6-FBB20A0D60B4}" destId="{FCFD867F-E4E8-4BF5-8C5D-B0A9067489DD}" srcOrd="1" destOrd="0" parTransId="{2EDE9450-479F-4E92-A14D-C163CACC2182}" sibTransId="{E15C805A-AABD-4D4A-9D02-0516647454C1}"/>
    <dgm:cxn modelId="{3B336DF9-38FC-4CF7-A55B-BC1D48DF6305}" type="presOf" srcId="{AD113E95-D3D7-4856-9F86-0A45741FE1CC}" destId="{F6D8AC89-FFD0-4B1A-96B4-131D4760DF8F}" srcOrd="0" destOrd="2" presId="urn:microsoft.com/office/officeart/2005/8/layout/hProcess4"/>
    <dgm:cxn modelId="{53781B63-1A31-4176-A11E-5406BF1BF5D4}" type="presParOf" srcId="{05ECAE14-0BDF-41C6-B050-C873F1E66301}" destId="{DB2E4704-F983-48FE-908F-FB143E423C22}" srcOrd="0" destOrd="0" presId="urn:microsoft.com/office/officeart/2005/8/layout/hProcess4"/>
    <dgm:cxn modelId="{5F1D59CF-F141-4E19-B0C1-ADA709EFF683}" type="presParOf" srcId="{05ECAE14-0BDF-41C6-B050-C873F1E66301}" destId="{68A8B86B-3A0A-493A-8494-646E18304D82}" srcOrd="1" destOrd="0" presId="urn:microsoft.com/office/officeart/2005/8/layout/hProcess4"/>
    <dgm:cxn modelId="{12AEC669-0E19-461C-B07E-08F9CA984649}" type="presParOf" srcId="{05ECAE14-0BDF-41C6-B050-C873F1E66301}" destId="{6B3AFB7E-1427-4F7D-8991-A711B0E28987}" srcOrd="2" destOrd="0" presId="urn:microsoft.com/office/officeart/2005/8/layout/hProcess4"/>
    <dgm:cxn modelId="{4F369E59-480C-4897-87F8-EB0D62EEA11E}" type="presParOf" srcId="{6B3AFB7E-1427-4F7D-8991-A711B0E28987}" destId="{741014EE-AB47-4687-AB5C-001E3280E4C0}" srcOrd="0" destOrd="0" presId="urn:microsoft.com/office/officeart/2005/8/layout/hProcess4"/>
    <dgm:cxn modelId="{1FF3DEF8-CC4E-4B5D-B453-088164C99125}" type="presParOf" srcId="{741014EE-AB47-4687-AB5C-001E3280E4C0}" destId="{19C3750D-A615-4471-B30A-A3F4865567DF}" srcOrd="0" destOrd="0" presId="urn:microsoft.com/office/officeart/2005/8/layout/hProcess4"/>
    <dgm:cxn modelId="{14EA0EE1-BE83-45FA-AAD5-99294D39B3AE}" type="presParOf" srcId="{741014EE-AB47-4687-AB5C-001E3280E4C0}" destId="{006C5C11-79AA-49FB-A7F2-6795322C1B82}" srcOrd="1" destOrd="0" presId="urn:microsoft.com/office/officeart/2005/8/layout/hProcess4"/>
    <dgm:cxn modelId="{6E55F9A4-9D95-49E7-B0D0-D6E59FFB4A72}" type="presParOf" srcId="{741014EE-AB47-4687-AB5C-001E3280E4C0}" destId="{EEC065A5-BC2D-4122-A558-951B0E51AE9F}" srcOrd="2" destOrd="0" presId="urn:microsoft.com/office/officeart/2005/8/layout/hProcess4"/>
    <dgm:cxn modelId="{1A006372-9339-4C0B-A94A-CD5190CC57F0}" type="presParOf" srcId="{741014EE-AB47-4687-AB5C-001E3280E4C0}" destId="{43B1194C-1282-4B8C-A11F-6F0396567078}" srcOrd="3" destOrd="0" presId="urn:microsoft.com/office/officeart/2005/8/layout/hProcess4"/>
    <dgm:cxn modelId="{C424C54B-381E-46F2-8868-A75F9E004EA6}" type="presParOf" srcId="{741014EE-AB47-4687-AB5C-001E3280E4C0}" destId="{597B1F65-99CD-4F18-B412-BD7A6F14D066}" srcOrd="4" destOrd="0" presId="urn:microsoft.com/office/officeart/2005/8/layout/hProcess4"/>
    <dgm:cxn modelId="{9E808868-7BEF-4F0D-BCF7-3D63AF346BFB}" type="presParOf" srcId="{6B3AFB7E-1427-4F7D-8991-A711B0E28987}" destId="{69DCB923-7CE9-4A18-BD9B-E85D57E50E86}" srcOrd="1" destOrd="0" presId="urn:microsoft.com/office/officeart/2005/8/layout/hProcess4"/>
    <dgm:cxn modelId="{024C2139-1427-4141-8D54-0FBC8EAA0B8E}" type="presParOf" srcId="{6B3AFB7E-1427-4F7D-8991-A711B0E28987}" destId="{DF412C38-3D23-4D19-9D97-DD894FB955C2}" srcOrd="2" destOrd="0" presId="urn:microsoft.com/office/officeart/2005/8/layout/hProcess4"/>
    <dgm:cxn modelId="{48AF5A5E-D35C-4756-8350-6746E9F48CD1}" type="presParOf" srcId="{DF412C38-3D23-4D19-9D97-DD894FB955C2}" destId="{48452631-5A53-4F26-A85E-1D0F45BE4FEE}" srcOrd="0" destOrd="0" presId="urn:microsoft.com/office/officeart/2005/8/layout/hProcess4"/>
    <dgm:cxn modelId="{6EEBB4E2-B4B4-4674-833B-D48789A4F37B}" type="presParOf" srcId="{DF412C38-3D23-4D19-9D97-DD894FB955C2}" destId="{16EF043F-FE7B-44EA-886C-F0FF9A329810}" srcOrd="1" destOrd="0" presId="urn:microsoft.com/office/officeart/2005/8/layout/hProcess4"/>
    <dgm:cxn modelId="{D7796EC6-2F01-493A-A00D-2628D784197D}" type="presParOf" srcId="{DF412C38-3D23-4D19-9D97-DD894FB955C2}" destId="{AB61C60E-0C9B-421D-BC3C-53EB257C43A7}" srcOrd="2" destOrd="0" presId="urn:microsoft.com/office/officeart/2005/8/layout/hProcess4"/>
    <dgm:cxn modelId="{D1A0B0A8-125E-4B1F-B469-D654A4EF8BDB}" type="presParOf" srcId="{DF412C38-3D23-4D19-9D97-DD894FB955C2}" destId="{D0416CC5-7EBB-4209-AB40-63E822B0A6DF}" srcOrd="3" destOrd="0" presId="urn:microsoft.com/office/officeart/2005/8/layout/hProcess4"/>
    <dgm:cxn modelId="{BBC20793-85E6-47F6-9309-258C43CACAB8}" type="presParOf" srcId="{DF412C38-3D23-4D19-9D97-DD894FB955C2}" destId="{40A4C4F3-00F7-4A95-8144-D38E54A6C968}" srcOrd="4" destOrd="0" presId="urn:microsoft.com/office/officeart/2005/8/layout/hProcess4"/>
    <dgm:cxn modelId="{154E7D7D-DABB-4D49-BF5D-F2360259AB0D}" type="presParOf" srcId="{6B3AFB7E-1427-4F7D-8991-A711B0E28987}" destId="{0E7D2A67-A5B1-4551-88B4-B2D863B82CDC}" srcOrd="3" destOrd="0" presId="urn:microsoft.com/office/officeart/2005/8/layout/hProcess4"/>
    <dgm:cxn modelId="{2ACDB2CA-1BEF-4615-BB0B-9C55DCE35908}" type="presParOf" srcId="{6B3AFB7E-1427-4F7D-8991-A711B0E28987}" destId="{35B7AFD2-0B42-4BA7-A845-4540EB8C4C4D}" srcOrd="4" destOrd="0" presId="urn:microsoft.com/office/officeart/2005/8/layout/hProcess4"/>
    <dgm:cxn modelId="{A706E7DC-A11F-458A-9E56-4114498BB15E}" type="presParOf" srcId="{35B7AFD2-0B42-4BA7-A845-4540EB8C4C4D}" destId="{D7BA4FAE-0510-4B97-950F-3DF86115BEDD}" srcOrd="0" destOrd="0" presId="urn:microsoft.com/office/officeart/2005/8/layout/hProcess4"/>
    <dgm:cxn modelId="{AA00ED3D-A30B-42F8-A958-BE7F3D03BBE5}" type="presParOf" srcId="{35B7AFD2-0B42-4BA7-A845-4540EB8C4C4D}" destId="{C282502A-15D2-4570-BF23-DD08F95780A9}" srcOrd="1" destOrd="0" presId="urn:microsoft.com/office/officeart/2005/8/layout/hProcess4"/>
    <dgm:cxn modelId="{4F7AF22D-5C0A-4B23-8D55-28C290033315}" type="presParOf" srcId="{35B7AFD2-0B42-4BA7-A845-4540EB8C4C4D}" destId="{8DB86828-74CD-4E7D-9CEA-21AE3D6CBB95}" srcOrd="2" destOrd="0" presId="urn:microsoft.com/office/officeart/2005/8/layout/hProcess4"/>
    <dgm:cxn modelId="{B4126464-FCE0-4358-8CF7-46C6C1B15BE7}" type="presParOf" srcId="{35B7AFD2-0B42-4BA7-A845-4540EB8C4C4D}" destId="{944791BA-9785-4D46-88C7-7E7696BE40C1}" srcOrd="3" destOrd="0" presId="urn:microsoft.com/office/officeart/2005/8/layout/hProcess4"/>
    <dgm:cxn modelId="{0B3A369F-0F9C-46C5-9D3F-C31E693785B4}" type="presParOf" srcId="{35B7AFD2-0B42-4BA7-A845-4540EB8C4C4D}" destId="{5FB94BEB-8774-4D19-8CE0-BB8BB261B2EE}" srcOrd="4" destOrd="0" presId="urn:microsoft.com/office/officeart/2005/8/layout/hProcess4"/>
    <dgm:cxn modelId="{3E070073-CFB1-4A09-874E-1C72F041E2D7}" type="presParOf" srcId="{6B3AFB7E-1427-4F7D-8991-A711B0E28987}" destId="{21CFFBAC-F709-4E3E-AC87-7765D1E8D73D}" srcOrd="5" destOrd="0" presId="urn:microsoft.com/office/officeart/2005/8/layout/hProcess4"/>
    <dgm:cxn modelId="{9065595E-3760-4985-A8A6-78AB3D218C93}" type="presParOf" srcId="{6B3AFB7E-1427-4F7D-8991-A711B0E28987}" destId="{14F1185C-9DB2-41DF-9BFE-C247647B6592}" srcOrd="6" destOrd="0" presId="urn:microsoft.com/office/officeart/2005/8/layout/hProcess4"/>
    <dgm:cxn modelId="{3B3385F2-09AD-44F8-A91B-A6E63E15D91E}" type="presParOf" srcId="{14F1185C-9DB2-41DF-9BFE-C247647B6592}" destId="{CA6300CB-B24E-42E3-95BA-4BE4ACDBFAAA}" srcOrd="0" destOrd="0" presId="urn:microsoft.com/office/officeart/2005/8/layout/hProcess4"/>
    <dgm:cxn modelId="{CFFCC4E2-58ED-4F05-AE43-3BF8570208BE}" type="presParOf" srcId="{14F1185C-9DB2-41DF-9BFE-C247647B6592}" destId="{F6D8AC89-FFD0-4B1A-96B4-131D4760DF8F}" srcOrd="1" destOrd="0" presId="urn:microsoft.com/office/officeart/2005/8/layout/hProcess4"/>
    <dgm:cxn modelId="{A5FBC966-102D-487B-9FCF-7148B05C02F9}" type="presParOf" srcId="{14F1185C-9DB2-41DF-9BFE-C247647B6592}" destId="{12E468FE-F929-44F7-8C02-05D0096B4A98}" srcOrd="2" destOrd="0" presId="urn:microsoft.com/office/officeart/2005/8/layout/hProcess4"/>
    <dgm:cxn modelId="{09096878-0529-4807-806F-FC3677143DFC}" type="presParOf" srcId="{14F1185C-9DB2-41DF-9BFE-C247647B6592}" destId="{F6F0037B-3EAF-4F02-A7AD-B8873DF45EEA}" srcOrd="3" destOrd="0" presId="urn:microsoft.com/office/officeart/2005/8/layout/hProcess4"/>
    <dgm:cxn modelId="{513EE6A9-3785-4D25-A402-983DD1E22788}" type="presParOf" srcId="{14F1185C-9DB2-41DF-9BFE-C247647B6592}" destId="{33B6F965-4670-4948-92F2-2CBFA3ACEC29}"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5274BDD-1640-4CD1-A857-81F2FC05A48D}"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GB"/>
        </a:p>
      </dgm:t>
    </dgm:pt>
    <dgm:pt modelId="{B08B9C1E-7C72-4C50-A5E7-EEA5174CFAE4}">
      <dgm:prSet phldrT="[Text]" phldr="0"/>
      <dgm:spPr/>
      <dgm:t>
        <a:bodyPr/>
        <a:lstStyle/>
        <a:p>
          <a:r>
            <a:rPr lang="en-GB"/>
            <a:t>Rules &amp; Requirements</a:t>
          </a:r>
        </a:p>
      </dgm:t>
    </dgm:pt>
    <dgm:pt modelId="{BD2B4C5F-F1C5-47AD-9DC5-546E2096C51F}" type="parTrans" cxnId="{FE938ECE-8AE3-4512-85CE-285B81B884F4}">
      <dgm:prSet/>
      <dgm:spPr/>
      <dgm:t>
        <a:bodyPr/>
        <a:lstStyle/>
        <a:p>
          <a:endParaRPr lang="en-GB"/>
        </a:p>
      </dgm:t>
    </dgm:pt>
    <dgm:pt modelId="{26F74C05-4AC2-4490-A028-4D72AF8BD58F}" type="sibTrans" cxnId="{FE938ECE-8AE3-4512-85CE-285B81B884F4}">
      <dgm:prSet/>
      <dgm:spPr/>
      <dgm:t>
        <a:bodyPr/>
        <a:lstStyle/>
        <a:p>
          <a:endParaRPr lang="en-GB"/>
        </a:p>
      </dgm:t>
    </dgm:pt>
    <dgm:pt modelId="{ABD1C7A4-7A6A-4F6E-B607-F48A33D81025}">
      <dgm:prSet phldrT="[Text]" phldr="0"/>
      <dgm:spPr/>
      <dgm:t>
        <a:bodyPr/>
        <a:lstStyle/>
        <a:p>
          <a:r>
            <a:rPr lang="en-GB" err="1"/>
            <a:t>CfD</a:t>
          </a:r>
          <a:r>
            <a:rPr lang="en-GB"/>
            <a:t> Regulations</a:t>
          </a:r>
        </a:p>
      </dgm:t>
    </dgm:pt>
    <dgm:pt modelId="{1103FC95-DC36-4B13-A7F8-65812C02E527}" type="parTrans" cxnId="{BDA91F28-B53D-41B2-9D29-A03BBB6B8EF4}">
      <dgm:prSet/>
      <dgm:spPr/>
      <dgm:t>
        <a:bodyPr/>
        <a:lstStyle/>
        <a:p>
          <a:endParaRPr lang="en-GB"/>
        </a:p>
      </dgm:t>
    </dgm:pt>
    <dgm:pt modelId="{2D60F455-08D9-4DE9-B6C0-89B4BF600BAE}" type="sibTrans" cxnId="{BDA91F28-B53D-41B2-9D29-A03BBB6B8EF4}">
      <dgm:prSet/>
      <dgm:spPr/>
      <dgm:t>
        <a:bodyPr/>
        <a:lstStyle/>
        <a:p>
          <a:endParaRPr lang="en-GB"/>
        </a:p>
      </dgm:t>
    </dgm:pt>
    <dgm:pt modelId="{F9E8D45C-7E8E-4D00-A63A-1DC06F9BFE38}">
      <dgm:prSet phldrT="[Text]" phldr="0"/>
      <dgm:spPr/>
      <dgm:t>
        <a:bodyPr/>
        <a:lstStyle/>
        <a:p>
          <a:r>
            <a:rPr lang="en-GB"/>
            <a:t>Guidance</a:t>
          </a:r>
        </a:p>
      </dgm:t>
    </dgm:pt>
    <dgm:pt modelId="{56E1E2A3-5239-4062-9A36-44AE76A301DF}" type="parTrans" cxnId="{3A966840-6F92-4231-B2A9-1241D48B1F01}">
      <dgm:prSet/>
      <dgm:spPr/>
      <dgm:t>
        <a:bodyPr/>
        <a:lstStyle/>
        <a:p>
          <a:endParaRPr lang="en-GB"/>
        </a:p>
      </dgm:t>
    </dgm:pt>
    <dgm:pt modelId="{A280412E-BB2C-4D99-99ED-59B589328E9A}" type="sibTrans" cxnId="{3A966840-6F92-4231-B2A9-1241D48B1F01}">
      <dgm:prSet/>
      <dgm:spPr/>
      <dgm:t>
        <a:bodyPr/>
        <a:lstStyle/>
        <a:p>
          <a:endParaRPr lang="en-GB"/>
        </a:p>
      </dgm:t>
    </dgm:pt>
    <dgm:pt modelId="{047292D8-41BF-4639-94CD-E66C8102DBEE}">
      <dgm:prSet phldrT="[Text]" phldr="0"/>
      <dgm:spPr/>
      <dgm:t>
        <a:bodyPr/>
        <a:lstStyle/>
        <a:p>
          <a:r>
            <a:rPr lang="en-GB">
              <a:hlinkClick xmlns:r="http://schemas.openxmlformats.org/officeDocument/2006/relationships" r:id="rId1"/>
            </a:rPr>
            <a:t>NESO website</a:t>
          </a:r>
          <a:r>
            <a:rPr lang="en-GB"/>
            <a:t> - Delivery Body Guidance </a:t>
          </a:r>
        </a:p>
      </dgm:t>
    </dgm:pt>
    <dgm:pt modelId="{7D4BA76D-5CAF-4BAB-9853-29A99BB2A40A}" type="parTrans" cxnId="{5A77DC99-223D-44D6-ADDC-1DB3F0BCD3E6}">
      <dgm:prSet/>
      <dgm:spPr/>
      <dgm:t>
        <a:bodyPr/>
        <a:lstStyle/>
        <a:p>
          <a:endParaRPr lang="en-GB"/>
        </a:p>
      </dgm:t>
    </dgm:pt>
    <dgm:pt modelId="{41E85C64-107A-44B6-B85F-490847C21AAE}" type="sibTrans" cxnId="{5A77DC99-223D-44D6-ADDC-1DB3F0BCD3E6}">
      <dgm:prSet/>
      <dgm:spPr/>
      <dgm:t>
        <a:bodyPr/>
        <a:lstStyle/>
        <a:p>
          <a:endParaRPr lang="en-GB"/>
        </a:p>
      </dgm:t>
    </dgm:pt>
    <dgm:pt modelId="{792E0F88-0AEF-4A18-87A4-FFBD08AFCDE4}">
      <dgm:prSet phldrT="[Text]" phldr="0"/>
      <dgm:spPr/>
      <dgm:t>
        <a:bodyPr/>
        <a:lstStyle/>
        <a:p>
          <a:r>
            <a:rPr lang="en-GB">
              <a:hlinkClick xmlns:r="http://schemas.openxmlformats.org/officeDocument/2006/relationships" r:id="rId2"/>
            </a:rPr>
            <a:t>LCCC website</a:t>
          </a:r>
          <a:r>
            <a:rPr lang="en-GB"/>
            <a:t> - LCCC Guidance and Publications</a:t>
          </a:r>
        </a:p>
      </dgm:t>
    </dgm:pt>
    <dgm:pt modelId="{7BF1F833-89C1-4D39-A8B4-2F02E8CE3991}" type="parTrans" cxnId="{A92D8827-CCE9-4A43-93DD-0A789DE2FBD1}">
      <dgm:prSet/>
      <dgm:spPr/>
      <dgm:t>
        <a:bodyPr/>
        <a:lstStyle/>
        <a:p>
          <a:endParaRPr lang="en-GB"/>
        </a:p>
      </dgm:t>
    </dgm:pt>
    <dgm:pt modelId="{B48F7AA7-9408-4953-82B8-D4C67C769247}" type="sibTrans" cxnId="{A92D8827-CCE9-4A43-93DD-0A789DE2FBD1}">
      <dgm:prSet/>
      <dgm:spPr/>
      <dgm:t>
        <a:bodyPr/>
        <a:lstStyle/>
        <a:p>
          <a:endParaRPr lang="en-GB"/>
        </a:p>
      </dgm:t>
    </dgm:pt>
    <dgm:pt modelId="{284F1695-414B-4DB3-8CF0-BB596CC02398}">
      <dgm:prSet phldrT="[Text]" phldr="0"/>
      <dgm:spPr/>
      <dgm:t>
        <a:bodyPr/>
        <a:lstStyle/>
        <a:p>
          <a:r>
            <a:rPr lang="en-GB"/>
            <a:t>Help during the Round</a:t>
          </a:r>
        </a:p>
      </dgm:t>
    </dgm:pt>
    <dgm:pt modelId="{CEC02FFB-3DEE-4692-A374-2835E3CE55B4}" type="parTrans" cxnId="{BAA03E97-7AC6-422F-941C-E2034F9A2256}">
      <dgm:prSet/>
      <dgm:spPr/>
      <dgm:t>
        <a:bodyPr/>
        <a:lstStyle/>
        <a:p>
          <a:endParaRPr lang="en-GB"/>
        </a:p>
      </dgm:t>
    </dgm:pt>
    <dgm:pt modelId="{CC68FFEE-FB25-4043-89ED-A03F1FD87532}" type="sibTrans" cxnId="{BAA03E97-7AC6-422F-941C-E2034F9A2256}">
      <dgm:prSet/>
      <dgm:spPr/>
      <dgm:t>
        <a:bodyPr/>
        <a:lstStyle/>
        <a:p>
          <a:endParaRPr lang="en-GB"/>
        </a:p>
      </dgm:t>
    </dgm:pt>
    <dgm:pt modelId="{5E160910-7AFE-478A-A04C-A441BEE5DFC9}">
      <dgm:prSet phldrT="[Text]" phldr="0"/>
      <dgm:spPr/>
      <dgm:t>
        <a:bodyPr/>
        <a:lstStyle/>
        <a:p>
          <a:r>
            <a:rPr lang="en-GB"/>
            <a:t>Delivery Body (NESO) mailbox and phoneline</a:t>
          </a:r>
        </a:p>
      </dgm:t>
    </dgm:pt>
    <dgm:pt modelId="{2F3527B3-09FF-48CE-9308-1338EB12A4FA}" type="parTrans" cxnId="{BC06ABCA-5643-4DBA-97E5-1E82E27C4130}">
      <dgm:prSet/>
      <dgm:spPr/>
      <dgm:t>
        <a:bodyPr/>
        <a:lstStyle/>
        <a:p>
          <a:endParaRPr lang="en-GB"/>
        </a:p>
      </dgm:t>
    </dgm:pt>
    <dgm:pt modelId="{DC20E27D-1DD3-4AC4-AF18-5BE4351036F3}" type="sibTrans" cxnId="{BC06ABCA-5643-4DBA-97E5-1E82E27C4130}">
      <dgm:prSet/>
      <dgm:spPr/>
      <dgm:t>
        <a:bodyPr/>
        <a:lstStyle/>
        <a:p>
          <a:endParaRPr lang="en-GB"/>
        </a:p>
      </dgm:t>
    </dgm:pt>
    <dgm:pt modelId="{AB1466E6-B067-41A3-ABB7-6C5B0EF14D02}">
      <dgm:prSet phldrT="[Text]" phldr="0"/>
      <dgm:spPr/>
      <dgm:t>
        <a:bodyPr/>
        <a:lstStyle/>
        <a:p>
          <a:r>
            <a:rPr lang="en-GB"/>
            <a:t>Contract Allocation Framework (CAF)</a:t>
          </a:r>
        </a:p>
      </dgm:t>
    </dgm:pt>
    <dgm:pt modelId="{3A07CB42-D672-4057-BE8A-B9E4703BAC60}" type="parTrans" cxnId="{EA472870-E14F-44D2-A672-3943C899BD13}">
      <dgm:prSet/>
      <dgm:spPr/>
      <dgm:t>
        <a:bodyPr/>
        <a:lstStyle/>
        <a:p>
          <a:endParaRPr lang="en-GB"/>
        </a:p>
      </dgm:t>
    </dgm:pt>
    <dgm:pt modelId="{8E32B4EF-7198-48D2-8AC4-9FF15F5CDDBB}" type="sibTrans" cxnId="{EA472870-E14F-44D2-A672-3943C899BD13}">
      <dgm:prSet/>
      <dgm:spPr/>
      <dgm:t>
        <a:bodyPr/>
        <a:lstStyle/>
        <a:p>
          <a:endParaRPr lang="en-GB"/>
        </a:p>
      </dgm:t>
    </dgm:pt>
    <dgm:pt modelId="{AB3480D1-F545-4A57-95B2-D6726AE4D571}">
      <dgm:prSet phldrT="[Text]" phldr="0"/>
      <dgm:spPr/>
      <dgm:t>
        <a:bodyPr/>
        <a:lstStyle/>
        <a:p>
          <a:r>
            <a:rPr lang="en-GB"/>
            <a:t>CfD Agreement Terms and Conditions</a:t>
          </a:r>
        </a:p>
      </dgm:t>
    </dgm:pt>
    <dgm:pt modelId="{A75ECC73-4D4E-4F80-8192-0D7E37BB5CB9}" type="parTrans" cxnId="{E27E7F29-C65C-43CC-8017-C11C07A2E0FE}">
      <dgm:prSet/>
      <dgm:spPr/>
      <dgm:t>
        <a:bodyPr/>
        <a:lstStyle/>
        <a:p>
          <a:endParaRPr lang="en-GB"/>
        </a:p>
      </dgm:t>
    </dgm:pt>
    <dgm:pt modelId="{E33509AC-C226-4C93-8B34-D8E55E942037}" type="sibTrans" cxnId="{E27E7F29-C65C-43CC-8017-C11C07A2E0FE}">
      <dgm:prSet/>
      <dgm:spPr/>
      <dgm:t>
        <a:bodyPr/>
        <a:lstStyle/>
        <a:p>
          <a:endParaRPr lang="en-GB"/>
        </a:p>
      </dgm:t>
    </dgm:pt>
    <dgm:pt modelId="{29CDE87E-C5BD-4CF1-8F6B-A157A7CAA17F}">
      <dgm:prSet phldrT="[Text]" phldr="0"/>
      <dgm:spPr/>
      <dgm:t>
        <a:bodyPr/>
        <a:lstStyle/>
        <a:p>
          <a:r>
            <a:rPr lang="en-GB"/>
            <a:t>Allocation Round Notices and directions</a:t>
          </a:r>
        </a:p>
      </dgm:t>
    </dgm:pt>
    <dgm:pt modelId="{0E494512-E37C-425D-9927-2EA268FAB8B6}" type="parTrans" cxnId="{6D919C1B-9B58-452A-810A-D0A08325E1F3}">
      <dgm:prSet/>
      <dgm:spPr/>
      <dgm:t>
        <a:bodyPr/>
        <a:lstStyle/>
        <a:p>
          <a:endParaRPr lang="en-GB"/>
        </a:p>
      </dgm:t>
    </dgm:pt>
    <dgm:pt modelId="{6F76B43B-CB9A-45B4-B8C1-453A8D1A1597}" type="sibTrans" cxnId="{6D919C1B-9B58-452A-810A-D0A08325E1F3}">
      <dgm:prSet/>
      <dgm:spPr/>
      <dgm:t>
        <a:bodyPr/>
        <a:lstStyle/>
        <a:p>
          <a:endParaRPr lang="en-GB"/>
        </a:p>
      </dgm:t>
    </dgm:pt>
    <dgm:pt modelId="{F6F3C0FE-FD4F-4B51-9E5B-F35391369A60}">
      <dgm:prSet phldrT="[Text]" phldr="0"/>
      <dgm:spPr/>
      <dgm:t>
        <a:bodyPr/>
        <a:lstStyle/>
        <a:p>
          <a:r>
            <a:rPr lang="en-GB">
              <a:hlinkClick xmlns:r="http://schemas.openxmlformats.org/officeDocument/2006/relationships" r:id="rId3"/>
            </a:rPr>
            <a:t>Microsite</a:t>
          </a:r>
          <a:r>
            <a:rPr lang="en-GB"/>
            <a:t> – Timeline &amp; </a:t>
          </a:r>
          <a:r>
            <a:rPr lang="en-GB" err="1"/>
            <a:t>CfD</a:t>
          </a:r>
          <a:r>
            <a:rPr lang="en-GB"/>
            <a:t> FAQs</a:t>
          </a:r>
        </a:p>
      </dgm:t>
    </dgm:pt>
    <dgm:pt modelId="{8A64EC05-32A4-4BA9-93AD-701FC7A0CD6F}" type="parTrans" cxnId="{4D524337-6FCD-49E4-9728-D7684EC83286}">
      <dgm:prSet/>
      <dgm:spPr/>
      <dgm:t>
        <a:bodyPr/>
        <a:lstStyle/>
        <a:p>
          <a:endParaRPr lang="en-GB"/>
        </a:p>
      </dgm:t>
    </dgm:pt>
    <dgm:pt modelId="{8B52BE2D-B401-4EDA-8ECB-06ED5C13B572}" type="sibTrans" cxnId="{4D524337-6FCD-49E4-9728-D7684EC83286}">
      <dgm:prSet/>
      <dgm:spPr/>
      <dgm:t>
        <a:bodyPr/>
        <a:lstStyle/>
        <a:p>
          <a:endParaRPr lang="en-GB"/>
        </a:p>
      </dgm:t>
    </dgm:pt>
    <dgm:pt modelId="{3F4E210F-2D9F-4F97-833F-09D58B1D2FF3}">
      <dgm:prSet phldrT="[Text]" phldr="0"/>
      <dgm:spPr/>
      <dgm:t>
        <a:bodyPr/>
        <a:lstStyle/>
        <a:p>
          <a:r>
            <a:rPr lang="en-GB"/>
            <a:t>Process and eligibility clarification</a:t>
          </a:r>
        </a:p>
      </dgm:t>
    </dgm:pt>
    <dgm:pt modelId="{C9E9B755-1103-40EF-9E70-B7522D4E7206}" type="parTrans" cxnId="{7B61B5FB-AE8E-4956-8739-28C6A02421F2}">
      <dgm:prSet/>
      <dgm:spPr/>
      <dgm:t>
        <a:bodyPr/>
        <a:lstStyle/>
        <a:p>
          <a:endParaRPr lang="en-GB"/>
        </a:p>
      </dgm:t>
    </dgm:pt>
    <dgm:pt modelId="{5D26D4B0-3137-4D17-9749-1877932C01E2}" type="sibTrans" cxnId="{7B61B5FB-AE8E-4956-8739-28C6A02421F2}">
      <dgm:prSet/>
      <dgm:spPr/>
      <dgm:t>
        <a:bodyPr/>
        <a:lstStyle/>
        <a:p>
          <a:endParaRPr lang="en-GB"/>
        </a:p>
      </dgm:t>
    </dgm:pt>
    <dgm:pt modelId="{714AA3B8-A594-42C4-9D85-28E313C8A6D6}">
      <dgm:prSet phldrT="[Text]" phldr="0"/>
      <dgm:spPr/>
      <dgm:t>
        <a:bodyPr/>
        <a:lstStyle/>
        <a:p>
          <a:r>
            <a:rPr lang="en-GB"/>
            <a:t>Portal and submission queries.</a:t>
          </a:r>
        </a:p>
      </dgm:t>
    </dgm:pt>
    <dgm:pt modelId="{4DEA65D7-5B7B-41C1-B7EC-EE0A5DBADE0A}" type="parTrans" cxnId="{BC54B8DE-9986-448E-BB12-3FDE52426527}">
      <dgm:prSet/>
      <dgm:spPr/>
      <dgm:t>
        <a:bodyPr/>
        <a:lstStyle/>
        <a:p>
          <a:endParaRPr lang="en-GB"/>
        </a:p>
      </dgm:t>
    </dgm:pt>
    <dgm:pt modelId="{AFA0FB22-DDBF-4C22-B7FD-E162CB8CBE8D}" type="sibTrans" cxnId="{BC54B8DE-9986-448E-BB12-3FDE52426527}">
      <dgm:prSet/>
      <dgm:spPr/>
      <dgm:t>
        <a:bodyPr/>
        <a:lstStyle/>
        <a:p>
          <a:endParaRPr lang="en-GB"/>
        </a:p>
      </dgm:t>
    </dgm:pt>
    <dgm:pt modelId="{97D36BB6-3ECB-4252-9681-AE8A30D622E8}">
      <dgm:prSet phldrT="[Text]" phldr="0"/>
      <dgm:spPr/>
      <dgm:t>
        <a:bodyPr/>
        <a:lstStyle/>
        <a:p>
          <a:r>
            <a:rPr lang="en-GB">
              <a:hlinkClick xmlns:r="http://schemas.openxmlformats.org/officeDocument/2006/relationships" r:id="rId4"/>
            </a:rPr>
            <a:t>Ofgem website</a:t>
          </a:r>
          <a:r>
            <a:rPr lang="en-GB"/>
            <a:t> - Appeals Guidance</a:t>
          </a:r>
        </a:p>
      </dgm:t>
    </dgm:pt>
    <dgm:pt modelId="{0FB111BB-7E07-4FA7-B8A0-E65303543BCE}" type="parTrans" cxnId="{E6123D95-CA21-4A52-A61F-131BE711B5AD}">
      <dgm:prSet/>
      <dgm:spPr/>
      <dgm:t>
        <a:bodyPr/>
        <a:lstStyle/>
        <a:p>
          <a:endParaRPr lang="en-GB"/>
        </a:p>
      </dgm:t>
    </dgm:pt>
    <dgm:pt modelId="{26F4879D-8EEB-4746-8E3F-D4E55A14AAF7}" type="sibTrans" cxnId="{E6123D95-CA21-4A52-A61F-131BE711B5AD}">
      <dgm:prSet/>
      <dgm:spPr/>
      <dgm:t>
        <a:bodyPr/>
        <a:lstStyle/>
        <a:p>
          <a:endParaRPr lang="en-GB"/>
        </a:p>
      </dgm:t>
    </dgm:pt>
    <dgm:pt modelId="{C4B6746B-A6E0-4A46-87FB-596F42F68B8B}" type="pres">
      <dgm:prSet presAssocID="{05274BDD-1640-4CD1-A857-81F2FC05A48D}" presName="Name0" presStyleCnt="0">
        <dgm:presLayoutVars>
          <dgm:dir/>
          <dgm:animLvl val="lvl"/>
          <dgm:resizeHandles val="exact"/>
        </dgm:presLayoutVars>
      </dgm:prSet>
      <dgm:spPr/>
    </dgm:pt>
    <dgm:pt modelId="{C05CEC81-F378-40CD-94E4-3A716C52E92B}" type="pres">
      <dgm:prSet presAssocID="{B08B9C1E-7C72-4C50-A5E7-EEA5174CFAE4}" presName="linNode" presStyleCnt="0"/>
      <dgm:spPr/>
    </dgm:pt>
    <dgm:pt modelId="{BCBC744C-9C06-4656-B026-FB20390DB473}" type="pres">
      <dgm:prSet presAssocID="{B08B9C1E-7C72-4C50-A5E7-EEA5174CFAE4}" presName="parentText" presStyleLbl="node1" presStyleIdx="0" presStyleCnt="3">
        <dgm:presLayoutVars>
          <dgm:chMax val="1"/>
          <dgm:bulletEnabled val="1"/>
        </dgm:presLayoutVars>
      </dgm:prSet>
      <dgm:spPr/>
    </dgm:pt>
    <dgm:pt modelId="{A506A4AA-54EC-4FAF-96B4-3B65C012518D}" type="pres">
      <dgm:prSet presAssocID="{B08B9C1E-7C72-4C50-A5E7-EEA5174CFAE4}" presName="descendantText" presStyleLbl="alignAccFollowNode1" presStyleIdx="0" presStyleCnt="3">
        <dgm:presLayoutVars>
          <dgm:bulletEnabled val="1"/>
        </dgm:presLayoutVars>
      </dgm:prSet>
      <dgm:spPr/>
    </dgm:pt>
    <dgm:pt modelId="{AE83D76F-1E4B-4614-8CCD-FE8C4D248A08}" type="pres">
      <dgm:prSet presAssocID="{26F74C05-4AC2-4490-A028-4D72AF8BD58F}" presName="sp" presStyleCnt="0"/>
      <dgm:spPr/>
    </dgm:pt>
    <dgm:pt modelId="{70DBD455-88BE-4D6D-BA76-51B0842D08D1}" type="pres">
      <dgm:prSet presAssocID="{F9E8D45C-7E8E-4D00-A63A-1DC06F9BFE38}" presName="linNode" presStyleCnt="0"/>
      <dgm:spPr/>
    </dgm:pt>
    <dgm:pt modelId="{880CDEE6-F778-43AD-84FF-C649B637D836}" type="pres">
      <dgm:prSet presAssocID="{F9E8D45C-7E8E-4D00-A63A-1DC06F9BFE38}" presName="parentText" presStyleLbl="node1" presStyleIdx="1" presStyleCnt="3">
        <dgm:presLayoutVars>
          <dgm:chMax val="1"/>
          <dgm:bulletEnabled val="1"/>
        </dgm:presLayoutVars>
      </dgm:prSet>
      <dgm:spPr/>
    </dgm:pt>
    <dgm:pt modelId="{9832F545-DC59-4076-B2E3-61A93A6E41FF}" type="pres">
      <dgm:prSet presAssocID="{F9E8D45C-7E8E-4D00-A63A-1DC06F9BFE38}" presName="descendantText" presStyleLbl="alignAccFollowNode1" presStyleIdx="1" presStyleCnt="3">
        <dgm:presLayoutVars>
          <dgm:bulletEnabled val="1"/>
        </dgm:presLayoutVars>
      </dgm:prSet>
      <dgm:spPr/>
    </dgm:pt>
    <dgm:pt modelId="{378A9BBE-566A-4DA2-AD95-0149EC70F2C9}" type="pres">
      <dgm:prSet presAssocID="{A280412E-BB2C-4D99-99ED-59B589328E9A}" presName="sp" presStyleCnt="0"/>
      <dgm:spPr/>
    </dgm:pt>
    <dgm:pt modelId="{8C3EC900-2653-4725-9495-9E8CC9269762}" type="pres">
      <dgm:prSet presAssocID="{284F1695-414B-4DB3-8CF0-BB596CC02398}" presName="linNode" presStyleCnt="0"/>
      <dgm:spPr/>
    </dgm:pt>
    <dgm:pt modelId="{21028A84-E79A-441F-9B54-868C11D13829}" type="pres">
      <dgm:prSet presAssocID="{284F1695-414B-4DB3-8CF0-BB596CC02398}" presName="parentText" presStyleLbl="node1" presStyleIdx="2" presStyleCnt="3">
        <dgm:presLayoutVars>
          <dgm:chMax val="1"/>
          <dgm:bulletEnabled val="1"/>
        </dgm:presLayoutVars>
      </dgm:prSet>
      <dgm:spPr/>
    </dgm:pt>
    <dgm:pt modelId="{E94AD576-37EA-4A3F-859A-86C9465E622A}" type="pres">
      <dgm:prSet presAssocID="{284F1695-414B-4DB3-8CF0-BB596CC02398}" presName="descendantText" presStyleLbl="alignAccFollowNode1" presStyleIdx="2" presStyleCnt="3">
        <dgm:presLayoutVars>
          <dgm:bulletEnabled val="1"/>
        </dgm:presLayoutVars>
      </dgm:prSet>
      <dgm:spPr/>
    </dgm:pt>
  </dgm:ptLst>
  <dgm:cxnLst>
    <dgm:cxn modelId="{CDC40D13-3A7A-4B7B-ABDF-3B9501F81682}" type="presOf" srcId="{F9E8D45C-7E8E-4D00-A63A-1DC06F9BFE38}" destId="{880CDEE6-F778-43AD-84FF-C649B637D836}" srcOrd="0" destOrd="0" presId="urn:microsoft.com/office/officeart/2005/8/layout/vList5"/>
    <dgm:cxn modelId="{6D919C1B-9B58-452A-810A-D0A08325E1F3}" srcId="{B08B9C1E-7C72-4C50-A5E7-EEA5174CFAE4}" destId="{29CDE87E-C5BD-4CF1-8F6B-A157A7CAA17F}" srcOrd="3" destOrd="0" parTransId="{0E494512-E37C-425D-9927-2EA268FAB8B6}" sibTransId="{6F76B43B-CB9A-45B4-B8C1-453A8D1A1597}"/>
    <dgm:cxn modelId="{158BF71C-0B1C-44CC-B508-ECCF55947326}" type="presOf" srcId="{B08B9C1E-7C72-4C50-A5E7-EEA5174CFAE4}" destId="{BCBC744C-9C06-4656-B026-FB20390DB473}" srcOrd="0" destOrd="0" presId="urn:microsoft.com/office/officeart/2005/8/layout/vList5"/>
    <dgm:cxn modelId="{54B6D025-879E-44D7-B4FF-FAE9440E4D23}" type="presOf" srcId="{047292D8-41BF-4639-94CD-E66C8102DBEE}" destId="{9832F545-DC59-4076-B2E3-61A93A6E41FF}" srcOrd="0" destOrd="0" presId="urn:microsoft.com/office/officeart/2005/8/layout/vList5"/>
    <dgm:cxn modelId="{A92D8827-CCE9-4A43-93DD-0A789DE2FBD1}" srcId="{F9E8D45C-7E8E-4D00-A63A-1DC06F9BFE38}" destId="{792E0F88-0AEF-4A18-87A4-FFBD08AFCDE4}" srcOrd="1" destOrd="0" parTransId="{7BF1F833-89C1-4D39-A8B4-2F02E8CE3991}" sibTransId="{B48F7AA7-9408-4953-82B8-D4C67C769247}"/>
    <dgm:cxn modelId="{BDA91F28-B53D-41B2-9D29-A03BBB6B8EF4}" srcId="{B08B9C1E-7C72-4C50-A5E7-EEA5174CFAE4}" destId="{ABD1C7A4-7A6A-4F6E-B607-F48A33D81025}" srcOrd="0" destOrd="0" parTransId="{1103FC95-DC36-4B13-A7F8-65812C02E527}" sibTransId="{2D60F455-08D9-4DE9-B6C0-89B4BF600BAE}"/>
    <dgm:cxn modelId="{E27E7F29-C65C-43CC-8017-C11C07A2E0FE}" srcId="{B08B9C1E-7C72-4C50-A5E7-EEA5174CFAE4}" destId="{AB3480D1-F545-4A57-95B2-D6726AE4D571}" srcOrd="2" destOrd="0" parTransId="{A75ECC73-4D4E-4F80-8192-0D7E37BB5CB9}" sibTransId="{E33509AC-C226-4C93-8B34-D8E55E942037}"/>
    <dgm:cxn modelId="{4D524337-6FCD-49E4-9728-D7684EC83286}" srcId="{F9E8D45C-7E8E-4D00-A63A-1DC06F9BFE38}" destId="{F6F3C0FE-FD4F-4B51-9E5B-F35391369A60}" srcOrd="2" destOrd="0" parTransId="{8A64EC05-32A4-4BA9-93AD-701FC7A0CD6F}" sibTransId="{8B52BE2D-B401-4EDA-8ECB-06ED5C13B572}"/>
    <dgm:cxn modelId="{53399B37-BDDC-458C-B123-1B35F21215F0}" type="presOf" srcId="{97D36BB6-3ECB-4252-9681-AE8A30D622E8}" destId="{9832F545-DC59-4076-B2E3-61A93A6E41FF}" srcOrd="0" destOrd="3" presId="urn:microsoft.com/office/officeart/2005/8/layout/vList5"/>
    <dgm:cxn modelId="{F917F137-0D5F-4CD7-BF3E-9C83236F9FB6}" type="presOf" srcId="{284F1695-414B-4DB3-8CF0-BB596CC02398}" destId="{21028A84-E79A-441F-9B54-868C11D13829}" srcOrd="0" destOrd="0" presId="urn:microsoft.com/office/officeart/2005/8/layout/vList5"/>
    <dgm:cxn modelId="{E04DBA3E-1E9A-493D-9A1A-6D3BE05EB327}" type="presOf" srcId="{792E0F88-0AEF-4A18-87A4-FFBD08AFCDE4}" destId="{9832F545-DC59-4076-B2E3-61A93A6E41FF}" srcOrd="0" destOrd="1" presId="urn:microsoft.com/office/officeart/2005/8/layout/vList5"/>
    <dgm:cxn modelId="{3A966840-6F92-4231-B2A9-1241D48B1F01}" srcId="{05274BDD-1640-4CD1-A857-81F2FC05A48D}" destId="{F9E8D45C-7E8E-4D00-A63A-1DC06F9BFE38}" srcOrd="1" destOrd="0" parTransId="{56E1E2A3-5239-4062-9A36-44AE76A301DF}" sibTransId="{A280412E-BB2C-4D99-99ED-59B589328E9A}"/>
    <dgm:cxn modelId="{EA472870-E14F-44D2-A672-3943C899BD13}" srcId="{B08B9C1E-7C72-4C50-A5E7-EEA5174CFAE4}" destId="{AB1466E6-B067-41A3-ABB7-6C5B0EF14D02}" srcOrd="1" destOrd="0" parTransId="{3A07CB42-D672-4057-BE8A-B9E4703BAC60}" sibTransId="{8E32B4EF-7198-48D2-8AC4-9FF15F5CDDBB}"/>
    <dgm:cxn modelId="{90B02157-AB1B-47CC-8B13-A3749B2DF12B}" type="presOf" srcId="{5E160910-7AFE-478A-A04C-A441BEE5DFC9}" destId="{E94AD576-37EA-4A3F-859A-86C9465E622A}" srcOrd="0" destOrd="0" presId="urn:microsoft.com/office/officeart/2005/8/layout/vList5"/>
    <dgm:cxn modelId="{C7B7FC82-E602-4088-9B3F-A2CF418A1AB1}" type="presOf" srcId="{AB1466E6-B067-41A3-ABB7-6C5B0EF14D02}" destId="{A506A4AA-54EC-4FAF-96B4-3B65C012518D}" srcOrd="0" destOrd="1" presId="urn:microsoft.com/office/officeart/2005/8/layout/vList5"/>
    <dgm:cxn modelId="{B5203B87-D39D-4722-B856-D3DFD29049CD}" type="presOf" srcId="{AB3480D1-F545-4A57-95B2-D6726AE4D571}" destId="{A506A4AA-54EC-4FAF-96B4-3B65C012518D}" srcOrd="0" destOrd="2" presId="urn:microsoft.com/office/officeart/2005/8/layout/vList5"/>
    <dgm:cxn modelId="{E6123D95-CA21-4A52-A61F-131BE711B5AD}" srcId="{F9E8D45C-7E8E-4D00-A63A-1DC06F9BFE38}" destId="{97D36BB6-3ECB-4252-9681-AE8A30D622E8}" srcOrd="3" destOrd="0" parTransId="{0FB111BB-7E07-4FA7-B8A0-E65303543BCE}" sibTransId="{26F4879D-8EEB-4746-8E3F-D4E55A14AAF7}"/>
    <dgm:cxn modelId="{8A134596-B776-4297-8EBB-A7DCF94B502D}" type="presOf" srcId="{05274BDD-1640-4CD1-A857-81F2FC05A48D}" destId="{C4B6746B-A6E0-4A46-87FB-596F42F68B8B}" srcOrd="0" destOrd="0" presId="urn:microsoft.com/office/officeart/2005/8/layout/vList5"/>
    <dgm:cxn modelId="{BAA03E97-7AC6-422F-941C-E2034F9A2256}" srcId="{05274BDD-1640-4CD1-A857-81F2FC05A48D}" destId="{284F1695-414B-4DB3-8CF0-BB596CC02398}" srcOrd="2" destOrd="0" parTransId="{CEC02FFB-3DEE-4692-A374-2835E3CE55B4}" sibTransId="{CC68FFEE-FB25-4043-89ED-A03F1FD87532}"/>
    <dgm:cxn modelId="{5A77DC99-223D-44D6-ADDC-1DB3F0BCD3E6}" srcId="{F9E8D45C-7E8E-4D00-A63A-1DC06F9BFE38}" destId="{047292D8-41BF-4639-94CD-E66C8102DBEE}" srcOrd="0" destOrd="0" parTransId="{7D4BA76D-5CAF-4BAB-9853-29A99BB2A40A}" sibTransId="{41E85C64-107A-44B6-B85F-490847C21AAE}"/>
    <dgm:cxn modelId="{41DC89A8-5FA5-4925-96D4-898366EBB880}" type="presOf" srcId="{714AA3B8-A594-42C4-9D85-28E313C8A6D6}" destId="{E94AD576-37EA-4A3F-859A-86C9465E622A}" srcOrd="0" destOrd="2" presId="urn:microsoft.com/office/officeart/2005/8/layout/vList5"/>
    <dgm:cxn modelId="{30FA85AA-3BA3-4C49-87B1-DA56038437BB}" type="presOf" srcId="{3F4E210F-2D9F-4F97-833F-09D58B1D2FF3}" destId="{E94AD576-37EA-4A3F-859A-86C9465E622A}" srcOrd="0" destOrd="1" presId="urn:microsoft.com/office/officeart/2005/8/layout/vList5"/>
    <dgm:cxn modelId="{BC06ABCA-5643-4DBA-97E5-1E82E27C4130}" srcId="{284F1695-414B-4DB3-8CF0-BB596CC02398}" destId="{5E160910-7AFE-478A-A04C-A441BEE5DFC9}" srcOrd="0" destOrd="0" parTransId="{2F3527B3-09FF-48CE-9308-1338EB12A4FA}" sibTransId="{DC20E27D-1DD3-4AC4-AF18-5BE4351036F3}"/>
    <dgm:cxn modelId="{A0781ECD-C91D-4C8A-8A65-BFCAA0CF19CE}" type="presOf" srcId="{F6F3C0FE-FD4F-4B51-9E5B-F35391369A60}" destId="{9832F545-DC59-4076-B2E3-61A93A6E41FF}" srcOrd="0" destOrd="2" presId="urn:microsoft.com/office/officeart/2005/8/layout/vList5"/>
    <dgm:cxn modelId="{FE938ECE-8AE3-4512-85CE-285B81B884F4}" srcId="{05274BDD-1640-4CD1-A857-81F2FC05A48D}" destId="{B08B9C1E-7C72-4C50-A5E7-EEA5174CFAE4}" srcOrd="0" destOrd="0" parTransId="{BD2B4C5F-F1C5-47AD-9DC5-546E2096C51F}" sibTransId="{26F74C05-4AC2-4490-A028-4D72AF8BD58F}"/>
    <dgm:cxn modelId="{BC54B8DE-9986-448E-BB12-3FDE52426527}" srcId="{5E160910-7AFE-478A-A04C-A441BEE5DFC9}" destId="{714AA3B8-A594-42C4-9D85-28E313C8A6D6}" srcOrd="1" destOrd="0" parTransId="{4DEA65D7-5B7B-41C1-B7EC-EE0A5DBADE0A}" sibTransId="{AFA0FB22-DDBF-4C22-B7FD-E162CB8CBE8D}"/>
    <dgm:cxn modelId="{76481DF8-E407-4ADE-AED7-094A337A0AC5}" type="presOf" srcId="{ABD1C7A4-7A6A-4F6E-B607-F48A33D81025}" destId="{A506A4AA-54EC-4FAF-96B4-3B65C012518D}" srcOrd="0" destOrd="0" presId="urn:microsoft.com/office/officeart/2005/8/layout/vList5"/>
    <dgm:cxn modelId="{F352C5F8-2DF7-4085-8160-F4ED7759E332}" type="presOf" srcId="{29CDE87E-C5BD-4CF1-8F6B-A157A7CAA17F}" destId="{A506A4AA-54EC-4FAF-96B4-3B65C012518D}" srcOrd="0" destOrd="3" presId="urn:microsoft.com/office/officeart/2005/8/layout/vList5"/>
    <dgm:cxn modelId="{7B61B5FB-AE8E-4956-8739-28C6A02421F2}" srcId="{5E160910-7AFE-478A-A04C-A441BEE5DFC9}" destId="{3F4E210F-2D9F-4F97-833F-09D58B1D2FF3}" srcOrd="0" destOrd="0" parTransId="{C9E9B755-1103-40EF-9E70-B7522D4E7206}" sibTransId="{5D26D4B0-3137-4D17-9749-1877932C01E2}"/>
    <dgm:cxn modelId="{8EA4D5A2-4751-44D3-83E3-01525C2F91CB}" type="presParOf" srcId="{C4B6746B-A6E0-4A46-87FB-596F42F68B8B}" destId="{C05CEC81-F378-40CD-94E4-3A716C52E92B}" srcOrd="0" destOrd="0" presId="urn:microsoft.com/office/officeart/2005/8/layout/vList5"/>
    <dgm:cxn modelId="{17CFE287-1008-4202-AEEF-4ABFF579EDBA}" type="presParOf" srcId="{C05CEC81-F378-40CD-94E4-3A716C52E92B}" destId="{BCBC744C-9C06-4656-B026-FB20390DB473}" srcOrd="0" destOrd="0" presId="urn:microsoft.com/office/officeart/2005/8/layout/vList5"/>
    <dgm:cxn modelId="{83394C77-9254-4AEA-9F91-37C846DA456D}" type="presParOf" srcId="{C05CEC81-F378-40CD-94E4-3A716C52E92B}" destId="{A506A4AA-54EC-4FAF-96B4-3B65C012518D}" srcOrd="1" destOrd="0" presId="urn:microsoft.com/office/officeart/2005/8/layout/vList5"/>
    <dgm:cxn modelId="{4A635CA9-73AC-4EF1-B9A3-A1A8A2382ABB}" type="presParOf" srcId="{C4B6746B-A6E0-4A46-87FB-596F42F68B8B}" destId="{AE83D76F-1E4B-4614-8CCD-FE8C4D248A08}" srcOrd="1" destOrd="0" presId="urn:microsoft.com/office/officeart/2005/8/layout/vList5"/>
    <dgm:cxn modelId="{1B79D3EA-8453-47F6-9FAC-3540B904A830}" type="presParOf" srcId="{C4B6746B-A6E0-4A46-87FB-596F42F68B8B}" destId="{70DBD455-88BE-4D6D-BA76-51B0842D08D1}" srcOrd="2" destOrd="0" presId="urn:microsoft.com/office/officeart/2005/8/layout/vList5"/>
    <dgm:cxn modelId="{21F6FB9C-AA0A-4F4F-BFB7-3B532FDEE334}" type="presParOf" srcId="{70DBD455-88BE-4D6D-BA76-51B0842D08D1}" destId="{880CDEE6-F778-43AD-84FF-C649B637D836}" srcOrd="0" destOrd="0" presId="urn:microsoft.com/office/officeart/2005/8/layout/vList5"/>
    <dgm:cxn modelId="{5F9C1EC4-2662-4D8C-ABC4-4A92296E3C36}" type="presParOf" srcId="{70DBD455-88BE-4D6D-BA76-51B0842D08D1}" destId="{9832F545-DC59-4076-B2E3-61A93A6E41FF}" srcOrd="1" destOrd="0" presId="urn:microsoft.com/office/officeart/2005/8/layout/vList5"/>
    <dgm:cxn modelId="{A47C9104-6238-4992-B15E-9595FA1C324B}" type="presParOf" srcId="{C4B6746B-A6E0-4A46-87FB-596F42F68B8B}" destId="{378A9BBE-566A-4DA2-AD95-0149EC70F2C9}" srcOrd="3" destOrd="0" presId="urn:microsoft.com/office/officeart/2005/8/layout/vList5"/>
    <dgm:cxn modelId="{C4BF3C85-4785-4ABF-AA6F-7A7F62071C2B}" type="presParOf" srcId="{C4B6746B-A6E0-4A46-87FB-596F42F68B8B}" destId="{8C3EC900-2653-4725-9495-9E8CC9269762}" srcOrd="4" destOrd="0" presId="urn:microsoft.com/office/officeart/2005/8/layout/vList5"/>
    <dgm:cxn modelId="{3D9B20D5-6AE5-45DB-AD3C-B45ADC17A651}" type="presParOf" srcId="{8C3EC900-2653-4725-9495-9E8CC9269762}" destId="{21028A84-E79A-441F-9B54-868C11D13829}" srcOrd="0" destOrd="0" presId="urn:microsoft.com/office/officeart/2005/8/layout/vList5"/>
    <dgm:cxn modelId="{C8E87FBD-93C3-4CC6-B663-F14855021F02}" type="presParOf" srcId="{8C3EC900-2653-4725-9495-9E8CC9269762}" destId="{E94AD576-37EA-4A3F-859A-86C9465E622A}"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3450B21-D377-41B7-A923-55FC962FFB9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A4A38F18-D68E-4AEF-811C-0F2E5AFA6E29}">
      <dgm:prSet phldrT="[Text]" phldr="0"/>
      <dgm:spPr/>
      <dgm:t>
        <a:bodyPr/>
        <a:lstStyle/>
        <a:p>
          <a:r>
            <a:rPr lang="en-GB"/>
            <a:t>Eligibility Requirements</a:t>
          </a:r>
        </a:p>
      </dgm:t>
    </dgm:pt>
    <dgm:pt modelId="{A2A713FB-A506-4242-B2AA-37DE89B6A4EB}" type="parTrans" cxnId="{1E9D135A-2053-48F4-B2F8-0DC026B7EC1E}">
      <dgm:prSet/>
      <dgm:spPr/>
      <dgm:t>
        <a:bodyPr/>
        <a:lstStyle/>
        <a:p>
          <a:endParaRPr lang="en-GB"/>
        </a:p>
      </dgm:t>
    </dgm:pt>
    <dgm:pt modelId="{90FC2A8B-A198-427D-BE14-F4D40761D2A8}" type="sibTrans" cxnId="{1E9D135A-2053-48F4-B2F8-0DC026B7EC1E}">
      <dgm:prSet/>
      <dgm:spPr/>
      <dgm:t>
        <a:bodyPr/>
        <a:lstStyle/>
        <a:p>
          <a:endParaRPr lang="en-GB"/>
        </a:p>
      </dgm:t>
    </dgm:pt>
    <dgm:pt modelId="{5EEDBB06-1E1D-49D1-AB18-94852C742B1C}">
      <dgm:prSet phldrT="[Text]" phldr="0" custT="1"/>
      <dgm:spPr/>
      <dgm:t>
        <a:bodyPr/>
        <a:lstStyle/>
        <a:p>
          <a:r>
            <a:rPr lang="en-GB" sz="1600">
              <a:solidFill>
                <a:schemeClr val="bg1"/>
              </a:solidFill>
            </a:rPr>
            <a:t>Company information provided</a:t>
          </a:r>
        </a:p>
      </dgm:t>
    </dgm:pt>
    <dgm:pt modelId="{A0B9E1BE-1001-4BD5-9A02-C962E57B0A7F}" type="parTrans" cxnId="{051336D4-AC3D-444D-8D5E-A2E710214AEE}">
      <dgm:prSet/>
      <dgm:spPr/>
      <dgm:t>
        <a:bodyPr/>
        <a:lstStyle/>
        <a:p>
          <a:endParaRPr lang="en-GB"/>
        </a:p>
      </dgm:t>
    </dgm:pt>
    <dgm:pt modelId="{57BA6897-6E89-4A5A-A98A-000D1D84D681}" type="sibTrans" cxnId="{051336D4-AC3D-444D-8D5E-A2E710214AEE}">
      <dgm:prSet/>
      <dgm:spPr/>
      <dgm:t>
        <a:bodyPr/>
        <a:lstStyle/>
        <a:p>
          <a:endParaRPr lang="en-GB"/>
        </a:p>
      </dgm:t>
    </dgm:pt>
    <dgm:pt modelId="{59B785BD-9494-4D05-A707-B59C8A162839}">
      <dgm:prSet phldrT="[Text]" phldr="0" custT="1"/>
      <dgm:spPr/>
      <dgm:t>
        <a:bodyPr/>
        <a:lstStyle/>
        <a:p>
          <a:r>
            <a:rPr lang="en-GB" sz="1600">
              <a:solidFill>
                <a:schemeClr val="bg1"/>
              </a:solidFill>
            </a:rPr>
            <a:t>Project eligibility and classification</a:t>
          </a:r>
        </a:p>
      </dgm:t>
    </dgm:pt>
    <dgm:pt modelId="{976DE2C3-FB7C-4BF8-8E2E-077270FF70EE}" type="parTrans" cxnId="{E5BC6018-004E-43C8-A496-65E744171553}">
      <dgm:prSet/>
      <dgm:spPr/>
      <dgm:t>
        <a:bodyPr/>
        <a:lstStyle/>
        <a:p>
          <a:endParaRPr lang="en-GB"/>
        </a:p>
      </dgm:t>
    </dgm:pt>
    <dgm:pt modelId="{B1F37F65-1BD5-47E2-B97F-AAD430344A0B}" type="sibTrans" cxnId="{E5BC6018-004E-43C8-A496-65E744171553}">
      <dgm:prSet/>
      <dgm:spPr/>
      <dgm:t>
        <a:bodyPr/>
        <a:lstStyle/>
        <a:p>
          <a:endParaRPr lang="en-GB"/>
        </a:p>
      </dgm:t>
    </dgm:pt>
    <dgm:pt modelId="{C8693C61-ACC9-4C83-9608-5D19C5E27E16}">
      <dgm:prSet phldrT="[Text]" phldr="0" custT="1"/>
      <dgm:spPr/>
      <dgm:t>
        <a:bodyPr/>
        <a:lstStyle/>
        <a:p>
          <a:r>
            <a:rPr lang="en-GB" sz="1600">
              <a:solidFill>
                <a:schemeClr val="bg1"/>
              </a:solidFill>
            </a:rPr>
            <a:t>Planning Consent</a:t>
          </a:r>
        </a:p>
      </dgm:t>
    </dgm:pt>
    <dgm:pt modelId="{193D6433-7EAF-4EFC-8886-9F1454DC33B1}" type="parTrans" cxnId="{B9A569F4-4FFC-4C2C-BB80-8EFCF7F0AE84}">
      <dgm:prSet/>
      <dgm:spPr/>
      <dgm:t>
        <a:bodyPr/>
        <a:lstStyle/>
        <a:p>
          <a:endParaRPr lang="en-GB"/>
        </a:p>
      </dgm:t>
    </dgm:pt>
    <dgm:pt modelId="{4040831C-F4AB-4137-AE81-42132467F788}" type="sibTrans" cxnId="{B9A569F4-4FFC-4C2C-BB80-8EFCF7F0AE84}">
      <dgm:prSet/>
      <dgm:spPr/>
      <dgm:t>
        <a:bodyPr/>
        <a:lstStyle/>
        <a:p>
          <a:endParaRPr lang="en-GB"/>
        </a:p>
      </dgm:t>
    </dgm:pt>
    <dgm:pt modelId="{B3BA5C31-7FDB-4905-A61C-49B4974C75F9}">
      <dgm:prSet phldrT="[Text]" phldr="0"/>
      <dgm:spPr/>
      <dgm:t>
        <a:bodyPr/>
        <a:lstStyle/>
        <a:p>
          <a:r>
            <a:rPr lang="en-GB"/>
            <a:t>Application Quality</a:t>
          </a:r>
        </a:p>
      </dgm:t>
    </dgm:pt>
    <dgm:pt modelId="{60290E95-E400-474D-A63D-A845CFE518C1}" type="parTrans" cxnId="{3719DD7E-DADA-469D-8063-1E3F639644C1}">
      <dgm:prSet/>
      <dgm:spPr/>
      <dgm:t>
        <a:bodyPr/>
        <a:lstStyle/>
        <a:p>
          <a:endParaRPr lang="en-GB"/>
        </a:p>
      </dgm:t>
    </dgm:pt>
    <dgm:pt modelId="{EE53D7CD-29B9-4B1C-85F2-75EB0EBFAD3C}" type="sibTrans" cxnId="{3719DD7E-DADA-469D-8063-1E3F639644C1}">
      <dgm:prSet/>
      <dgm:spPr/>
      <dgm:t>
        <a:bodyPr/>
        <a:lstStyle/>
        <a:p>
          <a:endParaRPr lang="en-GB"/>
        </a:p>
      </dgm:t>
    </dgm:pt>
    <dgm:pt modelId="{70C04776-055A-44D3-948C-B422DDEFB028}">
      <dgm:prSet phldrT="[Text]" phldr="0" custT="1"/>
      <dgm:spPr/>
      <dgm:t>
        <a:bodyPr/>
        <a:lstStyle/>
        <a:p>
          <a:r>
            <a:rPr lang="en-GB" sz="1400"/>
            <a:t>Complete and correctly submitted</a:t>
          </a:r>
        </a:p>
      </dgm:t>
    </dgm:pt>
    <dgm:pt modelId="{4FA68BDE-63BE-4B58-A16C-3316C802032B}" type="parTrans" cxnId="{87F3E253-32B9-4002-B51C-EF2C0D1E224C}">
      <dgm:prSet/>
      <dgm:spPr/>
      <dgm:t>
        <a:bodyPr/>
        <a:lstStyle/>
        <a:p>
          <a:endParaRPr lang="en-GB"/>
        </a:p>
      </dgm:t>
    </dgm:pt>
    <dgm:pt modelId="{03C3EEF1-8B5C-47E5-B0FE-38D80B004A3A}" type="sibTrans" cxnId="{87F3E253-32B9-4002-B51C-EF2C0D1E224C}">
      <dgm:prSet/>
      <dgm:spPr/>
      <dgm:t>
        <a:bodyPr/>
        <a:lstStyle/>
        <a:p>
          <a:endParaRPr lang="en-GB"/>
        </a:p>
      </dgm:t>
    </dgm:pt>
    <dgm:pt modelId="{B9143078-ADDC-4A87-B551-D1A417D93F46}">
      <dgm:prSet phldrT="[Text]" phldr="0" custT="1"/>
      <dgm:spPr/>
      <dgm:t>
        <a:bodyPr/>
        <a:lstStyle/>
        <a:p>
          <a:r>
            <a:rPr lang="en-GB" sz="1400"/>
            <a:t>Clear and consistent across all documents</a:t>
          </a:r>
        </a:p>
      </dgm:t>
    </dgm:pt>
    <dgm:pt modelId="{992490EC-FE9E-40B4-A1DE-8AC79ADBB88B}" type="parTrans" cxnId="{C1D9259F-3ED2-4C8D-A602-5A4941265537}">
      <dgm:prSet/>
      <dgm:spPr/>
      <dgm:t>
        <a:bodyPr/>
        <a:lstStyle/>
        <a:p>
          <a:endParaRPr lang="en-GB"/>
        </a:p>
      </dgm:t>
    </dgm:pt>
    <dgm:pt modelId="{196320DF-ABD3-475C-AE42-CA0CEC8D9F12}" type="sibTrans" cxnId="{C1D9259F-3ED2-4C8D-A602-5A4941265537}">
      <dgm:prSet/>
      <dgm:spPr/>
      <dgm:t>
        <a:bodyPr/>
        <a:lstStyle/>
        <a:p>
          <a:endParaRPr lang="en-GB"/>
        </a:p>
      </dgm:t>
    </dgm:pt>
    <dgm:pt modelId="{E5D701F1-2E6C-427C-B698-6474C0E97D5F}">
      <dgm:prSet phldrT="[Text]" phldr="0" custT="1"/>
      <dgm:spPr/>
      <dgm:t>
        <a:bodyPr/>
        <a:lstStyle/>
        <a:p>
          <a:r>
            <a:rPr lang="en-GB" sz="1400"/>
            <a:t>Evidence directly supports each requirement</a:t>
          </a:r>
        </a:p>
      </dgm:t>
    </dgm:pt>
    <dgm:pt modelId="{59A9D664-9365-4793-87BD-B45AE8C6B81E}" type="parTrans" cxnId="{E6164902-9215-4AA8-B19E-A3F731D3BEDE}">
      <dgm:prSet/>
      <dgm:spPr/>
      <dgm:t>
        <a:bodyPr/>
        <a:lstStyle/>
        <a:p>
          <a:endParaRPr lang="en-GB"/>
        </a:p>
      </dgm:t>
    </dgm:pt>
    <dgm:pt modelId="{27154AF6-8E8F-43D7-9F14-A4240ADE4286}" type="sibTrans" cxnId="{E6164902-9215-4AA8-B19E-A3F731D3BEDE}">
      <dgm:prSet/>
      <dgm:spPr/>
      <dgm:t>
        <a:bodyPr/>
        <a:lstStyle/>
        <a:p>
          <a:endParaRPr lang="en-GB"/>
        </a:p>
      </dgm:t>
    </dgm:pt>
    <dgm:pt modelId="{26B5F070-21B6-4D87-B7F7-492DC837C54F}">
      <dgm:prSet phldrT="[Text]" phldr="0" custT="1"/>
      <dgm:spPr/>
      <dgm:t>
        <a:bodyPr/>
        <a:lstStyle/>
        <a:p>
          <a:r>
            <a:rPr lang="en-GB" sz="1400"/>
            <a:t>Required declarations provided</a:t>
          </a:r>
        </a:p>
      </dgm:t>
    </dgm:pt>
    <dgm:pt modelId="{8B751FFA-A3F2-4521-B648-986466651ECC}" type="parTrans" cxnId="{EC94B887-EEF3-47B8-B2EB-24CD03DAFBA6}">
      <dgm:prSet/>
      <dgm:spPr/>
      <dgm:t>
        <a:bodyPr/>
        <a:lstStyle/>
        <a:p>
          <a:endParaRPr lang="en-GB"/>
        </a:p>
      </dgm:t>
    </dgm:pt>
    <dgm:pt modelId="{7796CFF5-0ED1-4C6E-B69A-ECDF9C3EC419}" type="sibTrans" cxnId="{EC94B887-EEF3-47B8-B2EB-24CD03DAFBA6}">
      <dgm:prSet/>
      <dgm:spPr/>
      <dgm:t>
        <a:bodyPr/>
        <a:lstStyle/>
        <a:p>
          <a:endParaRPr lang="en-GB"/>
        </a:p>
      </dgm:t>
    </dgm:pt>
    <dgm:pt modelId="{55C7DD6B-F12B-4B91-A957-0B6478AFB6D5}">
      <dgm:prSet phldrT="[Text]" phldr="0"/>
      <dgm:spPr/>
      <dgm:t>
        <a:bodyPr/>
        <a:lstStyle/>
        <a:p>
          <a:r>
            <a:rPr lang="en-GB"/>
            <a:t>Downstream Readiness</a:t>
          </a:r>
        </a:p>
      </dgm:t>
    </dgm:pt>
    <dgm:pt modelId="{AE7CDFAB-3C53-4345-9B14-B684FED835E7}" type="parTrans" cxnId="{47829F66-49FF-4FB3-934F-BD19B20A60F0}">
      <dgm:prSet/>
      <dgm:spPr/>
      <dgm:t>
        <a:bodyPr/>
        <a:lstStyle/>
        <a:p>
          <a:endParaRPr lang="en-GB"/>
        </a:p>
      </dgm:t>
    </dgm:pt>
    <dgm:pt modelId="{9D18D6E6-7260-4B81-B270-E5C757AE829A}" type="sibTrans" cxnId="{47829F66-49FF-4FB3-934F-BD19B20A60F0}">
      <dgm:prSet/>
      <dgm:spPr/>
      <dgm:t>
        <a:bodyPr/>
        <a:lstStyle/>
        <a:p>
          <a:endParaRPr lang="en-GB"/>
        </a:p>
      </dgm:t>
    </dgm:pt>
    <dgm:pt modelId="{2FDD7038-CFA8-4744-963B-D911CAB45FD1}">
      <dgm:prSet phldrT="[Text]" phldr="0"/>
      <dgm:spPr/>
      <dgm:t>
        <a:bodyPr/>
        <a:lstStyle/>
        <a:p>
          <a:r>
            <a:rPr lang="en-GB">
              <a:solidFill>
                <a:schemeClr val="bg1"/>
              </a:solidFill>
            </a:rPr>
            <a:t>Key project and contract information provided to enable LCCC</a:t>
          </a:r>
        </a:p>
      </dgm:t>
    </dgm:pt>
    <dgm:pt modelId="{CD030714-31D5-4767-9B52-DC54ACF99D53}" type="parTrans" cxnId="{E4DEE563-E48D-4AF9-8841-382B70574538}">
      <dgm:prSet/>
      <dgm:spPr/>
      <dgm:t>
        <a:bodyPr/>
        <a:lstStyle/>
        <a:p>
          <a:endParaRPr lang="en-GB"/>
        </a:p>
      </dgm:t>
    </dgm:pt>
    <dgm:pt modelId="{30D629F2-B9D2-4020-B1B9-3569EC0ABE8A}" type="sibTrans" cxnId="{E4DEE563-E48D-4AF9-8841-382B70574538}">
      <dgm:prSet/>
      <dgm:spPr/>
      <dgm:t>
        <a:bodyPr/>
        <a:lstStyle/>
        <a:p>
          <a:endParaRPr lang="en-GB"/>
        </a:p>
      </dgm:t>
    </dgm:pt>
    <dgm:pt modelId="{DE1EBACC-9579-4D67-BA46-90E6E01B7F4F}">
      <dgm:prSet phldrT="[Text]" phldr="0" custT="1"/>
      <dgm:spPr/>
      <dgm:t>
        <a:bodyPr/>
        <a:lstStyle/>
        <a:p>
          <a:r>
            <a:rPr lang="en-GB" sz="1600">
              <a:solidFill>
                <a:schemeClr val="bg1"/>
              </a:solidFill>
            </a:rPr>
            <a:t>/</a:t>
          </a:r>
        </a:p>
      </dgm:t>
    </dgm:pt>
    <dgm:pt modelId="{A85BA6D4-556D-4B54-9A2E-F926E9ED5BD4}" type="parTrans" cxnId="{EC21422D-167E-4DEA-A9A3-AE4D1E048148}">
      <dgm:prSet/>
      <dgm:spPr/>
      <dgm:t>
        <a:bodyPr/>
        <a:lstStyle/>
        <a:p>
          <a:endParaRPr lang="en-GB"/>
        </a:p>
      </dgm:t>
    </dgm:pt>
    <dgm:pt modelId="{EDD2412F-27A8-4E71-9EBC-2BFB7158D56F}" type="sibTrans" cxnId="{EC21422D-167E-4DEA-A9A3-AE4D1E048148}">
      <dgm:prSet/>
      <dgm:spPr/>
      <dgm:t>
        <a:bodyPr/>
        <a:lstStyle/>
        <a:p>
          <a:endParaRPr lang="en-GB"/>
        </a:p>
      </dgm:t>
    </dgm:pt>
    <dgm:pt modelId="{E863231A-E4C0-45A2-B131-4DD539F39231}" type="pres">
      <dgm:prSet presAssocID="{13450B21-D377-41B7-A923-55FC962FFB9E}" presName="linear" presStyleCnt="0">
        <dgm:presLayoutVars>
          <dgm:animLvl val="lvl"/>
          <dgm:resizeHandles val="exact"/>
        </dgm:presLayoutVars>
      </dgm:prSet>
      <dgm:spPr/>
    </dgm:pt>
    <dgm:pt modelId="{68DE171E-AD6C-496D-B440-37276C21B7D1}" type="pres">
      <dgm:prSet presAssocID="{A4A38F18-D68E-4AEF-811C-0F2E5AFA6E29}" presName="parentText" presStyleLbl="node1" presStyleIdx="0" presStyleCnt="3">
        <dgm:presLayoutVars>
          <dgm:chMax val="0"/>
          <dgm:bulletEnabled val="1"/>
        </dgm:presLayoutVars>
      </dgm:prSet>
      <dgm:spPr/>
    </dgm:pt>
    <dgm:pt modelId="{1A594FB1-2EE0-45C5-BA2A-E82A8F1D5D8E}" type="pres">
      <dgm:prSet presAssocID="{A4A38F18-D68E-4AEF-811C-0F2E5AFA6E29}" presName="childText" presStyleLbl="revTx" presStyleIdx="0" presStyleCnt="3">
        <dgm:presLayoutVars>
          <dgm:bulletEnabled val="1"/>
        </dgm:presLayoutVars>
      </dgm:prSet>
      <dgm:spPr/>
    </dgm:pt>
    <dgm:pt modelId="{1C161E38-E647-4BBC-A673-A8CC59C9E512}" type="pres">
      <dgm:prSet presAssocID="{B3BA5C31-7FDB-4905-A61C-49B4974C75F9}" presName="parentText" presStyleLbl="node1" presStyleIdx="1" presStyleCnt="3">
        <dgm:presLayoutVars>
          <dgm:chMax val="0"/>
          <dgm:bulletEnabled val="1"/>
        </dgm:presLayoutVars>
      </dgm:prSet>
      <dgm:spPr/>
    </dgm:pt>
    <dgm:pt modelId="{FD0E143B-F2C1-4FC5-B189-7C3A3D29B64A}" type="pres">
      <dgm:prSet presAssocID="{B3BA5C31-7FDB-4905-A61C-49B4974C75F9}" presName="childText" presStyleLbl="revTx" presStyleIdx="1" presStyleCnt="3">
        <dgm:presLayoutVars>
          <dgm:bulletEnabled val="1"/>
        </dgm:presLayoutVars>
      </dgm:prSet>
      <dgm:spPr/>
    </dgm:pt>
    <dgm:pt modelId="{2D7F6E0E-043F-42BA-B99C-9CF2207614B5}" type="pres">
      <dgm:prSet presAssocID="{55C7DD6B-F12B-4B91-A957-0B6478AFB6D5}" presName="parentText" presStyleLbl="node1" presStyleIdx="2" presStyleCnt="3">
        <dgm:presLayoutVars>
          <dgm:chMax val="0"/>
          <dgm:bulletEnabled val="1"/>
        </dgm:presLayoutVars>
      </dgm:prSet>
      <dgm:spPr/>
    </dgm:pt>
    <dgm:pt modelId="{5A7A5526-E71F-4183-8A0F-DE6523A07283}" type="pres">
      <dgm:prSet presAssocID="{55C7DD6B-F12B-4B91-A957-0B6478AFB6D5}" presName="childText" presStyleLbl="revTx" presStyleIdx="2" presStyleCnt="3">
        <dgm:presLayoutVars>
          <dgm:bulletEnabled val="1"/>
        </dgm:presLayoutVars>
      </dgm:prSet>
      <dgm:spPr/>
    </dgm:pt>
  </dgm:ptLst>
  <dgm:cxnLst>
    <dgm:cxn modelId="{E6164902-9215-4AA8-B19E-A3F731D3BEDE}" srcId="{B3BA5C31-7FDB-4905-A61C-49B4974C75F9}" destId="{E5D701F1-2E6C-427C-B698-6474C0E97D5F}" srcOrd="2" destOrd="0" parTransId="{59A9D664-9365-4793-87BD-B45AE8C6B81E}" sibTransId="{27154AF6-8E8F-43D7-9F14-A4240ADE4286}"/>
    <dgm:cxn modelId="{C3829C15-38C1-4803-97FA-9EB9DD6517DC}" type="presOf" srcId="{26B5F070-21B6-4D87-B7F7-492DC837C54F}" destId="{FD0E143B-F2C1-4FC5-B189-7C3A3D29B64A}" srcOrd="0" destOrd="3" presId="urn:microsoft.com/office/officeart/2005/8/layout/vList2"/>
    <dgm:cxn modelId="{E5BC6018-004E-43C8-A496-65E744171553}" srcId="{A4A38F18-D68E-4AEF-811C-0F2E5AFA6E29}" destId="{59B785BD-9494-4D05-A707-B59C8A162839}" srcOrd="1" destOrd="0" parTransId="{976DE2C3-FB7C-4BF8-8E2E-077270FF70EE}" sibTransId="{B1F37F65-1BD5-47E2-B97F-AAD430344A0B}"/>
    <dgm:cxn modelId="{4972BE18-AAFA-4EC3-A7B0-4F99389BA594}" type="presOf" srcId="{E5D701F1-2E6C-427C-B698-6474C0E97D5F}" destId="{FD0E143B-F2C1-4FC5-B189-7C3A3D29B64A}" srcOrd="0" destOrd="2" presId="urn:microsoft.com/office/officeart/2005/8/layout/vList2"/>
    <dgm:cxn modelId="{31F7EF29-63F2-4D7C-AB92-8199C88096D7}" type="presOf" srcId="{13450B21-D377-41B7-A923-55FC962FFB9E}" destId="{E863231A-E4C0-45A2-B131-4DD539F39231}" srcOrd="0" destOrd="0" presId="urn:microsoft.com/office/officeart/2005/8/layout/vList2"/>
    <dgm:cxn modelId="{EC21422D-167E-4DEA-A9A3-AE4D1E048148}" srcId="{A4A38F18-D68E-4AEF-811C-0F2E5AFA6E29}" destId="{DE1EBACC-9579-4D67-BA46-90E6E01B7F4F}" srcOrd="3" destOrd="0" parTransId="{A85BA6D4-556D-4B54-9A2E-F926E9ED5BD4}" sibTransId="{EDD2412F-27A8-4E71-9EBC-2BFB7158D56F}"/>
    <dgm:cxn modelId="{390C285E-8242-4D83-9092-5DFE48D58388}" type="presOf" srcId="{B9143078-ADDC-4A87-B551-D1A417D93F46}" destId="{FD0E143B-F2C1-4FC5-B189-7C3A3D29B64A}" srcOrd="0" destOrd="1" presId="urn:microsoft.com/office/officeart/2005/8/layout/vList2"/>
    <dgm:cxn modelId="{C598755F-3244-4B0B-90C5-56ADC74CA2F8}" type="presOf" srcId="{2FDD7038-CFA8-4744-963B-D911CAB45FD1}" destId="{5A7A5526-E71F-4183-8A0F-DE6523A07283}" srcOrd="0" destOrd="0" presId="urn:microsoft.com/office/officeart/2005/8/layout/vList2"/>
    <dgm:cxn modelId="{DCCFFF60-707F-4079-9702-DE8AAEF1BF5E}" type="presOf" srcId="{A4A38F18-D68E-4AEF-811C-0F2E5AFA6E29}" destId="{68DE171E-AD6C-496D-B440-37276C21B7D1}" srcOrd="0" destOrd="0" presId="urn:microsoft.com/office/officeart/2005/8/layout/vList2"/>
    <dgm:cxn modelId="{E4DEE563-E48D-4AF9-8841-382B70574538}" srcId="{55C7DD6B-F12B-4B91-A957-0B6478AFB6D5}" destId="{2FDD7038-CFA8-4744-963B-D911CAB45FD1}" srcOrd="0" destOrd="0" parTransId="{CD030714-31D5-4767-9B52-DC54ACF99D53}" sibTransId="{30D629F2-B9D2-4020-B1B9-3569EC0ABE8A}"/>
    <dgm:cxn modelId="{47829F66-49FF-4FB3-934F-BD19B20A60F0}" srcId="{13450B21-D377-41B7-A923-55FC962FFB9E}" destId="{55C7DD6B-F12B-4B91-A957-0B6478AFB6D5}" srcOrd="2" destOrd="0" parTransId="{AE7CDFAB-3C53-4345-9B14-B684FED835E7}" sibTransId="{9D18D6E6-7260-4B81-B270-E5C757AE829A}"/>
    <dgm:cxn modelId="{87F3E253-32B9-4002-B51C-EF2C0D1E224C}" srcId="{B3BA5C31-7FDB-4905-A61C-49B4974C75F9}" destId="{70C04776-055A-44D3-948C-B422DDEFB028}" srcOrd="0" destOrd="0" parTransId="{4FA68BDE-63BE-4B58-A16C-3316C802032B}" sibTransId="{03C3EEF1-8B5C-47E5-B0FE-38D80B004A3A}"/>
    <dgm:cxn modelId="{1E9D135A-2053-48F4-B2F8-0DC026B7EC1E}" srcId="{13450B21-D377-41B7-A923-55FC962FFB9E}" destId="{A4A38F18-D68E-4AEF-811C-0F2E5AFA6E29}" srcOrd="0" destOrd="0" parTransId="{A2A713FB-A506-4242-B2AA-37DE89B6A4EB}" sibTransId="{90FC2A8B-A198-427D-BE14-F4D40761D2A8}"/>
    <dgm:cxn modelId="{3719DD7E-DADA-469D-8063-1E3F639644C1}" srcId="{13450B21-D377-41B7-A923-55FC962FFB9E}" destId="{B3BA5C31-7FDB-4905-A61C-49B4974C75F9}" srcOrd="1" destOrd="0" parTransId="{60290E95-E400-474D-A63D-A845CFE518C1}" sibTransId="{EE53D7CD-29B9-4B1C-85F2-75EB0EBFAD3C}"/>
    <dgm:cxn modelId="{D491F384-3273-40EC-825D-B2E3E655B58C}" type="presOf" srcId="{59B785BD-9494-4D05-A707-B59C8A162839}" destId="{1A594FB1-2EE0-45C5-BA2A-E82A8F1D5D8E}" srcOrd="0" destOrd="1" presId="urn:microsoft.com/office/officeart/2005/8/layout/vList2"/>
    <dgm:cxn modelId="{EC94B887-EEF3-47B8-B2EB-24CD03DAFBA6}" srcId="{B3BA5C31-7FDB-4905-A61C-49B4974C75F9}" destId="{26B5F070-21B6-4D87-B7F7-492DC837C54F}" srcOrd="3" destOrd="0" parTransId="{8B751FFA-A3F2-4521-B648-986466651ECC}" sibTransId="{7796CFF5-0ED1-4C6E-B69A-ECDF9C3EC419}"/>
    <dgm:cxn modelId="{CA43E28E-BB56-4A4E-B716-D45C762D78F4}" type="presOf" srcId="{55C7DD6B-F12B-4B91-A957-0B6478AFB6D5}" destId="{2D7F6E0E-043F-42BA-B99C-9CF2207614B5}" srcOrd="0" destOrd="0" presId="urn:microsoft.com/office/officeart/2005/8/layout/vList2"/>
    <dgm:cxn modelId="{C1D9259F-3ED2-4C8D-A602-5A4941265537}" srcId="{B3BA5C31-7FDB-4905-A61C-49B4974C75F9}" destId="{B9143078-ADDC-4A87-B551-D1A417D93F46}" srcOrd="1" destOrd="0" parTransId="{992490EC-FE9E-40B4-A1DE-8AC79ADBB88B}" sibTransId="{196320DF-ABD3-475C-AE42-CA0CEC8D9F12}"/>
    <dgm:cxn modelId="{9E53A5A0-FFB4-473B-8DBA-C138C0886A14}" type="presOf" srcId="{C8693C61-ACC9-4C83-9608-5D19C5E27E16}" destId="{1A594FB1-2EE0-45C5-BA2A-E82A8F1D5D8E}" srcOrd="0" destOrd="2" presId="urn:microsoft.com/office/officeart/2005/8/layout/vList2"/>
    <dgm:cxn modelId="{D00207BF-9FA9-4BAD-AFAF-F288E666BAF7}" type="presOf" srcId="{5EEDBB06-1E1D-49D1-AB18-94852C742B1C}" destId="{1A594FB1-2EE0-45C5-BA2A-E82A8F1D5D8E}" srcOrd="0" destOrd="0" presId="urn:microsoft.com/office/officeart/2005/8/layout/vList2"/>
    <dgm:cxn modelId="{314439C8-CF9D-4082-BD75-B9E4AB304041}" type="presOf" srcId="{DE1EBACC-9579-4D67-BA46-90E6E01B7F4F}" destId="{1A594FB1-2EE0-45C5-BA2A-E82A8F1D5D8E}" srcOrd="0" destOrd="3" presId="urn:microsoft.com/office/officeart/2005/8/layout/vList2"/>
    <dgm:cxn modelId="{051336D4-AC3D-444D-8D5E-A2E710214AEE}" srcId="{A4A38F18-D68E-4AEF-811C-0F2E5AFA6E29}" destId="{5EEDBB06-1E1D-49D1-AB18-94852C742B1C}" srcOrd="0" destOrd="0" parTransId="{A0B9E1BE-1001-4BD5-9A02-C962E57B0A7F}" sibTransId="{57BA6897-6E89-4A5A-A98A-000D1D84D681}"/>
    <dgm:cxn modelId="{8D92CAD7-C419-4AF4-A8F6-B6E325CA61C7}" type="presOf" srcId="{B3BA5C31-7FDB-4905-A61C-49B4974C75F9}" destId="{1C161E38-E647-4BBC-A673-A8CC59C9E512}" srcOrd="0" destOrd="0" presId="urn:microsoft.com/office/officeart/2005/8/layout/vList2"/>
    <dgm:cxn modelId="{B9A569F4-4FFC-4C2C-BB80-8EFCF7F0AE84}" srcId="{A4A38F18-D68E-4AEF-811C-0F2E5AFA6E29}" destId="{C8693C61-ACC9-4C83-9608-5D19C5E27E16}" srcOrd="2" destOrd="0" parTransId="{193D6433-7EAF-4EFC-8886-9F1454DC33B1}" sibTransId="{4040831C-F4AB-4137-AE81-42132467F788}"/>
    <dgm:cxn modelId="{3D32B5FE-8527-4BE5-ADDE-FB7E936D0A67}" type="presOf" srcId="{70C04776-055A-44D3-948C-B422DDEFB028}" destId="{FD0E143B-F2C1-4FC5-B189-7C3A3D29B64A}" srcOrd="0" destOrd="0" presId="urn:microsoft.com/office/officeart/2005/8/layout/vList2"/>
    <dgm:cxn modelId="{68160F54-8943-476D-8AF9-53F0D9F74DE6}" type="presParOf" srcId="{E863231A-E4C0-45A2-B131-4DD539F39231}" destId="{68DE171E-AD6C-496D-B440-37276C21B7D1}" srcOrd="0" destOrd="0" presId="urn:microsoft.com/office/officeart/2005/8/layout/vList2"/>
    <dgm:cxn modelId="{F44DF218-23FD-4B86-8B99-CA73B39B4199}" type="presParOf" srcId="{E863231A-E4C0-45A2-B131-4DD539F39231}" destId="{1A594FB1-2EE0-45C5-BA2A-E82A8F1D5D8E}" srcOrd="1" destOrd="0" presId="urn:microsoft.com/office/officeart/2005/8/layout/vList2"/>
    <dgm:cxn modelId="{376C7155-95AF-469F-9D4E-A9DA16EDD122}" type="presParOf" srcId="{E863231A-E4C0-45A2-B131-4DD539F39231}" destId="{1C161E38-E647-4BBC-A673-A8CC59C9E512}" srcOrd="2" destOrd="0" presId="urn:microsoft.com/office/officeart/2005/8/layout/vList2"/>
    <dgm:cxn modelId="{4DE09D6D-3E2B-4258-A73F-66108E11B8B8}" type="presParOf" srcId="{E863231A-E4C0-45A2-B131-4DD539F39231}" destId="{FD0E143B-F2C1-4FC5-B189-7C3A3D29B64A}" srcOrd="3" destOrd="0" presId="urn:microsoft.com/office/officeart/2005/8/layout/vList2"/>
    <dgm:cxn modelId="{DFEE77C1-82FE-44CC-9714-B56FA63B81BF}" type="presParOf" srcId="{E863231A-E4C0-45A2-B131-4DD539F39231}" destId="{2D7F6E0E-043F-42BA-B99C-9CF2207614B5}" srcOrd="4" destOrd="0" presId="urn:microsoft.com/office/officeart/2005/8/layout/vList2"/>
    <dgm:cxn modelId="{8F703D20-1E8C-44D2-9F35-5FDE8C72E2D5}" type="presParOf" srcId="{E863231A-E4C0-45A2-B131-4DD539F39231}" destId="{5A7A5526-E71F-4183-8A0F-DE6523A07283}"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1C9C380-2DA3-492B-95E6-4E0183780E0F}"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GB"/>
        </a:p>
      </dgm:t>
    </dgm:pt>
    <dgm:pt modelId="{4B2DC836-73BF-4E6F-B76C-9BA8A84FC9A8}">
      <dgm:prSet phldrT="[Text]" phldr="0"/>
      <dgm:spPr/>
      <dgm:t>
        <a:bodyPr/>
        <a:lstStyle/>
        <a:p>
          <a:pPr algn="l"/>
          <a:r>
            <a:rPr lang="en-GB"/>
            <a:t>Complete</a:t>
          </a:r>
        </a:p>
      </dgm:t>
    </dgm:pt>
    <dgm:pt modelId="{76800770-437D-4F4C-A23A-949DD4EDE37D}" type="parTrans" cxnId="{5604B5F0-8324-412A-A1B5-9B97ABBD34E3}">
      <dgm:prSet/>
      <dgm:spPr/>
      <dgm:t>
        <a:bodyPr/>
        <a:lstStyle/>
        <a:p>
          <a:pPr algn="l"/>
          <a:endParaRPr lang="en-GB"/>
        </a:p>
      </dgm:t>
    </dgm:pt>
    <dgm:pt modelId="{2AFE9AAA-D2C4-4F32-B7CF-05D43BEFE981}" type="sibTrans" cxnId="{5604B5F0-8324-412A-A1B5-9B97ABBD34E3}">
      <dgm:prSet/>
      <dgm:spPr/>
      <dgm:t>
        <a:bodyPr/>
        <a:lstStyle/>
        <a:p>
          <a:pPr algn="l"/>
          <a:endParaRPr lang="en-GB"/>
        </a:p>
      </dgm:t>
    </dgm:pt>
    <dgm:pt modelId="{C241DBE5-A14F-4CDB-83A9-C54B08544F89}">
      <dgm:prSet phldrT="[Text]" phldr="0"/>
      <dgm:spPr/>
      <dgm:t>
        <a:bodyPr/>
        <a:lstStyle/>
        <a:p>
          <a:pPr algn="l"/>
          <a:r>
            <a:rPr lang="en-GB"/>
            <a:t>Clear</a:t>
          </a:r>
        </a:p>
      </dgm:t>
    </dgm:pt>
    <dgm:pt modelId="{73E72CA2-8295-48CF-B39F-8F3B4CCF24B8}" type="parTrans" cxnId="{A0ECE3B2-86B7-43AE-8B26-1B1A44B1FF9B}">
      <dgm:prSet/>
      <dgm:spPr/>
      <dgm:t>
        <a:bodyPr/>
        <a:lstStyle/>
        <a:p>
          <a:pPr algn="l"/>
          <a:endParaRPr lang="en-GB"/>
        </a:p>
      </dgm:t>
    </dgm:pt>
    <dgm:pt modelId="{35F86BA8-3386-4AAE-B826-E8C05CC41B83}" type="sibTrans" cxnId="{A0ECE3B2-86B7-43AE-8B26-1B1A44B1FF9B}">
      <dgm:prSet/>
      <dgm:spPr/>
      <dgm:t>
        <a:bodyPr/>
        <a:lstStyle/>
        <a:p>
          <a:pPr algn="l"/>
          <a:endParaRPr lang="en-GB"/>
        </a:p>
      </dgm:t>
    </dgm:pt>
    <dgm:pt modelId="{9EE45EDB-C3C7-400E-BB5B-80E5C6E84782}">
      <dgm:prSet phldrT="[Text]" phldr="0"/>
      <dgm:spPr/>
      <dgm:t>
        <a:bodyPr/>
        <a:lstStyle/>
        <a:p>
          <a:pPr algn="l"/>
          <a:r>
            <a:rPr lang="en-GB"/>
            <a:t>Consistent</a:t>
          </a:r>
        </a:p>
      </dgm:t>
    </dgm:pt>
    <dgm:pt modelId="{E7E7B25E-2F85-4358-9A16-4B6BA4BBB80A}" type="parTrans" cxnId="{79D637C5-0669-48C0-A516-7660E6666487}">
      <dgm:prSet/>
      <dgm:spPr/>
      <dgm:t>
        <a:bodyPr/>
        <a:lstStyle/>
        <a:p>
          <a:pPr algn="l"/>
          <a:endParaRPr lang="en-GB"/>
        </a:p>
      </dgm:t>
    </dgm:pt>
    <dgm:pt modelId="{9003BB37-3277-45DD-B62B-D9312DB58ACA}" type="sibTrans" cxnId="{79D637C5-0669-48C0-A516-7660E6666487}">
      <dgm:prSet/>
      <dgm:spPr/>
      <dgm:t>
        <a:bodyPr/>
        <a:lstStyle/>
        <a:p>
          <a:pPr algn="l"/>
          <a:endParaRPr lang="en-GB"/>
        </a:p>
      </dgm:t>
    </dgm:pt>
    <dgm:pt modelId="{4660A665-08A1-47EE-848B-66A1621BA927}">
      <dgm:prSet phldrT="[Text]" phldr="0"/>
      <dgm:spPr/>
      <dgm:t>
        <a:bodyPr/>
        <a:lstStyle/>
        <a:p>
          <a:pPr algn="l"/>
          <a:r>
            <a:rPr lang="en-GB"/>
            <a:t>Considered</a:t>
          </a:r>
        </a:p>
      </dgm:t>
    </dgm:pt>
    <dgm:pt modelId="{965D8C31-977C-4BF5-A3CF-B0823306EAED}" type="parTrans" cxnId="{65C3E2AA-D2D2-41FA-A47C-6154A2746058}">
      <dgm:prSet/>
      <dgm:spPr/>
      <dgm:t>
        <a:bodyPr/>
        <a:lstStyle/>
        <a:p>
          <a:pPr algn="l"/>
          <a:endParaRPr lang="en-GB"/>
        </a:p>
      </dgm:t>
    </dgm:pt>
    <dgm:pt modelId="{8880AE6A-CEFE-4F96-AF72-BA1C37B8983F}" type="sibTrans" cxnId="{65C3E2AA-D2D2-41FA-A47C-6154A2746058}">
      <dgm:prSet/>
      <dgm:spPr/>
      <dgm:t>
        <a:bodyPr/>
        <a:lstStyle/>
        <a:p>
          <a:pPr algn="l"/>
          <a:endParaRPr lang="en-GB"/>
        </a:p>
      </dgm:t>
    </dgm:pt>
    <dgm:pt modelId="{27C04824-38BF-470F-A9BC-2297A4B2147F}" type="pres">
      <dgm:prSet presAssocID="{91C9C380-2DA3-492B-95E6-4E0183780E0F}" presName="linearFlow" presStyleCnt="0">
        <dgm:presLayoutVars>
          <dgm:dir/>
          <dgm:resizeHandles val="exact"/>
        </dgm:presLayoutVars>
      </dgm:prSet>
      <dgm:spPr/>
    </dgm:pt>
    <dgm:pt modelId="{9B409C1B-6485-4F2C-A4F9-2F5BBA49512D}" type="pres">
      <dgm:prSet presAssocID="{4B2DC836-73BF-4E6F-B76C-9BA8A84FC9A8}" presName="composite" presStyleCnt="0"/>
      <dgm:spPr/>
    </dgm:pt>
    <dgm:pt modelId="{243C9F37-62F4-4389-9BA6-7C86E312E316}" type="pres">
      <dgm:prSet presAssocID="{4B2DC836-73BF-4E6F-B76C-9BA8A84FC9A8}" presName="imgShp" presStyleLbl="fgImgPlace1" presStyleIdx="0" presStyleCnt="4"/>
      <dgm:spPr/>
    </dgm:pt>
    <dgm:pt modelId="{1E62BA4E-5100-48CD-9F0B-B036EA4B9345}" type="pres">
      <dgm:prSet presAssocID="{4B2DC836-73BF-4E6F-B76C-9BA8A84FC9A8}" presName="txShp" presStyleLbl="node1" presStyleIdx="0" presStyleCnt="4">
        <dgm:presLayoutVars>
          <dgm:bulletEnabled val="1"/>
        </dgm:presLayoutVars>
      </dgm:prSet>
      <dgm:spPr/>
    </dgm:pt>
    <dgm:pt modelId="{1550537C-9886-4706-AC4E-5AE354105D09}" type="pres">
      <dgm:prSet presAssocID="{2AFE9AAA-D2C4-4F32-B7CF-05D43BEFE981}" presName="spacing" presStyleCnt="0"/>
      <dgm:spPr/>
    </dgm:pt>
    <dgm:pt modelId="{A3302E78-C2A4-4EF5-AF8B-F01EA6794F79}" type="pres">
      <dgm:prSet presAssocID="{C241DBE5-A14F-4CDB-83A9-C54B08544F89}" presName="composite" presStyleCnt="0"/>
      <dgm:spPr/>
    </dgm:pt>
    <dgm:pt modelId="{F6ED88CE-5B6E-4CDE-A414-055F0C9DE1D6}" type="pres">
      <dgm:prSet presAssocID="{C241DBE5-A14F-4CDB-83A9-C54B08544F89}" presName="imgShp" presStyleLbl="fgImgPlace1" presStyleIdx="1" presStyleCnt="4"/>
      <dgm:spPr/>
    </dgm:pt>
    <dgm:pt modelId="{B1ADE936-1944-4383-A4A3-D52E1D4EC844}" type="pres">
      <dgm:prSet presAssocID="{C241DBE5-A14F-4CDB-83A9-C54B08544F89}" presName="txShp" presStyleLbl="node1" presStyleIdx="1" presStyleCnt="4">
        <dgm:presLayoutVars>
          <dgm:bulletEnabled val="1"/>
        </dgm:presLayoutVars>
      </dgm:prSet>
      <dgm:spPr/>
    </dgm:pt>
    <dgm:pt modelId="{40E0FAA1-F75F-40C0-95B1-8DC15E7E6440}" type="pres">
      <dgm:prSet presAssocID="{35F86BA8-3386-4AAE-B826-E8C05CC41B83}" presName="spacing" presStyleCnt="0"/>
      <dgm:spPr/>
    </dgm:pt>
    <dgm:pt modelId="{A356787A-53EA-4A13-97AF-EF837877A8CE}" type="pres">
      <dgm:prSet presAssocID="{9EE45EDB-C3C7-400E-BB5B-80E5C6E84782}" presName="composite" presStyleCnt="0"/>
      <dgm:spPr/>
    </dgm:pt>
    <dgm:pt modelId="{4F687D94-586E-4A93-9225-82BA5CB46FC3}" type="pres">
      <dgm:prSet presAssocID="{9EE45EDB-C3C7-400E-BB5B-80E5C6E84782}" presName="imgShp" presStyleLbl="fgImgPlace1" presStyleIdx="2" presStyleCnt="4"/>
      <dgm:spPr/>
    </dgm:pt>
    <dgm:pt modelId="{BD225648-21E8-4261-991D-A4760ACAB4EF}" type="pres">
      <dgm:prSet presAssocID="{9EE45EDB-C3C7-400E-BB5B-80E5C6E84782}" presName="txShp" presStyleLbl="node1" presStyleIdx="2" presStyleCnt="4">
        <dgm:presLayoutVars>
          <dgm:bulletEnabled val="1"/>
        </dgm:presLayoutVars>
      </dgm:prSet>
      <dgm:spPr/>
    </dgm:pt>
    <dgm:pt modelId="{C8E166D4-07F0-4BA2-9E9D-ABE3FA13C21B}" type="pres">
      <dgm:prSet presAssocID="{9003BB37-3277-45DD-B62B-D9312DB58ACA}" presName="spacing" presStyleCnt="0"/>
      <dgm:spPr/>
    </dgm:pt>
    <dgm:pt modelId="{4049B304-2AB4-4419-9966-B5759205CC78}" type="pres">
      <dgm:prSet presAssocID="{4660A665-08A1-47EE-848B-66A1621BA927}" presName="composite" presStyleCnt="0"/>
      <dgm:spPr/>
    </dgm:pt>
    <dgm:pt modelId="{47E0AB6E-4876-415F-829A-28465AA704BB}" type="pres">
      <dgm:prSet presAssocID="{4660A665-08A1-47EE-848B-66A1621BA927}" presName="imgShp" presStyleLbl="fgImgPlace1" presStyleIdx="3" presStyleCnt="4"/>
      <dgm:spPr/>
    </dgm:pt>
    <dgm:pt modelId="{9EE6B36F-19A0-43D8-AACB-01E3080A65ED}" type="pres">
      <dgm:prSet presAssocID="{4660A665-08A1-47EE-848B-66A1621BA927}" presName="txShp" presStyleLbl="node1" presStyleIdx="3" presStyleCnt="4">
        <dgm:presLayoutVars>
          <dgm:bulletEnabled val="1"/>
        </dgm:presLayoutVars>
      </dgm:prSet>
      <dgm:spPr/>
    </dgm:pt>
  </dgm:ptLst>
  <dgm:cxnLst>
    <dgm:cxn modelId="{A035D03D-60DD-44D2-AEF8-4F6247707868}" type="presOf" srcId="{C241DBE5-A14F-4CDB-83A9-C54B08544F89}" destId="{B1ADE936-1944-4383-A4A3-D52E1D4EC844}" srcOrd="0" destOrd="0" presId="urn:microsoft.com/office/officeart/2005/8/layout/vList3"/>
    <dgm:cxn modelId="{158EF0A8-3161-44E6-A935-C174CA4F153A}" type="presOf" srcId="{91C9C380-2DA3-492B-95E6-4E0183780E0F}" destId="{27C04824-38BF-470F-A9BC-2297A4B2147F}" srcOrd="0" destOrd="0" presId="urn:microsoft.com/office/officeart/2005/8/layout/vList3"/>
    <dgm:cxn modelId="{65C3E2AA-D2D2-41FA-A47C-6154A2746058}" srcId="{91C9C380-2DA3-492B-95E6-4E0183780E0F}" destId="{4660A665-08A1-47EE-848B-66A1621BA927}" srcOrd="3" destOrd="0" parTransId="{965D8C31-977C-4BF5-A3CF-B0823306EAED}" sibTransId="{8880AE6A-CEFE-4F96-AF72-BA1C37B8983F}"/>
    <dgm:cxn modelId="{A0ECE3B2-86B7-43AE-8B26-1B1A44B1FF9B}" srcId="{91C9C380-2DA3-492B-95E6-4E0183780E0F}" destId="{C241DBE5-A14F-4CDB-83A9-C54B08544F89}" srcOrd="1" destOrd="0" parTransId="{73E72CA2-8295-48CF-B39F-8F3B4CCF24B8}" sibTransId="{35F86BA8-3386-4AAE-B826-E8C05CC41B83}"/>
    <dgm:cxn modelId="{79D637C5-0669-48C0-A516-7660E6666487}" srcId="{91C9C380-2DA3-492B-95E6-4E0183780E0F}" destId="{9EE45EDB-C3C7-400E-BB5B-80E5C6E84782}" srcOrd="2" destOrd="0" parTransId="{E7E7B25E-2F85-4358-9A16-4B6BA4BBB80A}" sibTransId="{9003BB37-3277-45DD-B62B-D9312DB58ACA}"/>
    <dgm:cxn modelId="{C485C1D1-12FC-4A00-A9E2-6644330F5F2A}" type="presOf" srcId="{4B2DC836-73BF-4E6F-B76C-9BA8A84FC9A8}" destId="{1E62BA4E-5100-48CD-9F0B-B036EA4B9345}" srcOrd="0" destOrd="0" presId="urn:microsoft.com/office/officeart/2005/8/layout/vList3"/>
    <dgm:cxn modelId="{B14814D6-6C32-4C2E-A57D-413EC9DFCBA2}" type="presOf" srcId="{9EE45EDB-C3C7-400E-BB5B-80E5C6E84782}" destId="{BD225648-21E8-4261-991D-A4760ACAB4EF}" srcOrd="0" destOrd="0" presId="urn:microsoft.com/office/officeart/2005/8/layout/vList3"/>
    <dgm:cxn modelId="{CFD543D7-0D05-4003-9341-48CFD14CEB7F}" type="presOf" srcId="{4660A665-08A1-47EE-848B-66A1621BA927}" destId="{9EE6B36F-19A0-43D8-AACB-01E3080A65ED}" srcOrd="0" destOrd="0" presId="urn:microsoft.com/office/officeart/2005/8/layout/vList3"/>
    <dgm:cxn modelId="{5604B5F0-8324-412A-A1B5-9B97ABBD34E3}" srcId="{91C9C380-2DA3-492B-95E6-4E0183780E0F}" destId="{4B2DC836-73BF-4E6F-B76C-9BA8A84FC9A8}" srcOrd="0" destOrd="0" parTransId="{76800770-437D-4F4C-A23A-949DD4EDE37D}" sibTransId="{2AFE9AAA-D2C4-4F32-B7CF-05D43BEFE981}"/>
    <dgm:cxn modelId="{397D1127-CC73-45AF-87BA-D9AF01AE65AB}" type="presParOf" srcId="{27C04824-38BF-470F-A9BC-2297A4B2147F}" destId="{9B409C1B-6485-4F2C-A4F9-2F5BBA49512D}" srcOrd="0" destOrd="0" presId="urn:microsoft.com/office/officeart/2005/8/layout/vList3"/>
    <dgm:cxn modelId="{E4F8E4E1-672A-43DB-9FF7-7E83F6A394B2}" type="presParOf" srcId="{9B409C1B-6485-4F2C-A4F9-2F5BBA49512D}" destId="{243C9F37-62F4-4389-9BA6-7C86E312E316}" srcOrd="0" destOrd="0" presId="urn:microsoft.com/office/officeart/2005/8/layout/vList3"/>
    <dgm:cxn modelId="{C60F0CCC-07BE-4005-A723-5A89CD6B3F8D}" type="presParOf" srcId="{9B409C1B-6485-4F2C-A4F9-2F5BBA49512D}" destId="{1E62BA4E-5100-48CD-9F0B-B036EA4B9345}" srcOrd="1" destOrd="0" presId="urn:microsoft.com/office/officeart/2005/8/layout/vList3"/>
    <dgm:cxn modelId="{52FC5692-15EC-4F8C-8CAA-BBDB6137BE39}" type="presParOf" srcId="{27C04824-38BF-470F-A9BC-2297A4B2147F}" destId="{1550537C-9886-4706-AC4E-5AE354105D09}" srcOrd="1" destOrd="0" presId="urn:microsoft.com/office/officeart/2005/8/layout/vList3"/>
    <dgm:cxn modelId="{C1C5ED79-6699-4374-A318-B7CBE111DEB3}" type="presParOf" srcId="{27C04824-38BF-470F-A9BC-2297A4B2147F}" destId="{A3302E78-C2A4-4EF5-AF8B-F01EA6794F79}" srcOrd="2" destOrd="0" presId="urn:microsoft.com/office/officeart/2005/8/layout/vList3"/>
    <dgm:cxn modelId="{6C92E5D5-D806-4FD2-A645-812B04E0B6E2}" type="presParOf" srcId="{A3302E78-C2A4-4EF5-AF8B-F01EA6794F79}" destId="{F6ED88CE-5B6E-4CDE-A414-055F0C9DE1D6}" srcOrd="0" destOrd="0" presId="urn:microsoft.com/office/officeart/2005/8/layout/vList3"/>
    <dgm:cxn modelId="{25AAB7FA-8B81-4FCC-8203-28F737D36B0B}" type="presParOf" srcId="{A3302E78-C2A4-4EF5-AF8B-F01EA6794F79}" destId="{B1ADE936-1944-4383-A4A3-D52E1D4EC844}" srcOrd="1" destOrd="0" presId="urn:microsoft.com/office/officeart/2005/8/layout/vList3"/>
    <dgm:cxn modelId="{933DAFD9-A217-4F2C-A0BB-C63CD92C0271}" type="presParOf" srcId="{27C04824-38BF-470F-A9BC-2297A4B2147F}" destId="{40E0FAA1-F75F-40C0-95B1-8DC15E7E6440}" srcOrd="3" destOrd="0" presId="urn:microsoft.com/office/officeart/2005/8/layout/vList3"/>
    <dgm:cxn modelId="{D9EC1649-08BB-4B50-87DA-D8D46B5A1E5F}" type="presParOf" srcId="{27C04824-38BF-470F-A9BC-2297A4B2147F}" destId="{A356787A-53EA-4A13-97AF-EF837877A8CE}" srcOrd="4" destOrd="0" presId="urn:microsoft.com/office/officeart/2005/8/layout/vList3"/>
    <dgm:cxn modelId="{3F0098F9-A9A4-473A-A247-8FF7C871BE86}" type="presParOf" srcId="{A356787A-53EA-4A13-97AF-EF837877A8CE}" destId="{4F687D94-586E-4A93-9225-82BA5CB46FC3}" srcOrd="0" destOrd="0" presId="urn:microsoft.com/office/officeart/2005/8/layout/vList3"/>
    <dgm:cxn modelId="{2AA08C7A-F179-4088-8438-87D917D76F37}" type="presParOf" srcId="{A356787A-53EA-4A13-97AF-EF837877A8CE}" destId="{BD225648-21E8-4261-991D-A4760ACAB4EF}" srcOrd="1" destOrd="0" presId="urn:microsoft.com/office/officeart/2005/8/layout/vList3"/>
    <dgm:cxn modelId="{485E03DB-3258-499A-9732-FCAE27318A48}" type="presParOf" srcId="{27C04824-38BF-470F-A9BC-2297A4B2147F}" destId="{C8E166D4-07F0-4BA2-9E9D-ABE3FA13C21B}" srcOrd="5" destOrd="0" presId="urn:microsoft.com/office/officeart/2005/8/layout/vList3"/>
    <dgm:cxn modelId="{570054D2-9EB2-4BFB-B995-E990C5AF991A}" type="presParOf" srcId="{27C04824-38BF-470F-A9BC-2297A4B2147F}" destId="{4049B304-2AB4-4419-9966-B5759205CC78}" srcOrd="6" destOrd="0" presId="urn:microsoft.com/office/officeart/2005/8/layout/vList3"/>
    <dgm:cxn modelId="{69DF8192-01A3-4A8A-9CFC-08459A86E6AA}" type="presParOf" srcId="{4049B304-2AB4-4419-9966-B5759205CC78}" destId="{47E0AB6E-4876-415F-829A-28465AA704BB}" srcOrd="0" destOrd="0" presId="urn:microsoft.com/office/officeart/2005/8/layout/vList3"/>
    <dgm:cxn modelId="{1434BB30-E7D3-4382-A84C-BF8E16C585EA}" type="presParOf" srcId="{4049B304-2AB4-4419-9966-B5759205CC78}" destId="{9EE6B36F-19A0-43D8-AACB-01E3080A65ED}" srcOrd="1" destOrd="0" presId="urn:microsoft.com/office/officeart/2005/8/layout/vList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A3F0DD0-2D72-49BD-A830-E6D6401BB0B8}" type="doc">
      <dgm:prSet loTypeId="urn:microsoft.com/office/officeart/2005/8/layout/hList1" loCatId="list" qsTypeId="urn:microsoft.com/office/officeart/2005/8/quickstyle/simple1" qsCatId="simple" csTypeId="urn:microsoft.com/office/officeart/2005/8/colors/accent3_2" csCatId="accent3" phldr="1"/>
      <dgm:spPr/>
      <dgm:t>
        <a:bodyPr/>
        <a:lstStyle/>
        <a:p>
          <a:endParaRPr lang="en-GB"/>
        </a:p>
      </dgm:t>
    </dgm:pt>
    <dgm:pt modelId="{2052EECC-E592-4D32-A1A9-056DE121F5B1}">
      <dgm:prSet phldrT="[Text]"/>
      <dgm:spPr>
        <a:solidFill>
          <a:schemeClr val="accent1">
            <a:lumMod val="90000"/>
            <a:lumOff val="10000"/>
          </a:schemeClr>
        </a:solidFill>
        <a:ln>
          <a:solidFill>
            <a:schemeClr val="accent2">
              <a:lumMod val="75000"/>
            </a:schemeClr>
          </a:solidFill>
        </a:ln>
      </dgm:spPr>
      <dgm:t>
        <a:bodyPr/>
        <a:lstStyle/>
        <a:p>
          <a:r>
            <a:rPr lang="en-GB">
              <a:latin typeface="+mj-lt"/>
              <a:cs typeface="Arial" panose="020B0604020202020204" pitchFamily="34" charset="0"/>
            </a:rPr>
            <a:t>Administrative Strike Price minus the Reference Price</a:t>
          </a:r>
        </a:p>
      </dgm:t>
    </dgm:pt>
    <dgm:pt modelId="{84A05327-E4C2-45D0-A637-26D32161936D}" type="parTrans" cxnId="{2FAC89B8-C042-45D2-AAF7-38BF9B546530}">
      <dgm:prSet/>
      <dgm:spPr/>
      <dgm:t>
        <a:bodyPr/>
        <a:lstStyle/>
        <a:p>
          <a:endParaRPr lang="en-GB">
            <a:latin typeface="HelveticaNeueLT Pro 55 Roman" panose="020B0604020202020204"/>
          </a:endParaRPr>
        </a:p>
      </dgm:t>
    </dgm:pt>
    <dgm:pt modelId="{7243D97B-0AD2-4A73-814D-EDB8EB91F89F}" type="sibTrans" cxnId="{2FAC89B8-C042-45D2-AAF7-38BF9B546530}">
      <dgm:prSet/>
      <dgm:spPr/>
      <dgm:t>
        <a:bodyPr/>
        <a:lstStyle/>
        <a:p>
          <a:endParaRPr lang="en-GB">
            <a:latin typeface="HelveticaNeueLT Pro 55 Roman" panose="020B0604020202020204"/>
          </a:endParaRPr>
        </a:p>
      </dgm:t>
    </dgm:pt>
    <dgm:pt modelId="{EC7B4F86-EFE2-4355-B074-9C6A9594A330}">
      <dgm:prSet phldrT="[Text]"/>
      <dgm:spPr/>
      <dgm:t>
        <a:bodyPr/>
        <a:lstStyle/>
        <a:p>
          <a:r>
            <a:rPr lang="en-GB" b="1">
              <a:latin typeface="+mj-lt"/>
              <a:cs typeface="Arial" panose="020B0604020202020204" pitchFamily="34" charset="0"/>
            </a:rPr>
            <a:t>ASP: </a:t>
          </a:r>
          <a:r>
            <a:rPr lang="en-GB" b="0">
              <a:latin typeface="+mj-lt"/>
              <a:cs typeface="Arial" panose="020B0604020202020204" pitchFamily="34" charset="0"/>
            </a:rPr>
            <a:t>Maximum Strike Price (£/MWh) that applies to an Application.</a:t>
          </a:r>
          <a:br>
            <a:rPr lang="en-GB" b="0">
              <a:latin typeface="+mj-lt"/>
              <a:cs typeface="Arial" panose="020B0604020202020204" pitchFamily="34" charset="0"/>
            </a:rPr>
          </a:br>
          <a:endParaRPr lang="en-GB" b="1">
            <a:latin typeface="+mj-lt"/>
            <a:cs typeface="Arial" panose="020B0604020202020204" pitchFamily="34" charset="0"/>
          </a:endParaRPr>
        </a:p>
      </dgm:t>
    </dgm:pt>
    <dgm:pt modelId="{F7253E06-D529-4215-8AA8-39A0692CC4ED}" type="parTrans" cxnId="{EF4EED82-8E42-4F34-B034-5EB44D7AD67C}">
      <dgm:prSet/>
      <dgm:spPr/>
      <dgm:t>
        <a:bodyPr/>
        <a:lstStyle/>
        <a:p>
          <a:endParaRPr lang="en-GB">
            <a:latin typeface="HelveticaNeueLT Pro 55 Roman" panose="020B0604020202020204"/>
          </a:endParaRPr>
        </a:p>
      </dgm:t>
    </dgm:pt>
    <dgm:pt modelId="{711A9273-593B-45E2-8125-494D59D3D9E6}" type="sibTrans" cxnId="{EF4EED82-8E42-4F34-B034-5EB44D7AD67C}">
      <dgm:prSet/>
      <dgm:spPr/>
      <dgm:t>
        <a:bodyPr/>
        <a:lstStyle/>
        <a:p>
          <a:endParaRPr lang="en-GB">
            <a:latin typeface="HelveticaNeueLT Pro 55 Roman" panose="020B0604020202020204"/>
          </a:endParaRPr>
        </a:p>
      </dgm:t>
    </dgm:pt>
    <dgm:pt modelId="{F2115F57-DE5C-4953-904D-EE5AF9B73D64}">
      <dgm:prSet phldrT="[Text]"/>
      <dgm:spPr/>
      <dgm:t>
        <a:bodyPr/>
        <a:lstStyle/>
        <a:p>
          <a:r>
            <a:rPr lang="en-GB" b="1">
              <a:latin typeface="+mj-lt"/>
              <a:cs typeface="Arial" panose="020B0604020202020204" pitchFamily="34" charset="0"/>
            </a:rPr>
            <a:t>Reference Price: </a:t>
          </a:r>
          <a:r>
            <a:rPr lang="en-GB" b="0">
              <a:latin typeface="+mj-lt"/>
              <a:cs typeface="Arial" panose="020B0604020202020204" pitchFamily="34" charset="0"/>
            </a:rPr>
            <a:t>Market Electricity Price (£/MWh) in a given time period.</a:t>
          </a:r>
          <a:endParaRPr lang="en-GB" b="1">
            <a:latin typeface="+mj-lt"/>
            <a:cs typeface="Arial" panose="020B0604020202020204" pitchFamily="34" charset="0"/>
          </a:endParaRPr>
        </a:p>
      </dgm:t>
    </dgm:pt>
    <dgm:pt modelId="{8F20C6E6-005C-4EE1-AFE7-EB57E1AEED59}" type="parTrans" cxnId="{FAA61F58-0309-49CD-AE2D-DB4D2B18AAF5}">
      <dgm:prSet/>
      <dgm:spPr/>
      <dgm:t>
        <a:bodyPr/>
        <a:lstStyle/>
        <a:p>
          <a:endParaRPr lang="en-GB">
            <a:latin typeface="HelveticaNeueLT Pro 55 Roman" panose="020B0604020202020204"/>
          </a:endParaRPr>
        </a:p>
      </dgm:t>
    </dgm:pt>
    <dgm:pt modelId="{807D4800-394A-47EB-8742-1F48B77A6C81}" type="sibTrans" cxnId="{FAA61F58-0309-49CD-AE2D-DB4D2B18AAF5}">
      <dgm:prSet/>
      <dgm:spPr/>
      <dgm:t>
        <a:bodyPr/>
        <a:lstStyle/>
        <a:p>
          <a:endParaRPr lang="en-GB">
            <a:latin typeface="HelveticaNeueLT Pro 55 Roman" panose="020B0604020202020204"/>
          </a:endParaRPr>
        </a:p>
      </dgm:t>
    </dgm:pt>
    <dgm:pt modelId="{4F7989B9-DF04-42CF-AA47-30E3FDFEEE3D}">
      <dgm:prSet phldrT="[Text]"/>
      <dgm:spPr>
        <a:solidFill>
          <a:schemeClr val="accent1">
            <a:lumMod val="90000"/>
            <a:lumOff val="10000"/>
          </a:schemeClr>
        </a:solidFill>
        <a:ln>
          <a:solidFill>
            <a:schemeClr val="accent2">
              <a:lumMod val="75000"/>
            </a:schemeClr>
          </a:solidFill>
        </a:ln>
      </dgm:spPr>
      <dgm:t>
        <a:bodyPr/>
        <a:lstStyle/>
        <a:p>
          <a:r>
            <a:rPr lang="en-GB">
              <a:latin typeface="+mj-lt"/>
              <a:cs typeface="Arial" panose="020B0604020202020204" pitchFamily="34" charset="0"/>
            </a:rPr>
            <a:t>Capacity</a:t>
          </a:r>
        </a:p>
      </dgm:t>
    </dgm:pt>
    <dgm:pt modelId="{3BB9AF6C-F3A9-4B0F-A3FB-0688D026F492}" type="parTrans" cxnId="{5D04ECF0-4BF7-44EA-8D2B-4DE74FD25B9C}">
      <dgm:prSet/>
      <dgm:spPr/>
      <dgm:t>
        <a:bodyPr/>
        <a:lstStyle/>
        <a:p>
          <a:endParaRPr lang="en-GB">
            <a:latin typeface="HelveticaNeueLT Pro 55 Roman" panose="020B0604020202020204"/>
          </a:endParaRPr>
        </a:p>
      </dgm:t>
    </dgm:pt>
    <dgm:pt modelId="{223F3756-E3E9-41A9-9A17-C992D00F31EE}" type="sibTrans" cxnId="{5D04ECF0-4BF7-44EA-8D2B-4DE74FD25B9C}">
      <dgm:prSet/>
      <dgm:spPr/>
      <dgm:t>
        <a:bodyPr/>
        <a:lstStyle/>
        <a:p>
          <a:endParaRPr lang="en-GB">
            <a:latin typeface="HelveticaNeueLT Pro 55 Roman" panose="020B0604020202020204"/>
          </a:endParaRPr>
        </a:p>
      </dgm:t>
    </dgm:pt>
    <dgm:pt modelId="{9DF2C3BE-CFFE-4B5F-B083-4C3E3AFEB1F2}">
      <dgm:prSet phldrT="[Text]"/>
      <dgm:spPr/>
      <dgm:t>
        <a:bodyPr/>
        <a:lstStyle/>
        <a:p>
          <a:r>
            <a:rPr lang="en-GB" b="1">
              <a:latin typeface="+mj-lt"/>
              <a:cs typeface="Arial" panose="020B0604020202020204" pitchFamily="34" charset="0"/>
            </a:rPr>
            <a:t>MW </a:t>
          </a:r>
          <a:r>
            <a:rPr lang="en-GB" b="0">
              <a:latin typeface="+mj-lt"/>
              <a:cs typeface="Arial" panose="020B0604020202020204" pitchFamily="34" charset="0"/>
            </a:rPr>
            <a:t>Capacity value is the Initial Installed Capacity Estimate to 2 decimal places</a:t>
          </a:r>
          <a:r>
            <a:rPr lang="en-GB" b="1">
              <a:latin typeface="+mj-lt"/>
              <a:cs typeface="Arial" panose="020B0604020202020204" pitchFamily="34" charset="0"/>
            </a:rPr>
            <a:t>.</a:t>
          </a:r>
          <a:br>
            <a:rPr lang="en-GB" b="1">
              <a:latin typeface="+mj-lt"/>
              <a:cs typeface="Arial" panose="020B0604020202020204" pitchFamily="34" charset="0"/>
            </a:rPr>
          </a:br>
          <a:endParaRPr lang="en-GB" b="1">
            <a:latin typeface="+mj-lt"/>
            <a:cs typeface="Arial" panose="020B0604020202020204" pitchFamily="34" charset="0"/>
          </a:endParaRPr>
        </a:p>
      </dgm:t>
    </dgm:pt>
    <dgm:pt modelId="{44B600F7-0F66-45AF-A7B3-3A431B166419}" type="parTrans" cxnId="{57DCB915-A411-4F4F-B737-D85C96A1F24F}">
      <dgm:prSet/>
      <dgm:spPr/>
      <dgm:t>
        <a:bodyPr/>
        <a:lstStyle/>
        <a:p>
          <a:endParaRPr lang="en-GB">
            <a:latin typeface="HelveticaNeueLT Pro 55 Roman" panose="020B0604020202020204"/>
          </a:endParaRPr>
        </a:p>
      </dgm:t>
    </dgm:pt>
    <dgm:pt modelId="{29657A76-2C71-4AA2-BA9B-94001F136392}" type="sibTrans" cxnId="{57DCB915-A411-4F4F-B737-D85C96A1F24F}">
      <dgm:prSet/>
      <dgm:spPr/>
      <dgm:t>
        <a:bodyPr/>
        <a:lstStyle/>
        <a:p>
          <a:endParaRPr lang="en-GB">
            <a:latin typeface="HelveticaNeueLT Pro 55 Roman" panose="020B0604020202020204"/>
          </a:endParaRPr>
        </a:p>
      </dgm:t>
    </dgm:pt>
    <dgm:pt modelId="{AF0F73FC-0A91-414C-A8B3-C552008538F4}">
      <dgm:prSet phldrT="[Text]"/>
      <dgm:spPr>
        <a:solidFill>
          <a:schemeClr val="accent1">
            <a:lumMod val="90000"/>
            <a:lumOff val="10000"/>
          </a:schemeClr>
        </a:solidFill>
        <a:ln>
          <a:solidFill>
            <a:schemeClr val="accent2">
              <a:lumMod val="75000"/>
            </a:schemeClr>
          </a:solidFill>
        </a:ln>
      </dgm:spPr>
      <dgm:t>
        <a:bodyPr/>
        <a:lstStyle/>
        <a:p>
          <a:r>
            <a:rPr lang="en-GB">
              <a:latin typeface="+mj-lt"/>
              <a:cs typeface="Arial" panose="020B0604020202020204" pitchFamily="34" charset="0"/>
            </a:rPr>
            <a:t>Technology Specific Factors</a:t>
          </a:r>
        </a:p>
      </dgm:t>
    </dgm:pt>
    <dgm:pt modelId="{34DD0F5E-3B9B-465C-9FC7-13BFBA4A8F09}" type="parTrans" cxnId="{62959953-A67E-454A-86B7-238C70824780}">
      <dgm:prSet/>
      <dgm:spPr/>
      <dgm:t>
        <a:bodyPr/>
        <a:lstStyle/>
        <a:p>
          <a:endParaRPr lang="en-GB">
            <a:latin typeface="HelveticaNeueLT Pro 55 Roman" panose="020B0604020202020204"/>
          </a:endParaRPr>
        </a:p>
      </dgm:t>
    </dgm:pt>
    <dgm:pt modelId="{6BC04463-E2DF-4FAC-B338-41837DBF9936}" type="sibTrans" cxnId="{62959953-A67E-454A-86B7-238C70824780}">
      <dgm:prSet/>
      <dgm:spPr/>
      <dgm:t>
        <a:bodyPr/>
        <a:lstStyle/>
        <a:p>
          <a:endParaRPr lang="en-GB">
            <a:latin typeface="HelveticaNeueLT Pro 55 Roman" panose="020B0604020202020204"/>
          </a:endParaRPr>
        </a:p>
      </dgm:t>
    </dgm:pt>
    <dgm:pt modelId="{8E65BA12-B39C-4430-84D4-8653B7E1E625}">
      <dgm:prSet phldrT="[Text]"/>
      <dgm:spPr/>
      <dgm:t>
        <a:bodyPr/>
        <a:lstStyle/>
        <a:p>
          <a:r>
            <a:rPr lang="en-GB" b="1">
              <a:latin typeface="+mj-lt"/>
              <a:cs typeface="Arial" panose="020B0604020202020204" pitchFamily="34" charset="0"/>
            </a:rPr>
            <a:t>Load Factor </a:t>
          </a:r>
          <a:r>
            <a:rPr lang="en-GB" b="0">
              <a:latin typeface="+mj-lt"/>
              <a:cs typeface="Arial" panose="020B0604020202020204" pitchFamily="34" charset="0"/>
            </a:rPr>
            <a:t>specific to the technology</a:t>
          </a:r>
          <a:br>
            <a:rPr lang="en-GB" b="1">
              <a:latin typeface="+mj-lt"/>
              <a:cs typeface="Arial" panose="020B0604020202020204" pitchFamily="34" charset="0"/>
            </a:rPr>
          </a:br>
          <a:endParaRPr lang="en-GB" b="1">
            <a:latin typeface="+mj-lt"/>
            <a:cs typeface="Arial" panose="020B0604020202020204" pitchFamily="34" charset="0"/>
          </a:endParaRPr>
        </a:p>
      </dgm:t>
    </dgm:pt>
    <dgm:pt modelId="{8C09F48A-FD77-4C9D-B335-9D566B1DFB83}" type="parTrans" cxnId="{BC255DFD-9A28-437D-BFB8-47A4DA9E4E48}">
      <dgm:prSet/>
      <dgm:spPr/>
      <dgm:t>
        <a:bodyPr/>
        <a:lstStyle/>
        <a:p>
          <a:endParaRPr lang="en-GB">
            <a:latin typeface="HelveticaNeueLT Pro 55 Roman" panose="020B0604020202020204"/>
          </a:endParaRPr>
        </a:p>
      </dgm:t>
    </dgm:pt>
    <dgm:pt modelId="{4E577A30-EE37-4A13-9F91-6CAD58011B51}" type="sibTrans" cxnId="{BC255DFD-9A28-437D-BFB8-47A4DA9E4E48}">
      <dgm:prSet/>
      <dgm:spPr/>
      <dgm:t>
        <a:bodyPr/>
        <a:lstStyle/>
        <a:p>
          <a:endParaRPr lang="en-GB">
            <a:latin typeface="HelveticaNeueLT Pro 55 Roman" panose="020B0604020202020204"/>
          </a:endParaRPr>
        </a:p>
      </dgm:t>
    </dgm:pt>
    <dgm:pt modelId="{E00AD0D2-8D56-4EF5-A4C6-20D0D125A86A}">
      <dgm:prSet phldrT="[Text]"/>
      <dgm:spPr>
        <a:solidFill>
          <a:schemeClr val="accent1">
            <a:lumMod val="90000"/>
            <a:lumOff val="10000"/>
          </a:schemeClr>
        </a:solidFill>
        <a:ln>
          <a:solidFill>
            <a:schemeClr val="accent2">
              <a:lumMod val="75000"/>
            </a:schemeClr>
          </a:solidFill>
        </a:ln>
      </dgm:spPr>
      <dgm:t>
        <a:bodyPr/>
        <a:lstStyle/>
        <a:p>
          <a:r>
            <a:rPr lang="en-GB">
              <a:latin typeface="+mj-lt"/>
              <a:cs typeface="Arial" panose="020B0604020202020204" pitchFamily="34" charset="0"/>
            </a:rPr>
            <a:t>Additional Conversion Factors</a:t>
          </a:r>
        </a:p>
      </dgm:t>
    </dgm:pt>
    <dgm:pt modelId="{45BE7B92-65F6-48D2-B960-A80AEED3EAC4}" type="parTrans" cxnId="{C6AA212B-2E7A-41F1-831D-D4FD75EAD1DD}">
      <dgm:prSet/>
      <dgm:spPr/>
      <dgm:t>
        <a:bodyPr/>
        <a:lstStyle/>
        <a:p>
          <a:endParaRPr lang="en-GB">
            <a:latin typeface="HelveticaNeueLT Pro 55 Roman" panose="020B0604020202020204"/>
          </a:endParaRPr>
        </a:p>
      </dgm:t>
    </dgm:pt>
    <dgm:pt modelId="{282AF409-52FC-4487-83A5-7EA89571FE07}" type="sibTrans" cxnId="{C6AA212B-2E7A-41F1-831D-D4FD75EAD1DD}">
      <dgm:prSet/>
      <dgm:spPr/>
      <dgm:t>
        <a:bodyPr/>
        <a:lstStyle/>
        <a:p>
          <a:endParaRPr lang="en-GB">
            <a:latin typeface="HelveticaNeueLT Pro 55 Roman" panose="020B0604020202020204"/>
          </a:endParaRPr>
        </a:p>
      </dgm:t>
    </dgm:pt>
    <dgm:pt modelId="{793FB453-7724-4273-A375-D4AE51D1300B}">
      <dgm:prSet phldrT="[Text]"/>
      <dgm:spPr/>
      <dgm:t>
        <a:bodyPr/>
        <a:lstStyle/>
        <a:p>
          <a:r>
            <a:rPr lang="en-GB">
              <a:latin typeface="+mj-lt"/>
              <a:cs typeface="Arial" panose="020B0604020202020204" pitchFamily="34" charset="0"/>
            </a:rPr>
            <a:t>i.e. </a:t>
          </a:r>
          <a:r>
            <a:rPr lang="en-GB" b="1">
              <a:latin typeface="+mj-lt"/>
              <a:cs typeface="Arial" panose="020B0604020202020204" pitchFamily="34" charset="0"/>
            </a:rPr>
            <a:t>Transmission Loss Multiplier </a:t>
          </a:r>
          <a:r>
            <a:rPr lang="en-GB">
              <a:latin typeface="+mj-lt"/>
              <a:cs typeface="Arial" panose="020B0604020202020204" pitchFamily="34" charset="0"/>
            </a:rPr>
            <a:t>(TLM), Days per Year, hours to days</a:t>
          </a:r>
          <a:br>
            <a:rPr lang="en-GB">
              <a:latin typeface="+mj-lt"/>
              <a:cs typeface="Arial" panose="020B0604020202020204" pitchFamily="34" charset="0"/>
            </a:rPr>
          </a:br>
          <a:endParaRPr lang="en-GB">
            <a:latin typeface="+mj-lt"/>
            <a:cs typeface="Arial" panose="020B0604020202020204" pitchFamily="34" charset="0"/>
          </a:endParaRPr>
        </a:p>
      </dgm:t>
    </dgm:pt>
    <dgm:pt modelId="{A9DC463D-F341-4E1A-A2DB-EF203DC2A38D}" type="parTrans" cxnId="{C1514E28-354E-4131-BCE7-B1A61727D906}">
      <dgm:prSet/>
      <dgm:spPr/>
      <dgm:t>
        <a:bodyPr/>
        <a:lstStyle/>
        <a:p>
          <a:endParaRPr lang="en-GB">
            <a:latin typeface="HelveticaNeueLT Pro 55 Roman" panose="020B0604020202020204"/>
          </a:endParaRPr>
        </a:p>
      </dgm:t>
    </dgm:pt>
    <dgm:pt modelId="{FBC2199A-882C-4D70-AC30-367CDE08327C}" type="sibTrans" cxnId="{C1514E28-354E-4131-BCE7-B1A61727D906}">
      <dgm:prSet/>
      <dgm:spPr/>
      <dgm:t>
        <a:bodyPr/>
        <a:lstStyle/>
        <a:p>
          <a:endParaRPr lang="en-GB">
            <a:latin typeface="HelveticaNeueLT Pro 55 Roman" panose="020B0604020202020204"/>
          </a:endParaRPr>
        </a:p>
      </dgm:t>
    </dgm:pt>
    <dgm:pt modelId="{B3C87D71-88A6-46BE-A324-E4A622D6261C}">
      <dgm:prSet phldrT="[Text]"/>
      <dgm:spPr/>
      <dgm:t>
        <a:bodyPr/>
        <a:lstStyle/>
        <a:p>
          <a:r>
            <a:rPr lang="en-GB" b="0">
              <a:latin typeface="+mj-lt"/>
              <a:cs typeface="Arial" panose="020B0604020202020204" pitchFamily="34" charset="0"/>
            </a:rPr>
            <a:t>This should be provided in MWAC Capacity for Solar PV Applicants</a:t>
          </a:r>
          <a:endParaRPr lang="en-GB" b="1">
            <a:latin typeface="+mj-lt"/>
            <a:cs typeface="Arial" panose="020B0604020202020204" pitchFamily="34" charset="0"/>
          </a:endParaRPr>
        </a:p>
      </dgm:t>
    </dgm:pt>
    <dgm:pt modelId="{874874C0-05B9-48E3-AF15-B1A82B15A8A0}" type="parTrans" cxnId="{C45D6910-BF23-4E63-8963-D57EBB2F6759}">
      <dgm:prSet/>
      <dgm:spPr/>
      <dgm:t>
        <a:bodyPr/>
        <a:lstStyle/>
        <a:p>
          <a:endParaRPr lang="en-GB"/>
        </a:p>
      </dgm:t>
    </dgm:pt>
    <dgm:pt modelId="{E88FF73C-F3E4-4280-8ABE-748F6B376AA3}" type="sibTrans" cxnId="{C45D6910-BF23-4E63-8963-D57EBB2F6759}">
      <dgm:prSet/>
      <dgm:spPr/>
      <dgm:t>
        <a:bodyPr/>
        <a:lstStyle/>
        <a:p>
          <a:endParaRPr lang="en-GB"/>
        </a:p>
      </dgm:t>
    </dgm:pt>
    <dgm:pt modelId="{6C338F4E-0FDE-4377-8204-94E9EEEA72B9}">
      <dgm:prSet phldrT="[Text]"/>
      <dgm:spPr/>
      <dgm:t>
        <a:bodyPr/>
        <a:lstStyle/>
        <a:p>
          <a:r>
            <a:rPr lang="en-GB" b="1">
              <a:latin typeface="+mj-lt"/>
              <a:cs typeface="Arial" panose="020B0604020202020204" pitchFamily="34" charset="0"/>
            </a:rPr>
            <a:t>Year 1 Factor (</a:t>
          </a:r>
          <a:r>
            <a:rPr lang="en-GB">
              <a:latin typeface="+mj-lt"/>
              <a:cs typeface="Arial" panose="020B0604020202020204" pitchFamily="34" charset="0"/>
            </a:rPr>
            <a:t>YR1F) applied to each phase to account for partial year generation in the first year of operation of the project or phase </a:t>
          </a:r>
        </a:p>
      </dgm:t>
    </dgm:pt>
    <dgm:pt modelId="{F715B61E-378D-4082-AACB-0B9B3D292D16}" type="parTrans" cxnId="{8B09324B-955B-46D5-BC76-D6405B87F499}">
      <dgm:prSet/>
      <dgm:spPr/>
      <dgm:t>
        <a:bodyPr/>
        <a:lstStyle/>
        <a:p>
          <a:endParaRPr lang="en-GB"/>
        </a:p>
      </dgm:t>
    </dgm:pt>
    <dgm:pt modelId="{048BA4E5-9581-4B1B-9280-B34BBC899CDC}" type="sibTrans" cxnId="{8B09324B-955B-46D5-BC76-D6405B87F499}">
      <dgm:prSet/>
      <dgm:spPr/>
      <dgm:t>
        <a:bodyPr/>
        <a:lstStyle/>
        <a:p>
          <a:endParaRPr lang="en-GB"/>
        </a:p>
      </dgm:t>
    </dgm:pt>
    <dgm:pt modelId="{C477436A-B0FD-45F5-9721-0CB0B4BEAA55}">
      <dgm:prSet phldrT="[Text]"/>
      <dgm:spPr/>
      <dgm:t>
        <a:bodyPr/>
        <a:lstStyle/>
        <a:p>
          <a:r>
            <a:rPr lang="en-GB" b="1">
              <a:latin typeface="+mj-lt"/>
              <a:cs typeface="Arial" panose="020B0604020202020204" pitchFamily="34" charset="0"/>
            </a:rPr>
            <a:t>Renewable Qualifying Multiplier </a:t>
          </a:r>
          <a:r>
            <a:rPr lang="en-GB">
              <a:latin typeface="+mj-lt"/>
              <a:cs typeface="Arial" panose="020B0604020202020204" pitchFamily="34" charset="0"/>
            </a:rPr>
            <a:t>(RQM) and </a:t>
          </a:r>
          <a:r>
            <a:rPr lang="en-GB" b="1">
              <a:latin typeface="+mj-lt"/>
              <a:cs typeface="Arial" panose="020B0604020202020204" pitchFamily="34" charset="0"/>
            </a:rPr>
            <a:t>CHP Qualifying Multiplier </a:t>
          </a:r>
          <a:r>
            <a:rPr lang="en-GB">
              <a:latin typeface="+mj-lt"/>
              <a:cs typeface="Arial" panose="020B0604020202020204" pitchFamily="34" charset="0"/>
            </a:rPr>
            <a:t>(CHPQM).</a:t>
          </a:r>
        </a:p>
      </dgm:t>
    </dgm:pt>
    <dgm:pt modelId="{88165178-2072-4211-846C-DF06E2B6F883}" type="parTrans" cxnId="{BEAA4F3A-C9A7-4B95-A934-DECB3972350E}">
      <dgm:prSet/>
      <dgm:spPr/>
      <dgm:t>
        <a:bodyPr/>
        <a:lstStyle/>
        <a:p>
          <a:endParaRPr lang="en-GB"/>
        </a:p>
      </dgm:t>
    </dgm:pt>
    <dgm:pt modelId="{6D07FB8B-D1B5-40FF-B574-90974B9CDC65}" type="sibTrans" cxnId="{BEAA4F3A-C9A7-4B95-A934-DECB3972350E}">
      <dgm:prSet/>
      <dgm:spPr/>
      <dgm:t>
        <a:bodyPr/>
        <a:lstStyle/>
        <a:p>
          <a:endParaRPr lang="en-GB"/>
        </a:p>
      </dgm:t>
    </dgm:pt>
    <dgm:pt modelId="{7CE9EAE1-65A9-4CF0-867A-CBD93C356980}" type="pres">
      <dgm:prSet presAssocID="{0A3F0DD0-2D72-49BD-A830-E6D6401BB0B8}" presName="Name0" presStyleCnt="0">
        <dgm:presLayoutVars>
          <dgm:dir/>
          <dgm:animLvl val="lvl"/>
          <dgm:resizeHandles val="exact"/>
        </dgm:presLayoutVars>
      </dgm:prSet>
      <dgm:spPr/>
    </dgm:pt>
    <dgm:pt modelId="{09293DCD-D60D-4A8F-9377-25C177673D94}" type="pres">
      <dgm:prSet presAssocID="{2052EECC-E592-4D32-A1A9-056DE121F5B1}" presName="composite" presStyleCnt="0"/>
      <dgm:spPr/>
    </dgm:pt>
    <dgm:pt modelId="{F4F64929-3805-4CD0-8080-5E16C082D86B}" type="pres">
      <dgm:prSet presAssocID="{2052EECC-E592-4D32-A1A9-056DE121F5B1}" presName="parTx" presStyleLbl="alignNode1" presStyleIdx="0" presStyleCnt="4">
        <dgm:presLayoutVars>
          <dgm:chMax val="0"/>
          <dgm:chPref val="0"/>
          <dgm:bulletEnabled val="1"/>
        </dgm:presLayoutVars>
      </dgm:prSet>
      <dgm:spPr/>
    </dgm:pt>
    <dgm:pt modelId="{71BF7A7E-57C8-400A-936F-68A43D8918E7}" type="pres">
      <dgm:prSet presAssocID="{2052EECC-E592-4D32-A1A9-056DE121F5B1}" presName="desTx" presStyleLbl="alignAccFollowNode1" presStyleIdx="0" presStyleCnt="4">
        <dgm:presLayoutVars>
          <dgm:bulletEnabled val="1"/>
        </dgm:presLayoutVars>
      </dgm:prSet>
      <dgm:spPr/>
    </dgm:pt>
    <dgm:pt modelId="{F81A9CF6-F8D7-4064-BAF2-A6062073D3E5}" type="pres">
      <dgm:prSet presAssocID="{7243D97B-0AD2-4A73-814D-EDB8EB91F89F}" presName="space" presStyleCnt="0"/>
      <dgm:spPr/>
    </dgm:pt>
    <dgm:pt modelId="{3C25A9D9-B451-4822-B2BB-915597917028}" type="pres">
      <dgm:prSet presAssocID="{4F7989B9-DF04-42CF-AA47-30E3FDFEEE3D}" presName="composite" presStyleCnt="0"/>
      <dgm:spPr/>
    </dgm:pt>
    <dgm:pt modelId="{73A64DB6-9832-42B1-9389-0A92C4B62261}" type="pres">
      <dgm:prSet presAssocID="{4F7989B9-DF04-42CF-AA47-30E3FDFEEE3D}" presName="parTx" presStyleLbl="alignNode1" presStyleIdx="1" presStyleCnt="4" custLinFactX="15447" custLinFactNeighborX="100000" custLinFactNeighborY="3292">
        <dgm:presLayoutVars>
          <dgm:chMax val="0"/>
          <dgm:chPref val="0"/>
          <dgm:bulletEnabled val="1"/>
        </dgm:presLayoutVars>
      </dgm:prSet>
      <dgm:spPr/>
    </dgm:pt>
    <dgm:pt modelId="{88507016-B1CE-456D-85A9-44AC44BF396C}" type="pres">
      <dgm:prSet presAssocID="{4F7989B9-DF04-42CF-AA47-30E3FDFEEE3D}" presName="desTx" presStyleLbl="alignAccFollowNode1" presStyleIdx="1" presStyleCnt="4" custLinFactX="15447" custLinFactNeighborX="100000" custLinFactNeighborY="1169">
        <dgm:presLayoutVars>
          <dgm:bulletEnabled val="1"/>
        </dgm:presLayoutVars>
      </dgm:prSet>
      <dgm:spPr/>
    </dgm:pt>
    <dgm:pt modelId="{018ECC37-4D81-4608-B91A-751686118134}" type="pres">
      <dgm:prSet presAssocID="{223F3756-E3E9-41A9-9A17-C992D00F31EE}" presName="space" presStyleCnt="0"/>
      <dgm:spPr/>
    </dgm:pt>
    <dgm:pt modelId="{1A0C2587-417E-4273-957D-4098E0A3D97D}" type="pres">
      <dgm:prSet presAssocID="{AF0F73FC-0A91-414C-A8B3-C552008538F4}" presName="composite" presStyleCnt="0"/>
      <dgm:spPr/>
    </dgm:pt>
    <dgm:pt modelId="{A6615F4B-E39D-48A9-ABA5-FA08D3D4B961}" type="pres">
      <dgm:prSet presAssocID="{AF0F73FC-0A91-414C-A8B3-C552008538F4}" presName="parTx" presStyleLbl="alignNode1" presStyleIdx="2" presStyleCnt="4" custLinFactX="-13117" custLinFactNeighborX="-100000" custLinFactNeighborY="3295">
        <dgm:presLayoutVars>
          <dgm:chMax val="0"/>
          <dgm:chPref val="0"/>
          <dgm:bulletEnabled val="1"/>
        </dgm:presLayoutVars>
      </dgm:prSet>
      <dgm:spPr/>
    </dgm:pt>
    <dgm:pt modelId="{FA84D08C-3E3B-433E-A6A4-BFBD512EC219}" type="pres">
      <dgm:prSet presAssocID="{AF0F73FC-0A91-414C-A8B3-C552008538F4}" presName="desTx" presStyleLbl="alignAccFollowNode1" presStyleIdx="2" presStyleCnt="4" custLinFactX="-13117" custLinFactNeighborX="-100000" custLinFactNeighborY="1169">
        <dgm:presLayoutVars>
          <dgm:bulletEnabled val="1"/>
        </dgm:presLayoutVars>
      </dgm:prSet>
      <dgm:spPr/>
    </dgm:pt>
    <dgm:pt modelId="{A1822864-2825-4CF3-8FB4-160C85EEBF55}" type="pres">
      <dgm:prSet presAssocID="{6BC04463-E2DF-4FAC-B338-41837DBF9936}" presName="space" presStyleCnt="0"/>
      <dgm:spPr/>
    </dgm:pt>
    <dgm:pt modelId="{0DF41FAA-CEA0-410B-B119-2FD93DE6C4B2}" type="pres">
      <dgm:prSet presAssocID="{E00AD0D2-8D56-4EF5-A4C6-20D0D125A86A}" presName="composite" presStyleCnt="0"/>
      <dgm:spPr/>
    </dgm:pt>
    <dgm:pt modelId="{417550F2-21E3-46A5-912B-DB7A013EC8E5}" type="pres">
      <dgm:prSet presAssocID="{E00AD0D2-8D56-4EF5-A4C6-20D0D125A86A}" presName="parTx" presStyleLbl="alignNode1" presStyleIdx="3" presStyleCnt="4" custLinFactNeighborX="-1787" custLinFactNeighborY="4357">
        <dgm:presLayoutVars>
          <dgm:chMax val="0"/>
          <dgm:chPref val="0"/>
          <dgm:bulletEnabled val="1"/>
        </dgm:presLayoutVars>
      </dgm:prSet>
      <dgm:spPr/>
    </dgm:pt>
    <dgm:pt modelId="{93795EF5-E357-4402-BA1F-7875582B3BB0}" type="pres">
      <dgm:prSet presAssocID="{E00AD0D2-8D56-4EF5-A4C6-20D0D125A86A}" presName="desTx" presStyleLbl="alignAccFollowNode1" presStyleIdx="3" presStyleCnt="4" custLinFactNeighborX="-1787" custLinFactNeighborY="1545">
        <dgm:presLayoutVars>
          <dgm:bulletEnabled val="1"/>
        </dgm:presLayoutVars>
      </dgm:prSet>
      <dgm:spPr/>
    </dgm:pt>
  </dgm:ptLst>
  <dgm:cxnLst>
    <dgm:cxn modelId="{83958005-99F9-4BD6-AEB4-D691F2348F65}" type="presOf" srcId="{793FB453-7724-4273-A375-D4AE51D1300B}" destId="{93795EF5-E357-4402-BA1F-7875582B3BB0}" srcOrd="0" destOrd="0" presId="urn:microsoft.com/office/officeart/2005/8/layout/hList1"/>
    <dgm:cxn modelId="{7D77500B-8080-41AC-A2E3-C2855D5D27CD}" type="presOf" srcId="{E00AD0D2-8D56-4EF5-A4C6-20D0D125A86A}" destId="{417550F2-21E3-46A5-912B-DB7A013EC8E5}" srcOrd="0" destOrd="0" presId="urn:microsoft.com/office/officeart/2005/8/layout/hList1"/>
    <dgm:cxn modelId="{C45D6910-BF23-4E63-8963-D57EBB2F6759}" srcId="{4F7989B9-DF04-42CF-AA47-30E3FDFEEE3D}" destId="{B3C87D71-88A6-46BE-A324-E4A622D6261C}" srcOrd="1" destOrd="0" parTransId="{874874C0-05B9-48E3-AF15-B1A82B15A8A0}" sibTransId="{E88FF73C-F3E4-4280-8ABE-748F6B376AA3}"/>
    <dgm:cxn modelId="{6D0E6914-81E7-472D-9984-4E88501BC2DA}" type="presOf" srcId="{6C338F4E-0FDE-4377-8204-94E9EEEA72B9}" destId="{FA84D08C-3E3B-433E-A6A4-BFBD512EC219}" srcOrd="0" destOrd="1" presId="urn:microsoft.com/office/officeart/2005/8/layout/hList1"/>
    <dgm:cxn modelId="{57DCB915-A411-4F4F-B737-D85C96A1F24F}" srcId="{4F7989B9-DF04-42CF-AA47-30E3FDFEEE3D}" destId="{9DF2C3BE-CFFE-4B5F-B083-4C3E3AFEB1F2}" srcOrd="0" destOrd="0" parTransId="{44B600F7-0F66-45AF-A7B3-3A431B166419}" sibTransId="{29657A76-2C71-4AA2-BA9B-94001F136392}"/>
    <dgm:cxn modelId="{C1514E28-354E-4131-BCE7-B1A61727D906}" srcId="{E00AD0D2-8D56-4EF5-A4C6-20D0D125A86A}" destId="{793FB453-7724-4273-A375-D4AE51D1300B}" srcOrd="0" destOrd="0" parTransId="{A9DC463D-F341-4E1A-A2DB-EF203DC2A38D}" sibTransId="{FBC2199A-882C-4D70-AC30-367CDE08327C}"/>
    <dgm:cxn modelId="{C6AA212B-2E7A-41F1-831D-D4FD75EAD1DD}" srcId="{0A3F0DD0-2D72-49BD-A830-E6D6401BB0B8}" destId="{E00AD0D2-8D56-4EF5-A4C6-20D0D125A86A}" srcOrd="3" destOrd="0" parTransId="{45BE7B92-65F6-48D2-B960-A80AEED3EAC4}" sibTransId="{282AF409-52FC-4487-83A5-7EA89571FE07}"/>
    <dgm:cxn modelId="{902DC82C-829B-4B5D-B733-6234E2A759DE}" type="presOf" srcId="{0A3F0DD0-2D72-49BD-A830-E6D6401BB0B8}" destId="{7CE9EAE1-65A9-4CF0-867A-CBD93C356980}" srcOrd="0" destOrd="0" presId="urn:microsoft.com/office/officeart/2005/8/layout/hList1"/>
    <dgm:cxn modelId="{BEAA4F3A-C9A7-4B95-A934-DECB3972350E}" srcId="{E00AD0D2-8D56-4EF5-A4C6-20D0D125A86A}" destId="{C477436A-B0FD-45F5-9721-0CB0B4BEAA55}" srcOrd="1" destOrd="0" parTransId="{88165178-2072-4211-846C-DF06E2B6F883}" sibTransId="{6D07FB8B-D1B5-40FF-B574-90974B9CDC65}"/>
    <dgm:cxn modelId="{8B09324B-955B-46D5-BC76-D6405B87F499}" srcId="{AF0F73FC-0A91-414C-A8B3-C552008538F4}" destId="{6C338F4E-0FDE-4377-8204-94E9EEEA72B9}" srcOrd="1" destOrd="0" parTransId="{F715B61E-378D-4082-AACB-0B9B3D292D16}" sibTransId="{048BA4E5-9581-4B1B-9280-B34BBC899CDC}"/>
    <dgm:cxn modelId="{84DF0650-F21F-4CA8-8F4D-8AA5E7E6F0F9}" type="presOf" srcId="{C477436A-B0FD-45F5-9721-0CB0B4BEAA55}" destId="{93795EF5-E357-4402-BA1F-7875582B3BB0}" srcOrd="0" destOrd="1" presId="urn:microsoft.com/office/officeart/2005/8/layout/hList1"/>
    <dgm:cxn modelId="{99AF3670-180E-4C43-A4E8-D8BF7FE5670E}" type="presOf" srcId="{2052EECC-E592-4D32-A1A9-056DE121F5B1}" destId="{F4F64929-3805-4CD0-8080-5E16C082D86B}" srcOrd="0" destOrd="0" presId="urn:microsoft.com/office/officeart/2005/8/layout/hList1"/>
    <dgm:cxn modelId="{62959953-A67E-454A-86B7-238C70824780}" srcId="{0A3F0DD0-2D72-49BD-A830-E6D6401BB0B8}" destId="{AF0F73FC-0A91-414C-A8B3-C552008538F4}" srcOrd="2" destOrd="0" parTransId="{34DD0F5E-3B9B-465C-9FC7-13BFBA4A8F09}" sibTransId="{6BC04463-E2DF-4FAC-B338-41837DBF9936}"/>
    <dgm:cxn modelId="{777EFA55-F9AC-415D-A496-97671965388E}" type="presOf" srcId="{4F7989B9-DF04-42CF-AA47-30E3FDFEEE3D}" destId="{73A64DB6-9832-42B1-9389-0A92C4B62261}" srcOrd="0" destOrd="0" presId="urn:microsoft.com/office/officeart/2005/8/layout/hList1"/>
    <dgm:cxn modelId="{FAA61F58-0309-49CD-AE2D-DB4D2B18AAF5}" srcId="{2052EECC-E592-4D32-A1A9-056DE121F5B1}" destId="{F2115F57-DE5C-4953-904D-EE5AF9B73D64}" srcOrd="1" destOrd="0" parTransId="{8F20C6E6-005C-4EE1-AFE7-EB57E1AEED59}" sibTransId="{807D4800-394A-47EB-8742-1F48B77A6C81}"/>
    <dgm:cxn modelId="{EF4EED82-8E42-4F34-B034-5EB44D7AD67C}" srcId="{2052EECC-E592-4D32-A1A9-056DE121F5B1}" destId="{EC7B4F86-EFE2-4355-B074-9C6A9594A330}" srcOrd="0" destOrd="0" parTransId="{F7253E06-D529-4215-8AA8-39A0692CC4ED}" sibTransId="{711A9273-593B-45E2-8125-494D59D3D9E6}"/>
    <dgm:cxn modelId="{B5090A8A-78C6-4A77-BBB4-9CE9793A2A4B}" type="presOf" srcId="{F2115F57-DE5C-4953-904D-EE5AF9B73D64}" destId="{71BF7A7E-57C8-400A-936F-68A43D8918E7}" srcOrd="0" destOrd="1" presId="urn:microsoft.com/office/officeart/2005/8/layout/hList1"/>
    <dgm:cxn modelId="{F5F569AF-8D05-4636-B921-7CD3F25952D0}" type="presOf" srcId="{8E65BA12-B39C-4430-84D4-8653B7E1E625}" destId="{FA84D08C-3E3B-433E-A6A4-BFBD512EC219}" srcOrd="0" destOrd="0" presId="urn:microsoft.com/office/officeart/2005/8/layout/hList1"/>
    <dgm:cxn modelId="{2FAC89B8-C042-45D2-AAF7-38BF9B546530}" srcId="{0A3F0DD0-2D72-49BD-A830-E6D6401BB0B8}" destId="{2052EECC-E592-4D32-A1A9-056DE121F5B1}" srcOrd="0" destOrd="0" parTransId="{84A05327-E4C2-45D0-A637-26D32161936D}" sibTransId="{7243D97B-0AD2-4A73-814D-EDB8EB91F89F}"/>
    <dgm:cxn modelId="{69C4AFC5-8851-45D3-9F31-181C7E95B38A}" type="presOf" srcId="{AF0F73FC-0A91-414C-A8B3-C552008538F4}" destId="{A6615F4B-E39D-48A9-ABA5-FA08D3D4B961}" srcOrd="0" destOrd="0" presId="urn:microsoft.com/office/officeart/2005/8/layout/hList1"/>
    <dgm:cxn modelId="{6A26A1EA-661A-4948-B189-0770D2FEB2F0}" type="presOf" srcId="{9DF2C3BE-CFFE-4B5F-B083-4C3E3AFEB1F2}" destId="{88507016-B1CE-456D-85A9-44AC44BF396C}" srcOrd="0" destOrd="0" presId="urn:microsoft.com/office/officeart/2005/8/layout/hList1"/>
    <dgm:cxn modelId="{5D04ECF0-4BF7-44EA-8D2B-4DE74FD25B9C}" srcId="{0A3F0DD0-2D72-49BD-A830-E6D6401BB0B8}" destId="{4F7989B9-DF04-42CF-AA47-30E3FDFEEE3D}" srcOrd="1" destOrd="0" parTransId="{3BB9AF6C-F3A9-4B0F-A3FB-0688D026F492}" sibTransId="{223F3756-E3E9-41A9-9A17-C992D00F31EE}"/>
    <dgm:cxn modelId="{BB1A80F4-5796-493F-ADCC-B3AFA8D2B2B1}" type="presOf" srcId="{EC7B4F86-EFE2-4355-B074-9C6A9594A330}" destId="{71BF7A7E-57C8-400A-936F-68A43D8918E7}" srcOrd="0" destOrd="0" presId="urn:microsoft.com/office/officeart/2005/8/layout/hList1"/>
    <dgm:cxn modelId="{BC255DFD-9A28-437D-BFB8-47A4DA9E4E48}" srcId="{AF0F73FC-0A91-414C-A8B3-C552008538F4}" destId="{8E65BA12-B39C-4430-84D4-8653B7E1E625}" srcOrd="0" destOrd="0" parTransId="{8C09F48A-FD77-4C9D-B335-9D566B1DFB83}" sibTransId="{4E577A30-EE37-4A13-9F91-6CAD58011B51}"/>
    <dgm:cxn modelId="{50E745FD-5C30-43FE-915C-10858190BE42}" type="presOf" srcId="{B3C87D71-88A6-46BE-A324-E4A622D6261C}" destId="{88507016-B1CE-456D-85A9-44AC44BF396C}" srcOrd="0" destOrd="1" presId="urn:microsoft.com/office/officeart/2005/8/layout/hList1"/>
    <dgm:cxn modelId="{97F9B839-FD38-4726-BCDE-8554E87D9F37}" type="presParOf" srcId="{7CE9EAE1-65A9-4CF0-867A-CBD93C356980}" destId="{09293DCD-D60D-4A8F-9377-25C177673D94}" srcOrd="0" destOrd="0" presId="urn:microsoft.com/office/officeart/2005/8/layout/hList1"/>
    <dgm:cxn modelId="{79854E46-4BE9-40CA-AC18-53E38F575850}" type="presParOf" srcId="{09293DCD-D60D-4A8F-9377-25C177673D94}" destId="{F4F64929-3805-4CD0-8080-5E16C082D86B}" srcOrd="0" destOrd="0" presId="urn:microsoft.com/office/officeart/2005/8/layout/hList1"/>
    <dgm:cxn modelId="{B7142F70-F693-4AB5-AF67-EEBCE0C3FFF8}" type="presParOf" srcId="{09293DCD-D60D-4A8F-9377-25C177673D94}" destId="{71BF7A7E-57C8-400A-936F-68A43D8918E7}" srcOrd="1" destOrd="0" presId="urn:microsoft.com/office/officeart/2005/8/layout/hList1"/>
    <dgm:cxn modelId="{ED435278-6DAB-4E85-8AB4-78A44438B4EF}" type="presParOf" srcId="{7CE9EAE1-65A9-4CF0-867A-CBD93C356980}" destId="{F81A9CF6-F8D7-4064-BAF2-A6062073D3E5}" srcOrd="1" destOrd="0" presId="urn:microsoft.com/office/officeart/2005/8/layout/hList1"/>
    <dgm:cxn modelId="{AFC080A3-AB84-42A7-9DA4-8D24C2B53D6C}" type="presParOf" srcId="{7CE9EAE1-65A9-4CF0-867A-CBD93C356980}" destId="{3C25A9D9-B451-4822-B2BB-915597917028}" srcOrd="2" destOrd="0" presId="urn:microsoft.com/office/officeart/2005/8/layout/hList1"/>
    <dgm:cxn modelId="{20669370-08E9-4815-BA85-D6C3EFFBB384}" type="presParOf" srcId="{3C25A9D9-B451-4822-B2BB-915597917028}" destId="{73A64DB6-9832-42B1-9389-0A92C4B62261}" srcOrd="0" destOrd="0" presId="urn:microsoft.com/office/officeart/2005/8/layout/hList1"/>
    <dgm:cxn modelId="{F0540788-C0DA-415A-9C0B-5A4AAEF33EDF}" type="presParOf" srcId="{3C25A9D9-B451-4822-B2BB-915597917028}" destId="{88507016-B1CE-456D-85A9-44AC44BF396C}" srcOrd="1" destOrd="0" presId="urn:microsoft.com/office/officeart/2005/8/layout/hList1"/>
    <dgm:cxn modelId="{D0C875DD-1378-4785-83FF-5D61899CEE84}" type="presParOf" srcId="{7CE9EAE1-65A9-4CF0-867A-CBD93C356980}" destId="{018ECC37-4D81-4608-B91A-751686118134}" srcOrd="3" destOrd="0" presId="urn:microsoft.com/office/officeart/2005/8/layout/hList1"/>
    <dgm:cxn modelId="{FA19CD6A-C5DA-43D7-B133-AF38AFE8B376}" type="presParOf" srcId="{7CE9EAE1-65A9-4CF0-867A-CBD93C356980}" destId="{1A0C2587-417E-4273-957D-4098E0A3D97D}" srcOrd="4" destOrd="0" presId="urn:microsoft.com/office/officeart/2005/8/layout/hList1"/>
    <dgm:cxn modelId="{4EE994FF-C799-4839-B1AE-EB9EF787E8B9}" type="presParOf" srcId="{1A0C2587-417E-4273-957D-4098E0A3D97D}" destId="{A6615F4B-E39D-48A9-ABA5-FA08D3D4B961}" srcOrd="0" destOrd="0" presId="urn:microsoft.com/office/officeart/2005/8/layout/hList1"/>
    <dgm:cxn modelId="{13AA2402-D7A1-43A7-BE01-907538767163}" type="presParOf" srcId="{1A0C2587-417E-4273-957D-4098E0A3D97D}" destId="{FA84D08C-3E3B-433E-A6A4-BFBD512EC219}" srcOrd="1" destOrd="0" presId="urn:microsoft.com/office/officeart/2005/8/layout/hList1"/>
    <dgm:cxn modelId="{7ECAF2EA-ECE4-4744-9365-19F5A0FF689A}" type="presParOf" srcId="{7CE9EAE1-65A9-4CF0-867A-CBD93C356980}" destId="{A1822864-2825-4CF3-8FB4-160C85EEBF55}" srcOrd="5" destOrd="0" presId="urn:microsoft.com/office/officeart/2005/8/layout/hList1"/>
    <dgm:cxn modelId="{F55E41CF-92AB-44BD-B052-784EE2195CA9}" type="presParOf" srcId="{7CE9EAE1-65A9-4CF0-867A-CBD93C356980}" destId="{0DF41FAA-CEA0-410B-B119-2FD93DE6C4B2}" srcOrd="6" destOrd="0" presId="urn:microsoft.com/office/officeart/2005/8/layout/hList1"/>
    <dgm:cxn modelId="{2ADFFC40-9615-4358-B873-5DB264AE898E}" type="presParOf" srcId="{0DF41FAA-CEA0-410B-B119-2FD93DE6C4B2}" destId="{417550F2-21E3-46A5-912B-DB7A013EC8E5}" srcOrd="0" destOrd="0" presId="urn:microsoft.com/office/officeart/2005/8/layout/hList1"/>
    <dgm:cxn modelId="{91BA8E07-2DA5-4172-9D6D-745443BEACB1}" type="presParOf" srcId="{0DF41FAA-CEA0-410B-B119-2FD93DE6C4B2}" destId="{93795EF5-E357-4402-BA1F-7875582B3BB0}"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C43685-D6B5-43CA-8BBB-D1C39FED4CCF}">
      <dsp:nvSpPr>
        <dsp:cNvPr id="0" name=""/>
        <dsp:cNvSpPr/>
      </dsp:nvSpPr>
      <dsp:spPr>
        <a:xfrm>
          <a:off x="0" y="543300"/>
          <a:ext cx="5777379" cy="8874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GB" sz="3700" b="1" kern="1200">
              <a:solidFill>
                <a:srgbClr val="FFFFFF"/>
              </a:solidFill>
              <a:latin typeface="Calibri" panose="020F0502020204030204"/>
              <a:ea typeface="+mn-ea"/>
              <a:cs typeface="+mn-cs"/>
            </a:rPr>
            <a:t>Context</a:t>
          </a:r>
          <a:endParaRPr lang="en-US" sz="3700" kern="1200">
            <a:solidFill>
              <a:srgbClr val="FFFFFF"/>
            </a:solidFill>
            <a:latin typeface="Calibri" panose="020F0502020204030204"/>
            <a:ea typeface="+mn-ea"/>
            <a:cs typeface="+mn-cs"/>
          </a:endParaRPr>
        </a:p>
      </dsp:txBody>
      <dsp:txXfrm>
        <a:off x="43321" y="586621"/>
        <a:ext cx="5690737" cy="800803"/>
      </dsp:txXfrm>
    </dsp:sp>
    <dsp:sp modelId="{812B5946-5C5A-4AC3-A907-3C184900D472}">
      <dsp:nvSpPr>
        <dsp:cNvPr id="0" name=""/>
        <dsp:cNvSpPr/>
      </dsp:nvSpPr>
      <dsp:spPr>
        <a:xfrm>
          <a:off x="0" y="1537306"/>
          <a:ext cx="5777379" cy="8874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GB" sz="3700" b="1" kern="1200">
              <a:solidFill>
                <a:srgbClr val="FFFFFF"/>
              </a:solidFill>
              <a:latin typeface="Calibri" panose="020F0502020204030204"/>
              <a:ea typeface="+mn-ea"/>
              <a:cs typeface="+mn-cs"/>
            </a:rPr>
            <a:t>Main Changes for AR8</a:t>
          </a:r>
          <a:endParaRPr lang="en-US" sz="3700" kern="1200">
            <a:solidFill>
              <a:srgbClr val="FFFFFF"/>
            </a:solidFill>
            <a:latin typeface="Calibri" panose="020F0502020204030204"/>
            <a:ea typeface="+mn-ea"/>
            <a:cs typeface="+mn-cs"/>
          </a:endParaRPr>
        </a:p>
      </dsp:txBody>
      <dsp:txXfrm>
        <a:off x="43321" y="1580627"/>
        <a:ext cx="5690737" cy="800803"/>
      </dsp:txXfrm>
    </dsp:sp>
    <dsp:sp modelId="{724051FE-0674-4631-B948-645919AA0E79}">
      <dsp:nvSpPr>
        <dsp:cNvPr id="0" name=""/>
        <dsp:cNvSpPr/>
      </dsp:nvSpPr>
      <dsp:spPr>
        <a:xfrm>
          <a:off x="0" y="2531311"/>
          <a:ext cx="5777379" cy="8874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rtl="0">
            <a:lnSpc>
              <a:spcPct val="90000"/>
            </a:lnSpc>
            <a:spcBef>
              <a:spcPct val="0"/>
            </a:spcBef>
            <a:spcAft>
              <a:spcPct val="35000"/>
            </a:spcAft>
            <a:buNone/>
          </a:pPr>
          <a:r>
            <a:rPr lang="en-GB" sz="3700" b="1" kern="1200">
              <a:solidFill>
                <a:srgbClr val="FFFFFF"/>
              </a:solidFill>
              <a:latin typeface="Calibri" panose="020F0502020204030204"/>
              <a:ea typeface="+mn-ea"/>
              <a:cs typeface="+mn-cs"/>
            </a:rPr>
            <a:t>Timings</a:t>
          </a:r>
          <a:endParaRPr lang="en-US" sz="3700" b="0" kern="1200">
            <a:solidFill>
              <a:srgbClr val="FFFFFF"/>
            </a:solidFill>
            <a:latin typeface="Calibri" panose="020F0502020204030204"/>
            <a:ea typeface="+mn-ea"/>
            <a:cs typeface="+mn-cs"/>
          </a:endParaRPr>
        </a:p>
      </dsp:txBody>
      <dsp:txXfrm>
        <a:off x="43321" y="2574632"/>
        <a:ext cx="5690737" cy="800803"/>
      </dsp:txXfrm>
    </dsp:sp>
    <dsp:sp modelId="{5E3C4EAD-4E62-4DDB-8E97-5A3A188EDE95}">
      <dsp:nvSpPr>
        <dsp:cNvPr id="0" name=""/>
        <dsp:cNvSpPr/>
      </dsp:nvSpPr>
      <dsp:spPr>
        <a:xfrm>
          <a:off x="0" y="3525316"/>
          <a:ext cx="5777379" cy="8874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b="1" kern="1200">
              <a:solidFill>
                <a:srgbClr val="FFFFFF"/>
              </a:solidFill>
              <a:latin typeface="Calibri" panose="020F0502020204030204"/>
              <a:ea typeface="+mn-ea"/>
              <a:cs typeface="+mn-cs"/>
            </a:rPr>
            <a:t>Supply Chain Requirements</a:t>
          </a:r>
        </a:p>
      </dsp:txBody>
      <dsp:txXfrm>
        <a:off x="43321" y="3568637"/>
        <a:ext cx="5690737" cy="80080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716A8F-D876-4632-A4A1-661995420C15}">
      <dsp:nvSpPr>
        <dsp:cNvPr id="0" name=""/>
        <dsp:cNvSpPr/>
      </dsp:nvSpPr>
      <dsp:spPr>
        <a:xfrm>
          <a:off x="0" y="0"/>
          <a:ext cx="8457864" cy="547906"/>
        </a:xfrm>
        <a:prstGeom prst="roundRect">
          <a:avLst>
            <a:gd name="adj" fmla="val 10000"/>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a:latin typeface="HelveticaNeueLT Pro 55 Roman"/>
              <a:ea typeface="+mn-ea"/>
              <a:cs typeface="Arial" panose="020B0604020202020204" pitchFamily="34" charset="0"/>
            </a:rPr>
            <a:t>Valuation determines </a:t>
          </a:r>
          <a:r>
            <a:rPr lang="en-GB" sz="1600" kern="1200">
              <a:latin typeface="+mn-lt"/>
              <a:ea typeface="+mn-ea"/>
              <a:cs typeface="Arial" panose="020B0604020202020204" pitchFamily="34" charset="0"/>
            </a:rPr>
            <a:t>constrained</a:t>
          </a:r>
          <a:r>
            <a:rPr lang="en-GB" sz="1600" kern="1200">
              <a:latin typeface="HelveticaNeueLT Pro 55 Roman"/>
              <a:ea typeface="+mn-ea"/>
              <a:cs typeface="Arial" panose="020B0604020202020204" pitchFamily="34" charset="0"/>
            </a:rPr>
            <a:t> allocation [Notice of Auction issued to Applicants]</a:t>
          </a:r>
        </a:p>
      </dsp:txBody>
      <dsp:txXfrm>
        <a:off x="16048" y="16048"/>
        <a:ext cx="7802524" cy="515810"/>
      </dsp:txXfrm>
    </dsp:sp>
    <dsp:sp modelId="{3F186901-7C4C-49DB-882D-2953E1C153AC}">
      <dsp:nvSpPr>
        <dsp:cNvPr id="0" name=""/>
        <dsp:cNvSpPr/>
      </dsp:nvSpPr>
      <dsp:spPr>
        <a:xfrm>
          <a:off x="631593" y="624004"/>
          <a:ext cx="8457864" cy="547906"/>
        </a:xfrm>
        <a:prstGeom prst="roundRect">
          <a:avLst>
            <a:gd name="adj" fmla="val 10000"/>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a:latin typeface="HelveticaNeueLT Pro 55 Roman"/>
              <a:ea typeface="+mn-ea"/>
              <a:cs typeface="Arial" panose="020B0604020202020204" pitchFamily="34" charset="0"/>
            </a:rPr>
            <a:t>Sealed Bids submitted via the </a:t>
          </a:r>
          <a:r>
            <a:rPr lang="en-GB" sz="1600" kern="1200" err="1">
              <a:latin typeface="HelveticaNeueLT Pro 55 Roman"/>
              <a:ea typeface="+mn-ea"/>
              <a:cs typeface="Arial" panose="020B0604020202020204" pitchFamily="34" charset="0"/>
            </a:rPr>
            <a:t>CfD</a:t>
          </a:r>
          <a:r>
            <a:rPr lang="en-GB" sz="1600" kern="1200">
              <a:latin typeface="HelveticaNeueLT Pro 55 Roman"/>
              <a:ea typeface="+mn-ea"/>
              <a:cs typeface="Arial" panose="020B0604020202020204" pitchFamily="34" charset="0"/>
            </a:rPr>
            <a:t> Portal</a:t>
          </a:r>
        </a:p>
      </dsp:txBody>
      <dsp:txXfrm>
        <a:off x="647641" y="640052"/>
        <a:ext cx="7438034" cy="515810"/>
      </dsp:txXfrm>
    </dsp:sp>
    <dsp:sp modelId="{EA0FECE8-BC71-4B16-BCB1-2B35C7FDABBF}">
      <dsp:nvSpPr>
        <dsp:cNvPr id="0" name=""/>
        <dsp:cNvSpPr/>
      </dsp:nvSpPr>
      <dsp:spPr>
        <a:xfrm>
          <a:off x="1263187" y="1248009"/>
          <a:ext cx="8457864" cy="547906"/>
        </a:xfrm>
        <a:prstGeom prst="roundRect">
          <a:avLst>
            <a:gd name="adj" fmla="val 10000"/>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a:latin typeface="HelveticaNeueLT Pro 55 Roman"/>
              <a:ea typeface="+mn-ea"/>
              <a:cs typeface="Arial" panose="020B0604020202020204" pitchFamily="34" charset="0"/>
            </a:rPr>
            <a:t>The sealed bids submission window will be 5 Working Days</a:t>
          </a:r>
        </a:p>
      </dsp:txBody>
      <dsp:txXfrm>
        <a:off x="1279235" y="1264057"/>
        <a:ext cx="7438034" cy="515810"/>
      </dsp:txXfrm>
    </dsp:sp>
    <dsp:sp modelId="{338481E3-AF98-4626-B456-E27DE336248D}">
      <dsp:nvSpPr>
        <dsp:cNvPr id="0" name=""/>
        <dsp:cNvSpPr/>
      </dsp:nvSpPr>
      <dsp:spPr>
        <a:xfrm>
          <a:off x="1894781" y="1872014"/>
          <a:ext cx="8457864" cy="547906"/>
        </a:xfrm>
        <a:prstGeom prst="roundRect">
          <a:avLst>
            <a:gd name="adj" fmla="val 10000"/>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a:latin typeface="HelveticaNeueLT Pro 55 Roman"/>
              <a:ea typeface="+mn-ea"/>
              <a:cs typeface="Arial" panose="020B0604020202020204" pitchFamily="34" charset="0"/>
            </a:rPr>
            <a:t>Maximum of 4 sealed bids allowed [Max 2 per Delivery Year]</a:t>
          </a:r>
        </a:p>
      </dsp:txBody>
      <dsp:txXfrm>
        <a:off x="1910829" y="1888062"/>
        <a:ext cx="7438034" cy="515810"/>
      </dsp:txXfrm>
    </dsp:sp>
    <dsp:sp modelId="{6DCF2044-D04F-484F-A0D1-6E04816A365E}">
      <dsp:nvSpPr>
        <dsp:cNvPr id="0" name=""/>
        <dsp:cNvSpPr/>
      </dsp:nvSpPr>
      <dsp:spPr>
        <a:xfrm>
          <a:off x="2526374" y="2496019"/>
          <a:ext cx="8457864" cy="547906"/>
        </a:xfrm>
        <a:prstGeom prst="roundRect">
          <a:avLst>
            <a:gd name="adj" fmla="val 10000"/>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a:latin typeface="HelveticaNeueLT Pro 55 Roman"/>
              <a:ea typeface="+mn-ea"/>
              <a:cs typeface="+mn-cs"/>
            </a:rPr>
            <a:t>Applicants who do not submit a bid will be withdrawn (New rule 16.3)</a:t>
          </a:r>
        </a:p>
      </dsp:txBody>
      <dsp:txXfrm>
        <a:off x="2542422" y="2512067"/>
        <a:ext cx="7438034" cy="515810"/>
      </dsp:txXfrm>
    </dsp:sp>
    <dsp:sp modelId="{C45038C8-D8CE-4F1E-9289-84E49A82E962}">
      <dsp:nvSpPr>
        <dsp:cNvPr id="0" name=""/>
        <dsp:cNvSpPr/>
      </dsp:nvSpPr>
      <dsp:spPr>
        <a:xfrm>
          <a:off x="8101724" y="400276"/>
          <a:ext cx="356139" cy="356139"/>
        </a:xfrm>
        <a:prstGeom prst="downArrow">
          <a:avLst>
            <a:gd name="adj1" fmla="val 55000"/>
            <a:gd name="adj2" fmla="val 45000"/>
          </a:avLst>
        </a:prstGeom>
        <a:solidFill>
          <a:schemeClr val="accent2">
            <a:alpha val="90000"/>
          </a:schemeClr>
        </a:solidFill>
        <a:ln w="19050" cap="flat" cmpd="sng" algn="ctr">
          <a:solidFill>
            <a:schemeClr val="accent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GB" sz="1600" kern="1200">
            <a:solidFill>
              <a:srgbClr val="454546"/>
            </a:solidFill>
            <a:latin typeface="HelveticaNeueLT Pro 55 Roman"/>
            <a:ea typeface="+mn-ea"/>
            <a:cs typeface="+mn-cs"/>
          </a:endParaRPr>
        </a:p>
      </dsp:txBody>
      <dsp:txXfrm>
        <a:off x="8181855" y="400276"/>
        <a:ext cx="195877" cy="267995"/>
      </dsp:txXfrm>
    </dsp:sp>
    <dsp:sp modelId="{26AD63B2-BCBF-4C97-866B-A3CC000A4C19}">
      <dsp:nvSpPr>
        <dsp:cNvPr id="0" name=""/>
        <dsp:cNvSpPr/>
      </dsp:nvSpPr>
      <dsp:spPr>
        <a:xfrm>
          <a:off x="8733318" y="1024281"/>
          <a:ext cx="356139" cy="356139"/>
        </a:xfrm>
        <a:prstGeom prst="downArrow">
          <a:avLst>
            <a:gd name="adj1" fmla="val 55000"/>
            <a:gd name="adj2" fmla="val 45000"/>
          </a:avLst>
        </a:prstGeom>
        <a:solidFill>
          <a:schemeClr val="accent2">
            <a:alpha val="90000"/>
          </a:schemeClr>
        </a:solidFill>
        <a:ln w="19050" cap="flat" cmpd="sng" algn="ctr">
          <a:solidFill>
            <a:schemeClr val="accent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GB" sz="1600" kern="1200">
            <a:solidFill>
              <a:srgbClr val="454546"/>
            </a:solidFill>
            <a:latin typeface="HelveticaNeueLT Pro 55 Roman"/>
            <a:ea typeface="+mn-ea"/>
            <a:cs typeface="+mn-cs"/>
          </a:endParaRPr>
        </a:p>
      </dsp:txBody>
      <dsp:txXfrm>
        <a:off x="8813449" y="1024281"/>
        <a:ext cx="195877" cy="267995"/>
      </dsp:txXfrm>
    </dsp:sp>
    <dsp:sp modelId="{E52E49F6-E974-477C-BF08-7526B2836F48}">
      <dsp:nvSpPr>
        <dsp:cNvPr id="0" name=""/>
        <dsp:cNvSpPr/>
      </dsp:nvSpPr>
      <dsp:spPr>
        <a:xfrm>
          <a:off x="9364912" y="1639154"/>
          <a:ext cx="356139" cy="356139"/>
        </a:xfrm>
        <a:prstGeom prst="downArrow">
          <a:avLst>
            <a:gd name="adj1" fmla="val 55000"/>
            <a:gd name="adj2" fmla="val 45000"/>
          </a:avLst>
        </a:prstGeom>
        <a:solidFill>
          <a:schemeClr val="accent2">
            <a:alpha val="90000"/>
          </a:schemeClr>
        </a:solidFill>
        <a:ln w="19050" cap="flat" cmpd="sng" algn="ctr">
          <a:solidFill>
            <a:schemeClr val="accent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GB" sz="1600" kern="1200">
            <a:solidFill>
              <a:srgbClr val="454546"/>
            </a:solidFill>
            <a:latin typeface="HelveticaNeueLT Pro 55 Roman"/>
            <a:ea typeface="+mn-ea"/>
            <a:cs typeface="+mn-cs"/>
          </a:endParaRPr>
        </a:p>
      </dsp:txBody>
      <dsp:txXfrm>
        <a:off x="9445043" y="1639154"/>
        <a:ext cx="195877" cy="267995"/>
      </dsp:txXfrm>
    </dsp:sp>
    <dsp:sp modelId="{6EA3F2A3-09C7-453F-88A2-59D060F0CE5B}">
      <dsp:nvSpPr>
        <dsp:cNvPr id="0" name=""/>
        <dsp:cNvSpPr/>
      </dsp:nvSpPr>
      <dsp:spPr>
        <a:xfrm>
          <a:off x="9996505" y="2269246"/>
          <a:ext cx="356139" cy="356139"/>
        </a:xfrm>
        <a:prstGeom prst="downArrow">
          <a:avLst>
            <a:gd name="adj1" fmla="val 55000"/>
            <a:gd name="adj2" fmla="val 45000"/>
          </a:avLst>
        </a:prstGeom>
        <a:solidFill>
          <a:schemeClr val="accent2">
            <a:alpha val="90000"/>
          </a:schemeClr>
        </a:solidFill>
        <a:ln w="19050" cap="flat" cmpd="sng" algn="ctr">
          <a:solidFill>
            <a:schemeClr val="accent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GB" sz="1600" kern="1200">
            <a:solidFill>
              <a:srgbClr val="454546"/>
            </a:solidFill>
            <a:latin typeface="HelveticaNeueLT Pro 55 Roman"/>
            <a:ea typeface="+mn-ea"/>
            <a:cs typeface="+mn-cs"/>
          </a:endParaRPr>
        </a:p>
      </dsp:txBody>
      <dsp:txXfrm>
        <a:off x="10076636" y="2269246"/>
        <a:ext cx="195877" cy="26799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EC0639-11AA-4176-99C7-48292D486EC8}">
      <dsp:nvSpPr>
        <dsp:cNvPr id="0" name=""/>
        <dsp:cNvSpPr/>
      </dsp:nvSpPr>
      <dsp:spPr>
        <a:xfrm>
          <a:off x="148996" y="889532"/>
          <a:ext cx="1743803" cy="977893"/>
        </a:xfrm>
        <a:prstGeom prst="rect">
          <a:avLst/>
        </a:prstGeom>
        <a:solidFill>
          <a:schemeClr val="accent1">
            <a:lumMod val="90000"/>
            <a:lumOff val="10000"/>
          </a:scheme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solidFill>
                <a:schemeClr val="bg1"/>
              </a:solidFill>
              <a:latin typeface="+mn-lt"/>
              <a:ea typeface="+mn-ea"/>
              <a:cs typeface="Arial" panose="020B0604020202020204" pitchFamily="34" charset="0"/>
            </a:rPr>
            <a:t>Strike Price</a:t>
          </a:r>
        </a:p>
      </dsp:txBody>
      <dsp:txXfrm>
        <a:off x="148996" y="889532"/>
        <a:ext cx="1743803" cy="977893"/>
      </dsp:txXfrm>
    </dsp:sp>
    <dsp:sp modelId="{D2FB18BC-6591-44D9-8AF9-2135ECEC8310}">
      <dsp:nvSpPr>
        <dsp:cNvPr id="0" name=""/>
        <dsp:cNvSpPr/>
      </dsp:nvSpPr>
      <dsp:spPr>
        <a:xfrm>
          <a:off x="2931829" y="889532"/>
          <a:ext cx="1743803" cy="977893"/>
        </a:xfrm>
        <a:prstGeom prst="rect">
          <a:avLst/>
        </a:prstGeom>
        <a:solidFill>
          <a:schemeClr val="accent1">
            <a:lumMod val="90000"/>
            <a:lumOff val="10000"/>
          </a:scheme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solidFill>
                <a:srgbClr val="FFFFFF"/>
              </a:solidFill>
              <a:latin typeface="+mn-lt"/>
              <a:ea typeface="+mn-ea"/>
              <a:cs typeface="Arial" panose="020B0604020202020204" pitchFamily="34" charset="0"/>
            </a:rPr>
            <a:t>Target Commissioning Window Start Date </a:t>
          </a:r>
        </a:p>
        <a:p>
          <a:pPr marL="0" lvl="0" indent="0" algn="ctr" defTabSz="488950">
            <a:lnSpc>
              <a:spcPct val="90000"/>
            </a:lnSpc>
            <a:spcBef>
              <a:spcPct val="0"/>
            </a:spcBef>
            <a:spcAft>
              <a:spcPct val="35000"/>
            </a:spcAft>
            <a:buNone/>
          </a:pPr>
          <a:r>
            <a:rPr lang="en-GB" sz="1100" kern="1200">
              <a:solidFill>
                <a:srgbClr val="FFFFFF"/>
              </a:solidFill>
              <a:latin typeface="+mn-lt"/>
              <a:ea typeface="+mn-ea"/>
              <a:cs typeface="Arial" panose="020B0604020202020204" pitchFamily="34" charset="0"/>
            </a:rPr>
            <a:t>(TCWSD)</a:t>
          </a:r>
        </a:p>
      </dsp:txBody>
      <dsp:txXfrm>
        <a:off x="2931829" y="889532"/>
        <a:ext cx="1743803" cy="977893"/>
      </dsp:txXfrm>
    </dsp:sp>
    <dsp:sp modelId="{B04289AC-083C-4E5C-9629-D00F01511D7F}">
      <dsp:nvSpPr>
        <dsp:cNvPr id="0" name=""/>
        <dsp:cNvSpPr/>
      </dsp:nvSpPr>
      <dsp:spPr>
        <a:xfrm>
          <a:off x="5714662" y="889532"/>
          <a:ext cx="1743803" cy="977893"/>
        </a:xfrm>
        <a:prstGeom prst="rect">
          <a:avLst/>
        </a:prstGeom>
        <a:solidFill>
          <a:schemeClr val="accent1">
            <a:lumMod val="90000"/>
            <a:lumOff val="10000"/>
          </a:scheme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solidFill>
                <a:srgbClr val="FFFFFF"/>
              </a:solidFill>
              <a:latin typeface="+mn-lt"/>
              <a:ea typeface="+mn-ea"/>
              <a:cs typeface="Arial" panose="020B0604020202020204" pitchFamily="34" charset="0"/>
            </a:rPr>
            <a:t>Target Commissioning Date </a:t>
          </a:r>
        </a:p>
        <a:p>
          <a:pPr marL="0" lvl="0" indent="0" algn="ctr" defTabSz="488950">
            <a:lnSpc>
              <a:spcPct val="90000"/>
            </a:lnSpc>
            <a:spcBef>
              <a:spcPct val="0"/>
            </a:spcBef>
            <a:spcAft>
              <a:spcPct val="35000"/>
            </a:spcAft>
            <a:buNone/>
          </a:pPr>
          <a:r>
            <a:rPr lang="en-GB" sz="1100" kern="1200">
              <a:solidFill>
                <a:srgbClr val="FFFFFF"/>
              </a:solidFill>
              <a:latin typeface="+mn-lt"/>
              <a:ea typeface="+mn-ea"/>
              <a:cs typeface="Arial" panose="020B0604020202020204" pitchFamily="34" charset="0"/>
            </a:rPr>
            <a:t>(TCD)</a:t>
          </a:r>
        </a:p>
      </dsp:txBody>
      <dsp:txXfrm>
        <a:off x="5714662" y="889532"/>
        <a:ext cx="1743803" cy="977893"/>
      </dsp:txXfrm>
    </dsp:sp>
    <dsp:sp modelId="{F3948F1E-3BDB-4B1D-A715-2517690FF3D3}">
      <dsp:nvSpPr>
        <dsp:cNvPr id="0" name=""/>
        <dsp:cNvSpPr/>
      </dsp:nvSpPr>
      <dsp:spPr>
        <a:xfrm>
          <a:off x="8497495" y="889532"/>
          <a:ext cx="1743803" cy="977893"/>
        </a:xfrm>
        <a:prstGeom prst="rect">
          <a:avLst/>
        </a:prstGeom>
        <a:solidFill>
          <a:schemeClr val="accent1">
            <a:lumMod val="90000"/>
            <a:lumOff val="10000"/>
          </a:scheme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solidFill>
                <a:schemeClr val="bg1"/>
              </a:solidFill>
              <a:latin typeface="+mn-lt"/>
              <a:ea typeface="+mn-ea"/>
              <a:cs typeface="Arial" panose="020B0604020202020204" pitchFamily="34" charset="0"/>
            </a:rPr>
            <a:t>Capacity</a:t>
          </a:r>
        </a:p>
        <a:p>
          <a:pPr marL="0" lvl="0" indent="0" algn="ctr" defTabSz="488950">
            <a:lnSpc>
              <a:spcPct val="90000"/>
            </a:lnSpc>
            <a:spcBef>
              <a:spcPct val="0"/>
            </a:spcBef>
            <a:spcAft>
              <a:spcPct val="35000"/>
            </a:spcAft>
            <a:buNone/>
          </a:pPr>
          <a:r>
            <a:rPr lang="en-GB" sz="1100" kern="1200">
              <a:solidFill>
                <a:schemeClr val="bg1"/>
              </a:solidFill>
              <a:latin typeface="+mn-lt"/>
              <a:ea typeface="+mn-ea"/>
              <a:cs typeface="Arial" panose="020B0604020202020204" pitchFamily="34" charset="0"/>
            </a:rPr>
            <a:t>(MW)</a:t>
          </a:r>
        </a:p>
      </dsp:txBody>
      <dsp:txXfrm>
        <a:off x="8497495" y="889532"/>
        <a:ext cx="1743803" cy="97789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DBAC5A-6B80-48EA-8BE3-75DF3740CEBA}">
      <dsp:nvSpPr>
        <dsp:cNvPr id="0" name=""/>
        <dsp:cNvSpPr/>
      </dsp:nvSpPr>
      <dsp:spPr>
        <a:xfrm>
          <a:off x="4909" y="839849"/>
          <a:ext cx="2146369" cy="2738507"/>
        </a:xfrm>
        <a:prstGeom prst="roundRect">
          <a:avLst>
            <a:gd name="adj" fmla="val 10000"/>
          </a:avLst>
        </a:prstGeom>
        <a:solidFill>
          <a:schemeClr val="lt1">
            <a:hueOff val="0"/>
            <a:satOff val="0"/>
            <a:lumOff val="0"/>
            <a:alphaOff val="0"/>
          </a:schemeClr>
        </a:solidFill>
        <a:ln w="1905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latin typeface="+mn-lt"/>
              <a:cs typeface="Arial"/>
            </a:rPr>
            <a:t>All Sealed Bids </a:t>
          </a:r>
          <a:r>
            <a:rPr lang="en-GB" sz="1600" b="1" kern="1200">
              <a:latin typeface="+mn-lt"/>
              <a:cs typeface="Arial"/>
            </a:rPr>
            <a:t>compete on a Strike Price </a:t>
          </a:r>
          <a:r>
            <a:rPr lang="en-GB" sz="1600" kern="1200">
              <a:latin typeface="+mn-lt"/>
              <a:cs typeface="Arial"/>
            </a:rPr>
            <a:t>basis, operating the applicable order of auctions where necessary.</a:t>
          </a:r>
        </a:p>
      </dsp:txBody>
      <dsp:txXfrm>
        <a:off x="67774" y="902714"/>
        <a:ext cx="2020639" cy="2612777"/>
      </dsp:txXfrm>
    </dsp:sp>
    <dsp:sp modelId="{02D676FA-5A6A-4D70-9C9A-A9B58C8580F2}">
      <dsp:nvSpPr>
        <dsp:cNvPr id="0" name=""/>
        <dsp:cNvSpPr/>
      </dsp:nvSpPr>
      <dsp:spPr>
        <a:xfrm>
          <a:off x="2365915" y="1942953"/>
          <a:ext cx="455030" cy="532299"/>
        </a:xfrm>
        <a:prstGeom prst="rightArrow">
          <a:avLst>
            <a:gd name="adj1" fmla="val 60000"/>
            <a:gd name="adj2" fmla="val 50000"/>
          </a:avLst>
        </a:prstGeom>
        <a:solidFill>
          <a:schemeClr val="accent1">
            <a:lumMod val="90000"/>
            <a:lumOff val="1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solidFill>
              <a:srgbClr val="454546"/>
            </a:solidFill>
            <a:latin typeface="+mn-lt"/>
          </a:endParaRPr>
        </a:p>
      </dsp:txBody>
      <dsp:txXfrm>
        <a:off x="2365915" y="2049413"/>
        <a:ext cx="318521" cy="319379"/>
      </dsp:txXfrm>
    </dsp:sp>
    <dsp:sp modelId="{38CBFBDF-B08B-4055-988B-1E251614C073}">
      <dsp:nvSpPr>
        <dsp:cNvPr id="0" name=""/>
        <dsp:cNvSpPr/>
      </dsp:nvSpPr>
      <dsp:spPr>
        <a:xfrm>
          <a:off x="3009826" y="839849"/>
          <a:ext cx="2146369" cy="2738507"/>
        </a:xfrm>
        <a:prstGeom prst="roundRect">
          <a:avLst>
            <a:gd name="adj" fmla="val 10000"/>
          </a:avLst>
        </a:prstGeom>
        <a:solidFill>
          <a:schemeClr val="lt1">
            <a:hueOff val="0"/>
            <a:satOff val="0"/>
            <a:lumOff val="0"/>
            <a:alphaOff val="0"/>
          </a:schemeClr>
        </a:solidFill>
        <a:ln w="1905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latin typeface="+mn-lt"/>
              <a:cs typeface="Arial"/>
            </a:rPr>
            <a:t>Sealed Bids are then </a:t>
          </a:r>
          <a:r>
            <a:rPr lang="en-GB" sz="1600" kern="1200">
              <a:latin typeface="+mn-lt"/>
            </a:rPr>
            <a:t>assessed and </a:t>
          </a:r>
          <a:r>
            <a:rPr lang="en-GB" sz="1600" b="1" kern="1200">
              <a:latin typeface="+mn-lt"/>
            </a:rPr>
            <a:t>allocated</a:t>
          </a:r>
          <a:r>
            <a:rPr lang="en-GB" sz="1600" b="1" kern="1200">
              <a:latin typeface="+mn-lt"/>
              <a:cs typeface="Arial"/>
            </a:rPr>
            <a:t> from the lowest to highest Strike Price</a:t>
          </a:r>
          <a:r>
            <a:rPr lang="en-GB" sz="1600" kern="1200">
              <a:latin typeface="+mn-lt"/>
              <a:cs typeface="Arial"/>
            </a:rPr>
            <a:t>. *</a:t>
          </a:r>
        </a:p>
      </dsp:txBody>
      <dsp:txXfrm>
        <a:off x="3072691" y="902714"/>
        <a:ext cx="2020639" cy="2612777"/>
      </dsp:txXfrm>
    </dsp:sp>
    <dsp:sp modelId="{26B61F58-1712-4748-ACEF-CD4A073E1F2A}">
      <dsp:nvSpPr>
        <dsp:cNvPr id="0" name=""/>
        <dsp:cNvSpPr/>
      </dsp:nvSpPr>
      <dsp:spPr>
        <a:xfrm>
          <a:off x="5370833" y="1942953"/>
          <a:ext cx="455030" cy="532299"/>
        </a:xfrm>
        <a:prstGeom prst="rightArrow">
          <a:avLst>
            <a:gd name="adj1" fmla="val 60000"/>
            <a:gd name="adj2" fmla="val 50000"/>
          </a:avLst>
        </a:prstGeom>
        <a:solidFill>
          <a:schemeClr val="accent1">
            <a:lumMod val="90000"/>
            <a:lumOff val="1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solidFill>
              <a:srgbClr val="454546"/>
            </a:solidFill>
            <a:latin typeface="+mn-lt"/>
          </a:endParaRPr>
        </a:p>
      </dsp:txBody>
      <dsp:txXfrm>
        <a:off x="5370833" y="2049413"/>
        <a:ext cx="318521" cy="319379"/>
      </dsp:txXfrm>
    </dsp:sp>
    <dsp:sp modelId="{5B42F60A-8DAC-450B-9545-E234FD3F8094}">
      <dsp:nvSpPr>
        <dsp:cNvPr id="0" name=""/>
        <dsp:cNvSpPr/>
      </dsp:nvSpPr>
      <dsp:spPr>
        <a:xfrm>
          <a:off x="6014743" y="839849"/>
          <a:ext cx="2146369" cy="2738507"/>
        </a:xfrm>
        <a:prstGeom prst="roundRect">
          <a:avLst>
            <a:gd name="adj" fmla="val 10000"/>
          </a:avLst>
        </a:prstGeom>
        <a:solidFill>
          <a:schemeClr val="lt1">
            <a:hueOff val="0"/>
            <a:satOff val="0"/>
            <a:lumOff val="0"/>
            <a:alphaOff val="0"/>
          </a:schemeClr>
        </a:solidFill>
        <a:ln w="1905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latin typeface="+mn-lt"/>
              <a:cs typeface="Arial"/>
            </a:rPr>
            <a:t>Bids which are tied on the same Strike Price will be handled by the </a:t>
          </a:r>
          <a:r>
            <a:rPr lang="en-GB" sz="1600" b="1" kern="1200">
              <a:latin typeface="+mn-lt"/>
              <a:cs typeface="Arial"/>
            </a:rPr>
            <a:t>Tiebreaker Rules</a:t>
          </a:r>
          <a:r>
            <a:rPr lang="en-GB" sz="1600" kern="1200">
              <a:latin typeface="+mn-lt"/>
              <a:cs typeface="Arial"/>
            </a:rPr>
            <a:t>, as set out in the Round specific Allocation Framework.</a:t>
          </a:r>
        </a:p>
      </dsp:txBody>
      <dsp:txXfrm>
        <a:off x="6077608" y="902714"/>
        <a:ext cx="2020639" cy="2612777"/>
      </dsp:txXfrm>
    </dsp:sp>
    <dsp:sp modelId="{0854AAC3-993A-4219-8299-F53E21384081}">
      <dsp:nvSpPr>
        <dsp:cNvPr id="0" name=""/>
        <dsp:cNvSpPr/>
      </dsp:nvSpPr>
      <dsp:spPr>
        <a:xfrm>
          <a:off x="8375750" y="1942953"/>
          <a:ext cx="455030" cy="532299"/>
        </a:xfrm>
        <a:prstGeom prst="rightArrow">
          <a:avLst>
            <a:gd name="adj1" fmla="val 60000"/>
            <a:gd name="adj2" fmla="val 50000"/>
          </a:avLst>
        </a:prstGeom>
        <a:solidFill>
          <a:schemeClr val="accent1">
            <a:lumMod val="90000"/>
            <a:lumOff val="1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solidFill>
              <a:srgbClr val="454546"/>
            </a:solidFill>
            <a:latin typeface="+mn-lt"/>
          </a:endParaRPr>
        </a:p>
      </dsp:txBody>
      <dsp:txXfrm>
        <a:off x="8375750" y="2049413"/>
        <a:ext cx="318521" cy="319379"/>
      </dsp:txXfrm>
    </dsp:sp>
    <dsp:sp modelId="{96BC5CD7-0878-41A2-866E-169C2BD75394}">
      <dsp:nvSpPr>
        <dsp:cNvPr id="0" name=""/>
        <dsp:cNvSpPr/>
      </dsp:nvSpPr>
      <dsp:spPr>
        <a:xfrm>
          <a:off x="9019661" y="839849"/>
          <a:ext cx="2146369" cy="2738507"/>
        </a:xfrm>
        <a:prstGeom prst="roundRect">
          <a:avLst>
            <a:gd name="adj" fmla="val 10000"/>
          </a:avLst>
        </a:prstGeom>
        <a:solidFill>
          <a:schemeClr val="lt1">
            <a:hueOff val="0"/>
            <a:satOff val="0"/>
            <a:lumOff val="0"/>
            <a:alphaOff val="0"/>
          </a:schemeClr>
        </a:solidFill>
        <a:ln w="1905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effectLst/>
              <a:latin typeface="+mn-lt"/>
            </a:rPr>
            <a:t>Successful applications are awarded a CfD at the pot clearing price set by the highest successful bid. **</a:t>
          </a:r>
          <a:br>
            <a:rPr lang="en-GB" sz="1600" kern="1200">
              <a:effectLst/>
              <a:latin typeface="+mn-lt"/>
            </a:rPr>
          </a:br>
          <a:endParaRPr lang="en-GB" sz="1600" kern="1200">
            <a:latin typeface="+mn-lt"/>
            <a:cs typeface="Arial"/>
          </a:endParaRPr>
        </a:p>
      </dsp:txBody>
      <dsp:txXfrm>
        <a:off x="9082526" y="902714"/>
        <a:ext cx="2020639" cy="261277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FEE5C8-70E8-4E8F-8E29-126789E00CE7}">
      <dsp:nvSpPr>
        <dsp:cNvPr id="0" name=""/>
        <dsp:cNvSpPr/>
      </dsp:nvSpPr>
      <dsp:spPr>
        <a:xfrm>
          <a:off x="39" y="58945"/>
          <a:ext cx="3750868" cy="345600"/>
        </a:xfrm>
        <a:prstGeom prst="rect">
          <a:avLst/>
        </a:prstGeom>
        <a:solidFill>
          <a:schemeClr val="accent1">
            <a:lumMod val="90000"/>
            <a:lumOff val="10000"/>
          </a:schemeClr>
        </a:solidFill>
        <a:ln w="1905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GB" sz="1200" b="1" kern="1200">
              <a:latin typeface="+mn-lt"/>
              <a:cs typeface="Arial" panose="020B0604020202020204" pitchFamily="34" charset="0"/>
            </a:rPr>
            <a:t>All Applicants</a:t>
          </a:r>
        </a:p>
      </dsp:txBody>
      <dsp:txXfrm>
        <a:off x="39" y="58945"/>
        <a:ext cx="3750868" cy="345600"/>
      </dsp:txXfrm>
    </dsp:sp>
    <dsp:sp modelId="{47C57EC1-B036-4918-832F-7974142DAAE1}">
      <dsp:nvSpPr>
        <dsp:cNvPr id="0" name=""/>
        <dsp:cNvSpPr/>
      </dsp:nvSpPr>
      <dsp:spPr>
        <a:xfrm>
          <a:off x="39" y="404545"/>
          <a:ext cx="3750868" cy="1329952"/>
        </a:xfrm>
        <a:prstGeom prst="rect">
          <a:avLst/>
        </a:prstGeom>
        <a:solidFill>
          <a:schemeClr val="accent3">
            <a:alpha val="90000"/>
            <a:tint val="40000"/>
            <a:hueOff val="0"/>
            <a:satOff val="0"/>
            <a:lumOff val="0"/>
            <a:alphaOff val="0"/>
          </a:schemeClr>
        </a:solidFill>
        <a:ln w="19050" cap="flat" cmpd="sng" algn="ctr">
          <a:solidFill>
            <a:schemeClr val="accent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GB" sz="1200" kern="1200">
              <a:solidFill>
                <a:srgbClr val="454546"/>
              </a:solidFill>
              <a:latin typeface="+mn-lt"/>
              <a:cs typeface="Arial" panose="020B0604020202020204" pitchFamily="34" charset="0"/>
            </a:rPr>
            <a:t>All Applicants will be notified via an allocation results letter as to whether the application has been Successful or Unsuccessful in securing a </a:t>
          </a:r>
          <a:r>
            <a:rPr lang="en-GB" sz="1200" kern="1200" err="1">
              <a:solidFill>
                <a:srgbClr val="454546"/>
              </a:solidFill>
              <a:latin typeface="+mn-lt"/>
              <a:cs typeface="Arial" panose="020B0604020202020204" pitchFamily="34" charset="0"/>
            </a:rPr>
            <a:t>CfD</a:t>
          </a:r>
          <a:r>
            <a:rPr lang="en-GB" sz="1200" kern="1200">
              <a:solidFill>
                <a:srgbClr val="454546"/>
              </a:solidFill>
              <a:latin typeface="+mn-lt"/>
              <a:cs typeface="Arial" panose="020B0604020202020204" pitchFamily="34" charset="0"/>
            </a:rPr>
            <a:t> contract.</a:t>
          </a:r>
        </a:p>
        <a:p>
          <a:pPr marL="114300" lvl="1" indent="-114300" algn="l" defTabSz="533400">
            <a:lnSpc>
              <a:spcPct val="90000"/>
            </a:lnSpc>
            <a:spcBef>
              <a:spcPct val="0"/>
            </a:spcBef>
            <a:spcAft>
              <a:spcPct val="15000"/>
            </a:spcAft>
            <a:buChar char="•"/>
          </a:pPr>
          <a:r>
            <a:rPr lang="en-GB" sz="1200" kern="1200">
              <a:solidFill>
                <a:srgbClr val="454546"/>
              </a:solidFill>
              <a:latin typeface="+mn-lt"/>
              <a:cs typeface="Arial" panose="020B0604020202020204" pitchFamily="34" charset="0"/>
            </a:rPr>
            <a:t>Letter is accessible via the </a:t>
          </a:r>
          <a:r>
            <a:rPr lang="en-GB" sz="1200" kern="1200" err="1">
              <a:solidFill>
                <a:srgbClr val="454546"/>
              </a:solidFill>
              <a:latin typeface="+mn-lt"/>
              <a:cs typeface="Arial" panose="020B0604020202020204" pitchFamily="34" charset="0"/>
            </a:rPr>
            <a:t>CfD</a:t>
          </a:r>
          <a:r>
            <a:rPr lang="en-GB" sz="1200" kern="1200">
              <a:solidFill>
                <a:srgbClr val="454546"/>
              </a:solidFill>
              <a:latin typeface="+mn-lt"/>
              <a:cs typeface="Arial" panose="020B0604020202020204" pitchFamily="34" charset="0"/>
            </a:rPr>
            <a:t> Portal.</a:t>
          </a:r>
        </a:p>
      </dsp:txBody>
      <dsp:txXfrm>
        <a:off x="39" y="404545"/>
        <a:ext cx="3750868" cy="1329952"/>
      </dsp:txXfrm>
    </dsp:sp>
    <dsp:sp modelId="{497F793A-AF7D-419A-B2AB-6B7992D018DD}">
      <dsp:nvSpPr>
        <dsp:cNvPr id="0" name=""/>
        <dsp:cNvSpPr/>
      </dsp:nvSpPr>
      <dsp:spPr>
        <a:xfrm>
          <a:off x="4276029" y="58945"/>
          <a:ext cx="3750868" cy="345600"/>
        </a:xfrm>
        <a:prstGeom prst="rect">
          <a:avLst/>
        </a:prstGeom>
        <a:solidFill>
          <a:schemeClr val="accent1">
            <a:lumMod val="90000"/>
            <a:lumOff val="10000"/>
          </a:schemeClr>
        </a:solidFill>
        <a:ln w="1905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GB" sz="1200" b="1" kern="1200">
              <a:latin typeface="+mn-lt"/>
              <a:cs typeface="Arial" panose="020B0604020202020204" pitchFamily="34" charset="0"/>
            </a:rPr>
            <a:t>Successful Qualifying Applicants/LCCC</a:t>
          </a:r>
        </a:p>
      </dsp:txBody>
      <dsp:txXfrm>
        <a:off x="4276029" y="58945"/>
        <a:ext cx="3750868" cy="345600"/>
      </dsp:txXfrm>
    </dsp:sp>
    <dsp:sp modelId="{3ECD136C-2A04-40AD-8B26-A667E149FEC5}">
      <dsp:nvSpPr>
        <dsp:cNvPr id="0" name=""/>
        <dsp:cNvSpPr/>
      </dsp:nvSpPr>
      <dsp:spPr>
        <a:xfrm>
          <a:off x="4276029" y="404545"/>
          <a:ext cx="3750868" cy="1329952"/>
        </a:xfrm>
        <a:prstGeom prst="rect">
          <a:avLst/>
        </a:prstGeom>
        <a:solidFill>
          <a:schemeClr val="accent3">
            <a:alpha val="90000"/>
            <a:tint val="40000"/>
            <a:hueOff val="0"/>
            <a:satOff val="0"/>
            <a:lumOff val="0"/>
            <a:alphaOff val="0"/>
          </a:schemeClr>
        </a:solidFill>
        <a:ln w="19050" cap="flat" cmpd="sng" algn="ctr">
          <a:solidFill>
            <a:schemeClr val="accent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GB" sz="1200" b="0" kern="1200">
              <a:solidFill>
                <a:srgbClr val="454546"/>
              </a:solidFill>
              <a:latin typeface="+mn-lt"/>
              <a:cs typeface="Arial" panose="020B0604020202020204" pitchFamily="34" charset="0"/>
            </a:rPr>
            <a:t>The awarded CfD Strike Price</a:t>
          </a:r>
        </a:p>
        <a:p>
          <a:pPr marL="114300" lvl="1" indent="-114300" algn="l" defTabSz="533400">
            <a:lnSpc>
              <a:spcPct val="90000"/>
            </a:lnSpc>
            <a:spcBef>
              <a:spcPct val="0"/>
            </a:spcBef>
            <a:spcAft>
              <a:spcPct val="15000"/>
            </a:spcAft>
            <a:buChar char="•"/>
          </a:pPr>
          <a:r>
            <a:rPr lang="en-GB" sz="1200" b="0" kern="1200">
              <a:solidFill>
                <a:srgbClr val="454546"/>
              </a:solidFill>
              <a:latin typeface="+mn-lt"/>
              <a:cs typeface="Arial" panose="020B0604020202020204" pitchFamily="34" charset="0"/>
            </a:rPr>
            <a:t>Successful Allocation Capacity</a:t>
          </a:r>
        </a:p>
        <a:p>
          <a:pPr marL="114300" lvl="1" indent="-114300" algn="l" defTabSz="533400">
            <a:lnSpc>
              <a:spcPct val="90000"/>
            </a:lnSpc>
            <a:spcBef>
              <a:spcPct val="0"/>
            </a:spcBef>
            <a:spcAft>
              <a:spcPct val="15000"/>
            </a:spcAft>
            <a:buChar char="•"/>
          </a:pPr>
          <a:r>
            <a:rPr lang="en-GB" sz="1200" b="0" kern="1200">
              <a:solidFill>
                <a:srgbClr val="454546"/>
              </a:solidFill>
              <a:latin typeface="+mn-lt"/>
              <a:cs typeface="Arial" panose="020B0604020202020204" pitchFamily="34" charset="0"/>
            </a:rPr>
            <a:t>Target Dates (TCWSD, TCD, TCW)</a:t>
          </a:r>
        </a:p>
        <a:p>
          <a:pPr marL="114300" lvl="1" indent="-114300" algn="l" defTabSz="533400">
            <a:lnSpc>
              <a:spcPct val="90000"/>
            </a:lnSpc>
            <a:spcBef>
              <a:spcPct val="0"/>
            </a:spcBef>
            <a:spcAft>
              <a:spcPct val="15000"/>
            </a:spcAft>
            <a:buChar char="•"/>
          </a:pPr>
          <a:r>
            <a:rPr lang="en-GB" sz="1200" b="0" kern="1200">
              <a:solidFill>
                <a:srgbClr val="454546"/>
              </a:solidFill>
              <a:latin typeface="+mn-lt"/>
              <a:cs typeface="Arial" panose="020B0604020202020204" pitchFamily="34" charset="0"/>
            </a:rPr>
            <a:t>Company Details and relevant contacts for the contract issuing process</a:t>
          </a:r>
        </a:p>
      </dsp:txBody>
      <dsp:txXfrm>
        <a:off x="4276029" y="404545"/>
        <a:ext cx="3750868" cy="132995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AEBE2E-4CBE-4B10-B101-2183AFFBFAAE}">
      <dsp:nvSpPr>
        <dsp:cNvPr id="0" name=""/>
        <dsp:cNvSpPr/>
      </dsp:nvSpPr>
      <dsp:spPr>
        <a:xfrm>
          <a:off x="1651816" y="126820"/>
          <a:ext cx="5377922" cy="458407"/>
        </a:xfrm>
        <a:prstGeom prst="rightArrow">
          <a:avLst>
            <a:gd name="adj1" fmla="val 75000"/>
            <a:gd name="adj2" fmla="val 50000"/>
          </a:avLst>
        </a:prstGeom>
        <a:solidFill>
          <a:schemeClr val="dk2">
            <a:alpha val="90000"/>
            <a:tint val="40000"/>
            <a:hueOff val="0"/>
            <a:satOff val="0"/>
            <a:lumOff val="0"/>
            <a:alphaOff val="0"/>
          </a:schemeClr>
        </a:solidFill>
        <a:ln w="1905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85" tIns="6985" rIns="6985" bIns="6985" numCol="1" spcCol="1270" anchor="ctr" anchorCtr="0">
          <a:noAutofit/>
        </a:bodyPr>
        <a:lstStyle/>
        <a:p>
          <a:pPr marL="57150" lvl="1" indent="-57150" algn="l" defTabSz="488950">
            <a:lnSpc>
              <a:spcPct val="90000"/>
            </a:lnSpc>
            <a:spcBef>
              <a:spcPct val="0"/>
            </a:spcBef>
            <a:spcAft>
              <a:spcPct val="15000"/>
            </a:spcAft>
            <a:buClr>
              <a:schemeClr val="tx2"/>
            </a:buClr>
            <a:buFont typeface="Arial" panose="020B0604020202020204" pitchFamily="34" charset="0"/>
            <a:buChar char="•"/>
          </a:pPr>
          <a:r>
            <a:rPr lang="en-GB" sz="1100" kern="1200" err="1">
              <a:latin typeface="Arial" panose="020B0604020202020204" pitchFamily="34" charset="0"/>
              <a:cs typeface="Arial" panose="020B0604020202020204" pitchFamily="34" charset="0"/>
            </a:rPr>
            <a:t>CfD</a:t>
          </a:r>
          <a:r>
            <a:rPr lang="en-GB" sz="1100" kern="1200">
              <a:latin typeface="Arial" panose="020B0604020202020204" pitchFamily="34" charset="0"/>
              <a:cs typeface="Arial" panose="020B0604020202020204" pitchFamily="34" charset="0"/>
            </a:rPr>
            <a:t> settlement information – with correct systems and processes in place</a:t>
          </a:r>
        </a:p>
      </dsp:txBody>
      <dsp:txXfrm>
        <a:off x="1651816" y="184121"/>
        <a:ext cx="5206019" cy="343805"/>
      </dsp:txXfrm>
    </dsp:sp>
    <dsp:sp modelId="{0A30D065-042C-461C-A665-E9C61A4B333A}">
      <dsp:nvSpPr>
        <dsp:cNvPr id="0" name=""/>
        <dsp:cNvSpPr/>
      </dsp:nvSpPr>
      <dsp:spPr>
        <a:xfrm>
          <a:off x="0" y="121883"/>
          <a:ext cx="1526528" cy="458407"/>
        </a:xfrm>
        <a:prstGeom prst="roundRect">
          <a:avLst/>
        </a:prstGeom>
        <a:solidFill>
          <a:schemeClr val="accent3"/>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Clr>
              <a:schemeClr val="tx2"/>
            </a:buClr>
            <a:buFont typeface="+mj-lt"/>
            <a:buNone/>
          </a:pPr>
          <a:r>
            <a:rPr lang="en-GB" sz="1100" kern="1200">
              <a:latin typeface="Arial" panose="020B0604020202020204" pitchFamily="34" charset="0"/>
              <a:cs typeface="Arial" panose="020B0604020202020204" pitchFamily="34" charset="0"/>
            </a:rPr>
            <a:t>Settlement</a:t>
          </a:r>
        </a:p>
      </dsp:txBody>
      <dsp:txXfrm>
        <a:off x="22378" y="144261"/>
        <a:ext cx="1481772" cy="413651"/>
      </dsp:txXfrm>
    </dsp:sp>
    <dsp:sp modelId="{270E548D-5B91-442D-A2D1-1F57AA821E90}">
      <dsp:nvSpPr>
        <dsp:cNvPr id="0" name=""/>
        <dsp:cNvSpPr/>
      </dsp:nvSpPr>
      <dsp:spPr>
        <a:xfrm>
          <a:off x="1651816" y="684097"/>
          <a:ext cx="5377922" cy="458407"/>
        </a:xfrm>
        <a:prstGeom prst="rightArrow">
          <a:avLst>
            <a:gd name="adj1" fmla="val 75000"/>
            <a:gd name="adj2" fmla="val 50000"/>
          </a:avLst>
        </a:prstGeom>
        <a:solidFill>
          <a:schemeClr val="dk2">
            <a:alpha val="90000"/>
            <a:tint val="40000"/>
            <a:hueOff val="0"/>
            <a:satOff val="0"/>
            <a:lumOff val="0"/>
            <a:alphaOff val="0"/>
          </a:schemeClr>
        </a:solidFill>
        <a:ln w="1905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85" tIns="6985" rIns="6985" bIns="6985" numCol="1" spcCol="1270" anchor="ctr" anchorCtr="0">
          <a:noAutofit/>
        </a:bodyPr>
        <a:lstStyle/>
        <a:p>
          <a:pPr marL="114300" lvl="1" indent="-114300" algn="l" defTabSz="622300">
            <a:lnSpc>
              <a:spcPct val="90000"/>
            </a:lnSpc>
            <a:spcBef>
              <a:spcPct val="0"/>
            </a:spcBef>
            <a:spcAft>
              <a:spcPct val="15000"/>
            </a:spcAft>
            <a:buClr>
              <a:schemeClr val="tx1"/>
            </a:buClr>
            <a:buFont typeface="Arial" panose="020B0604020202020204" pitchFamily="34" charset="0"/>
            <a:buChar char="•"/>
          </a:pPr>
          <a:r>
            <a:rPr lang="en-GB" sz="1100" kern="1200">
              <a:solidFill>
                <a:schemeClr val="tx1"/>
              </a:solidFill>
              <a:latin typeface="Arial" panose="020B0604020202020204" pitchFamily="34" charset="0"/>
              <a:ea typeface="+mn-ea"/>
              <a:cs typeface="Arial" panose="020B0604020202020204" pitchFamily="34" charset="0"/>
            </a:rPr>
            <a:t>Evidence that 80% of the Installed Capacity Estimate has been commissioned</a:t>
          </a:r>
        </a:p>
      </dsp:txBody>
      <dsp:txXfrm>
        <a:off x="1651816" y="741398"/>
        <a:ext cx="5206019" cy="343805"/>
      </dsp:txXfrm>
    </dsp:sp>
    <dsp:sp modelId="{D42BD512-F635-4B9F-B756-9ED540B5C5D2}">
      <dsp:nvSpPr>
        <dsp:cNvPr id="0" name=""/>
        <dsp:cNvSpPr/>
      </dsp:nvSpPr>
      <dsp:spPr>
        <a:xfrm>
          <a:off x="0" y="689428"/>
          <a:ext cx="1526528" cy="458407"/>
        </a:xfrm>
        <a:prstGeom prst="roundRect">
          <a:avLst/>
        </a:prstGeom>
        <a:solidFill>
          <a:schemeClr val="accent3"/>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en-GB" sz="1100" kern="1200">
              <a:latin typeface="Arial" panose="020B0604020202020204" pitchFamily="34" charset="0"/>
              <a:cs typeface="Arial" panose="020B0604020202020204" pitchFamily="34" charset="0"/>
            </a:rPr>
            <a:t>Installed Capacity</a:t>
          </a:r>
        </a:p>
      </dsp:txBody>
      <dsp:txXfrm>
        <a:off x="22378" y="711806"/>
        <a:ext cx="1481772" cy="413651"/>
      </dsp:txXfrm>
    </dsp:sp>
    <dsp:sp modelId="{87F149CA-3BF2-4396-A423-27184F38C061}">
      <dsp:nvSpPr>
        <dsp:cNvPr id="0" name=""/>
        <dsp:cNvSpPr/>
      </dsp:nvSpPr>
      <dsp:spPr>
        <a:xfrm>
          <a:off x="1618637" y="1152993"/>
          <a:ext cx="5442778" cy="665369"/>
        </a:xfrm>
        <a:prstGeom prst="rightArrow">
          <a:avLst>
            <a:gd name="adj1" fmla="val 75000"/>
            <a:gd name="adj2" fmla="val 50000"/>
          </a:avLst>
        </a:prstGeom>
        <a:solidFill>
          <a:schemeClr val="dk2">
            <a:alpha val="90000"/>
            <a:tint val="40000"/>
            <a:hueOff val="0"/>
            <a:satOff val="0"/>
            <a:lumOff val="0"/>
            <a:alphaOff val="0"/>
          </a:schemeClr>
        </a:solidFill>
        <a:ln w="1905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85" tIns="6985" rIns="6985" bIns="6985" numCol="1" spcCol="1270" anchor="ctr" anchorCtr="0">
          <a:noAutofit/>
        </a:bodyPr>
        <a:lstStyle/>
        <a:p>
          <a:pPr marL="57150" lvl="1" indent="-57150" algn="l" defTabSz="488950">
            <a:lnSpc>
              <a:spcPct val="90000"/>
            </a:lnSpc>
            <a:spcBef>
              <a:spcPct val="0"/>
            </a:spcBef>
            <a:spcAft>
              <a:spcPct val="15000"/>
            </a:spcAft>
            <a:buChar char="•"/>
          </a:pPr>
          <a:r>
            <a:rPr lang="en-GB" sz="1100" kern="1200">
              <a:latin typeface="Arial" panose="020B0604020202020204" pitchFamily="34" charset="0"/>
              <a:ea typeface="+mn-ea"/>
              <a:cs typeface="Arial" panose="020B0604020202020204" pitchFamily="34" charset="0"/>
            </a:rPr>
            <a:t>Evidence that the generator is complying with Metering Compliance Obligations</a:t>
          </a:r>
        </a:p>
        <a:p>
          <a:pPr marL="57150" lvl="1" indent="-57150" algn="l" defTabSz="488950">
            <a:lnSpc>
              <a:spcPct val="90000"/>
            </a:lnSpc>
            <a:spcBef>
              <a:spcPct val="0"/>
            </a:spcBef>
            <a:spcAft>
              <a:spcPct val="15000"/>
            </a:spcAft>
            <a:buChar char="•"/>
          </a:pPr>
          <a:r>
            <a:rPr lang="en-GB" sz="1100" kern="1200">
              <a:latin typeface="Arial" panose="020B0604020202020204" pitchFamily="34" charset="0"/>
              <a:ea typeface="+mn-ea"/>
              <a:cs typeface="Arial" panose="020B0604020202020204" pitchFamily="34" charset="0"/>
            </a:rPr>
            <a:t>Time stamped electrical schematic diagram showing location of metering equipment</a:t>
          </a:r>
        </a:p>
      </dsp:txBody>
      <dsp:txXfrm>
        <a:off x="1618637" y="1236164"/>
        <a:ext cx="5193265" cy="499027"/>
      </dsp:txXfrm>
    </dsp:sp>
    <dsp:sp modelId="{87FCC6AB-5B37-4927-A5E8-BEF86FC36DE7}">
      <dsp:nvSpPr>
        <dsp:cNvPr id="0" name=""/>
        <dsp:cNvSpPr/>
      </dsp:nvSpPr>
      <dsp:spPr>
        <a:xfrm>
          <a:off x="20" y="1248291"/>
          <a:ext cx="1525037" cy="511418"/>
        </a:xfrm>
        <a:prstGeom prst="roundRect">
          <a:avLst/>
        </a:prstGeom>
        <a:solidFill>
          <a:schemeClr val="accent3"/>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en-GB" sz="1100" kern="1200">
              <a:latin typeface="Arial" panose="020B0604020202020204" pitchFamily="34" charset="0"/>
              <a:cs typeface="Arial" panose="020B0604020202020204" pitchFamily="34" charset="0"/>
            </a:rPr>
            <a:t>Metering</a:t>
          </a:r>
        </a:p>
      </dsp:txBody>
      <dsp:txXfrm>
        <a:off x="24985" y="1273256"/>
        <a:ext cx="1475107" cy="461488"/>
      </dsp:txXfrm>
    </dsp:sp>
    <dsp:sp modelId="{D8310DC9-9904-4DDC-BABE-C54132D6385C}">
      <dsp:nvSpPr>
        <dsp:cNvPr id="0" name=""/>
        <dsp:cNvSpPr/>
      </dsp:nvSpPr>
      <dsp:spPr>
        <a:xfrm>
          <a:off x="1651816" y="1864203"/>
          <a:ext cx="5377922" cy="458407"/>
        </a:xfrm>
        <a:prstGeom prst="rightArrow">
          <a:avLst>
            <a:gd name="adj1" fmla="val 75000"/>
            <a:gd name="adj2" fmla="val 50000"/>
          </a:avLst>
        </a:prstGeom>
        <a:solidFill>
          <a:schemeClr val="dk2">
            <a:alpha val="90000"/>
            <a:tint val="40000"/>
            <a:hueOff val="0"/>
            <a:satOff val="0"/>
            <a:lumOff val="0"/>
            <a:alphaOff val="0"/>
          </a:schemeClr>
        </a:solidFill>
        <a:ln w="1905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85" tIns="6985" rIns="6985" bIns="6985" numCol="1" spcCol="1270" anchor="ctr" anchorCtr="0">
          <a:noAutofit/>
        </a:bodyPr>
        <a:lstStyle/>
        <a:p>
          <a:pPr marL="57150" lvl="1" indent="-57150" algn="l" defTabSz="488950">
            <a:lnSpc>
              <a:spcPct val="90000"/>
            </a:lnSpc>
            <a:spcBef>
              <a:spcPct val="0"/>
            </a:spcBef>
            <a:spcAft>
              <a:spcPct val="15000"/>
            </a:spcAft>
            <a:buChar char="•"/>
          </a:pPr>
          <a:r>
            <a:rPr lang="en-GB" sz="1100" kern="1200">
              <a:latin typeface="Arial" panose="020B0604020202020204" pitchFamily="34" charset="0"/>
              <a:cs typeface="Arial" panose="020B0604020202020204" pitchFamily="34" charset="0"/>
            </a:rPr>
            <a:t>Evidence that all Communications Equipment is commissioned and compliant with BSC</a:t>
          </a:r>
        </a:p>
      </dsp:txBody>
      <dsp:txXfrm>
        <a:off x="1651816" y="1921504"/>
        <a:ext cx="5206019" cy="343805"/>
      </dsp:txXfrm>
    </dsp:sp>
    <dsp:sp modelId="{04AB07B7-2BA9-4040-868C-5689D34C5055}">
      <dsp:nvSpPr>
        <dsp:cNvPr id="0" name=""/>
        <dsp:cNvSpPr/>
      </dsp:nvSpPr>
      <dsp:spPr>
        <a:xfrm>
          <a:off x="0" y="1869301"/>
          <a:ext cx="1526528" cy="458407"/>
        </a:xfrm>
        <a:prstGeom prst="roundRect">
          <a:avLst/>
        </a:prstGeom>
        <a:solidFill>
          <a:schemeClr val="accent3"/>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en-GB" sz="1100" kern="1200">
              <a:latin typeface="Arial" panose="020B0604020202020204" pitchFamily="34" charset="0"/>
              <a:cs typeface="Arial" panose="020B0604020202020204" pitchFamily="34" charset="0"/>
            </a:rPr>
            <a:t>Communications Equipment</a:t>
          </a:r>
        </a:p>
      </dsp:txBody>
      <dsp:txXfrm>
        <a:off x="22378" y="1891679"/>
        <a:ext cx="1481772" cy="413651"/>
      </dsp:txXfrm>
    </dsp:sp>
    <dsp:sp modelId="{46819AB4-E263-4AE4-B6B1-CA0CC3F02DC2}">
      <dsp:nvSpPr>
        <dsp:cNvPr id="0" name=""/>
        <dsp:cNvSpPr/>
      </dsp:nvSpPr>
      <dsp:spPr>
        <a:xfrm>
          <a:off x="1653809" y="2359614"/>
          <a:ext cx="5372670" cy="681230"/>
        </a:xfrm>
        <a:prstGeom prst="rightArrow">
          <a:avLst>
            <a:gd name="adj1" fmla="val 75000"/>
            <a:gd name="adj2" fmla="val 50000"/>
          </a:avLst>
        </a:prstGeom>
        <a:solidFill>
          <a:schemeClr val="dk2">
            <a:alpha val="90000"/>
            <a:tint val="40000"/>
            <a:hueOff val="0"/>
            <a:satOff val="0"/>
            <a:lumOff val="0"/>
            <a:alphaOff val="0"/>
          </a:schemeClr>
        </a:solidFill>
        <a:ln w="1905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85" tIns="6985" rIns="6985" bIns="6985" numCol="1" spcCol="1270" anchor="ctr" anchorCtr="0">
          <a:noAutofit/>
        </a:bodyPr>
        <a:lstStyle/>
        <a:p>
          <a:pPr marL="57150" lvl="1" indent="-57150" algn="l" defTabSz="488950">
            <a:lnSpc>
              <a:spcPct val="90000"/>
            </a:lnSpc>
            <a:spcBef>
              <a:spcPct val="0"/>
            </a:spcBef>
            <a:spcAft>
              <a:spcPct val="15000"/>
            </a:spcAft>
            <a:buChar char="•"/>
          </a:pPr>
          <a:r>
            <a:rPr lang="en-GB" sz="1100" kern="1200">
              <a:latin typeface="Arial" panose="020B0604020202020204" pitchFamily="34" charset="0"/>
              <a:cs typeface="Arial" panose="020B0604020202020204" pitchFamily="34" charset="0"/>
            </a:rPr>
            <a:t>Combined Heat and Power Quality Assurance (CHPQA) procedures available</a:t>
          </a:r>
        </a:p>
        <a:p>
          <a:pPr marL="57150" lvl="1" indent="-57150" algn="l" defTabSz="488950">
            <a:lnSpc>
              <a:spcPct val="90000"/>
            </a:lnSpc>
            <a:spcBef>
              <a:spcPct val="0"/>
            </a:spcBef>
            <a:spcAft>
              <a:spcPct val="15000"/>
            </a:spcAft>
            <a:buChar char="•"/>
          </a:pPr>
          <a:r>
            <a:rPr lang="en-GB" sz="1100" kern="1200">
              <a:latin typeface="Arial" panose="020B0604020202020204" pitchFamily="34" charset="0"/>
              <a:cs typeface="Arial" panose="020B0604020202020204" pitchFamily="34" charset="0"/>
            </a:rPr>
            <a:t>Fuel Measuring Sampling (FMS) procedures available</a:t>
          </a:r>
        </a:p>
      </dsp:txBody>
      <dsp:txXfrm>
        <a:off x="1653809" y="2444768"/>
        <a:ext cx="5117209" cy="510922"/>
      </dsp:txXfrm>
    </dsp:sp>
    <dsp:sp modelId="{B94D8567-F01E-4956-A5E0-36633FB9478A}">
      <dsp:nvSpPr>
        <dsp:cNvPr id="0" name=""/>
        <dsp:cNvSpPr/>
      </dsp:nvSpPr>
      <dsp:spPr>
        <a:xfrm>
          <a:off x="20" y="2452104"/>
          <a:ext cx="1525037" cy="505756"/>
        </a:xfrm>
        <a:prstGeom prst="roundRect">
          <a:avLst/>
        </a:prstGeom>
        <a:solidFill>
          <a:schemeClr val="accent3"/>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en-GB" sz="1100" kern="1200">
              <a:latin typeface="Arial" panose="020B0604020202020204" pitchFamily="34" charset="0"/>
              <a:cs typeface="Arial" panose="020B0604020202020204" pitchFamily="34" charset="0"/>
            </a:rPr>
            <a:t>CHP/FMS</a:t>
          </a:r>
        </a:p>
      </dsp:txBody>
      <dsp:txXfrm>
        <a:off x="24709" y="2476793"/>
        <a:ext cx="1475659" cy="456378"/>
      </dsp:txXfrm>
    </dsp:sp>
    <dsp:sp modelId="{0FFD0BCC-A171-4355-98B7-86AB4E97065E}">
      <dsp:nvSpPr>
        <dsp:cNvPr id="0" name=""/>
        <dsp:cNvSpPr/>
      </dsp:nvSpPr>
      <dsp:spPr>
        <a:xfrm>
          <a:off x="1653809" y="2971790"/>
          <a:ext cx="5372670" cy="631800"/>
        </a:xfrm>
        <a:prstGeom prst="rightArrow">
          <a:avLst>
            <a:gd name="adj1" fmla="val 75000"/>
            <a:gd name="adj2" fmla="val 50000"/>
          </a:avLst>
        </a:prstGeom>
        <a:solidFill>
          <a:schemeClr val="dk2">
            <a:alpha val="90000"/>
            <a:tint val="40000"/>
            <a:hueOff val="0"/>
            <a:satOff val="0"/>
            <a:lumOff val="0"/>
            <a:alphaOff val="0"/>
          </a:schemeClr>
        </a:solidFill>
        <a:ln w="1905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85" tIns="6985" rIns="6985" bIns="6985" numCol="1" spcCol="1270" anchor="ctr" anchorCtr="0">
          <a:noAutofit/>
        </a:bodyPr>
        <a:lstStyle/>
        <a:p>
          <a:pPr marL="57150" lvl="1" indent="-57150" algn="l" defTabSz="488950">
            <a:lnSpc>
              <a:spcPct val="90000"/>
            </a:lnSpc>
            <a:spcBef>
              <a:spcPct val="0"/>
            </a:spcBef>
            <a:spcAft>
              <a:spcPct val="15000"/>
            </a:spcAft>
            <a:buChar char="•"/>
          </a:pPr>
          <a:r>
            <a:rPr lang="en-GB" sz="1100" kern="1200">
              <a:latin typeface="Arial" panose="020B0604020202020204" pitchFamily="34" charset="0"/>
              <a:cs typeface="Arial" panose="020B0604020202020204" pitchFamily="34" charset="0"/>
            </a:rPr>
            <a:t>3 months notice of intended start date if Embedded Generator (distribution)</a:t>
          </a:r>
        </a:p>
        <a:p>
          <a:pPr marL="57150" lvl="1" indent="-57150" algn="l" defTabSz="488950" rtl="0">
            <a:lnSpc>
              <a:spcPct val="90000"/>
            </a:lnSpc>
            <a:spcBef>
              <a:spcPct val="0"/>
            </a:spcBef>
            <a:spcAft>
              <a:spcPct val="15000"/>
            </a:spcAft>
            <a:buChar char="•"/>
          </a:pPr>
          <a:r>
            <a:rPr lang="en-GB" sz="1100" kern="1200">
              <a:latin typeface="Arial" panose="020B0604020202020204" pitchFamily="34" charset="0"/>
              <a:cs typeface="Arial" panose="020B0604020202020204" pitchFamily="34" charset="0"/>
            </a:rPr>
            <a:t>Notification and detail of a Market Supply Agreement </a:t>
          </a:r>
        </a:p>
      </dsp:txBody>
      <dsp:txXfrm>
        <a:off x="1653809" y="3050765"/>
        <a:ext cx="5135745" cy="473850"/>
      </dsp:txXfrm>
    </dsp:sp>
    <dsp:sp modelId="{01062E42-2C0E-4F46-AA88-16C4D92CCAB3}">
      <dsp:nvSpPr>
        <dsp:cNvPr id="0" name=""/>
        <dsp:cNvSpPr/>
      </dsp:nvSpPr>
      <dsp:spPr>
        <a:xfrm>
          <a:off x="20" y="3019350"/>
          <a:ext cx="1525037" cy="556915"/>
        </a:xfrm>
        <a:prstGeom prst="roundRect">
          <a:avLst/>
        </a:prstGeom>
        <a:solidFill>
          <a:schemeClr val="accent3"/>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en-GB" sz="1100" kern="1200">
              <a:latin typeface="Arial" panose="020B0604020202020204" pitchFamily="34" charset="0"/>
              <a:cs typeface="Arial" panose="020B0604020202020204" pitchFamily="34" charset="0"/>
            </a:rPr>
            <a:t>Embedded Generator specific</a:t>
          </a:r>
        </a:p>
      </dsp:txBody>
      <dsp:txXfrm>
        <a:off x="27206" y="3046536"/>
        <a:ext cx="1470665" cy="502543"/>
      </dsp:txXfrm>
    </dsp:sp>
    <dsp:sp modelId="{2F4D55B1-0E56-4151-9BF7-9AF79E6342C2}">
      <dsp:nvSpPr>
        <dsp:cNvPr id="0" name=""/>
        <dsp:cNvSpPr/>
      </dsp:nvSpPr>
      <dsp:spPr>
        <a:xfrm>
          <a:off x="1644949" y="3631321"/>
          <a:ext cx="5390153" cy="459393"/>
        </a:xfrm>
        <a:prstGeom prst="rightArrow">
          <a:avLst>
            <a:gd name="adj1" fmla="val 75000"/>
            <a:gd name="adj2" fmla="val 50000"/>
          </a:avLst>
        </a:prstGeom>
        <a:solidFill>
          <a:schemeClr val="dk2">
            <a:alpha val="90000"/>
            <a:tint val="40000"/>
            <a:hueOff val="0"/>
            <a:satOff val="0"/>
            <a:lumOff val="0"/>
            <a:alphaOff val="0"/>
          </a:schemeClr>
        </a:solidFill>
        <a:ln w="1905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85" tIns="6985" rIns="6985" bIns="6985" numCol="1" spcCol="1270" anchor="ctr" anchorCtr="0">
          <a:noAutofit/>
        </a:bodyPr>
        <a:lstStyle/>
        <a:p>
          <a:pPr marL="57150" lvl="1" indent="-57150" algn="l" defTabSz="488950">
            <a:lnSpc>
              <a:spcPct val="90000"/>
            </a:lnSpc>
            <a:spcBef>
              <a:spcPct val="0"/>
            </a:spcBef>
            <a:spcAft>
              <a:spcPct val="15000"/>
            </a:spcAft>
            <a:buChar char="•"/>
          </a:pPr>
          <a:r>
            <a:rPr lang="en-GB" sz="1100" kern="1200">
              <a:latin typeface="Arial" panose="020B0604020202020204" pitchFamily="34" charset="0"/>
              <a:ea typeface="+mn-ea"/>
              <a:cs typeface="Arial" panose="020B0604020202020204" pitchFamily="34" charset="0"/>
            </a:rPr>
            <a:t>Compliance with transmission grid code or distribution code for connection and export</a:t>
          </a:r>
        </a:p>
      </dsp:txBody>
      <dsp:txXfrm>
        <a:off x="1644949" y="3688745"/>
        <a:ext cx="5217881" cy="344545"/>
      </dsp:txXfrm>
    </dsp:sp>
    <dsp:sp modelId="{EAFF967E-26AA-4268-89D3-EB71657BA1D5}">
      <dsp:nvSpPr>
        <dsp:cNvPr id="0" name=""/>
        <dsp:cNvSpPr/>
      </dsp:nvSpPr>
      <dsp:spPr>
        <a:xfrm>
          <a:off x="0" y="3632307"/>
          <a:ext cx="1525037" cy="458407"/>
        </a:xfrm>
        <a:prstGeom prst="roundRect">
          <a:avLst/>
        </a:prstGeom>
        <a:solidFill>
          <a:schemeClr val="accent3"/>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en-GB" sz="1100" kern="1200">
              <a:latin typeface="Arial" panose="020B0604020202020204" pitchFamily="34" charset="0"/>
              <a:cs typeface="Arial" panose="020B0604020202020204" pitchFamily="34" charset="0"/>
            </a:rPr>
            <a:t>Grid connection</a:t>
          </a:r>
        </a:p>
      </dsp:txBody>
      <dsp:txXfrm>
        <a:off x="22378" y="3654685"/>
        <a:ext cx="1480281" cy="4136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D6C8FE-092F-4DEC-9818-E93AD5913B6B}">
      <dsp:nvSpPr>
        <dsp:cNvPr id="0" name=""/>
        <dsp:cNvSpPr/>
      </dsp:nvSpPr>
      <dsp:spPr>
        <a:xfrm>
          <a:off x="610656" y="1807"/>
          <a:ext cx="3350645" cy="20103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GB" sz="3100" kern="1200">
              <a:solidFill>
                <a:srgbClr val="FFFFFF"/>
              </a:solidFill>
              <a:latin typeface="Calibri" panose="020F0502020204030204"/>
              <a:ea typeface="+mn-ea"/>
              <a:cs typeface="+mn-cs"/>
            </a:rPr>
            <a:t>We have an ambition to achieve Clean Power by 2030</a:t>
          </a:r>
        </a:p>
      </dsp:txBody>
      <dsp:txXfrm>
        <a:off x="610656" y="1807"/>
        <a:ext cx="3350645" cy="2010387"/>
      </dsp:txXfrm>
    </dsp:sp>
    <dsp:sp modelId="{E7482A61-F3F9-447E-BFCC-C65A5959EDBF}">
      <dsp:nvSpPr>
        <dsp:cNvPr id="0" name=""/>
        <dsp:cNvSpPr/>
      </dsp:nvSpPr>
      <dsp:spPr>
        <a:xfrm>
          <a:off x="4296365" y="1807"/>
          <a:ext cx="3350645" cy="20103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rtl="0">
            <a:lnSpc>
              <a:spcPct val="90000"/>
            </a:lnSpc>
            <a:spcBef>
              <a:spcPct val="0"/>
            </a:spcBef>
            <a:spcAft>
              <a:spcPct val="35000"/>
            </a:spcAft>
            <a:buNone/>
          </a:pPr>
          <a:r>
            <a:rPr lang="en-GB" sz="3100" kern="1200">
              <a:solidFill>
                <a:srgbClr val="FFFFFF"/>
              </a:solidFill>
              <a:latin typeface="Calibri" panose="020F0502020204030204"/>
              <a:ea typeface="+mn-ea"/>
              <a:cs typeface="+mn-cs"/>
            </a:rPr>
            <a:t>We have Carbon Budget 6 commitments​</a:t>
          </a:r>
        </a:p>
      </dsp:txBody>
      <dsp:txXfrm>
        <a:off x="4296365" y="1807"/>
        <a:ext cx="3350645" cy="2010387"/>
      </dsp:txXfrm>
    </dsp:sp>
    <dsp:sp modelId="{C475CD60-B467-4A31-91F0-9CF8A673D7EF}">
      <dsp:nvSpPr>
        <dsp:cNvPr id="0" name=""/>
        <dsp:cNvSpPr/>
      </dsp:nvSpPr>
      <dsp:spPr>
        <a:xfrm>
          <a:off x="610656" y="2347258"/>
          <a:ext cx="3350645" cy="20103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Font typeface="Symbol" panose="05050102010706020507" pitchFamily="18" charset="2"/>
            <a:buNone/>
          </a:pPr>
          <a:r>
            <a:rPr lang="en-GB" sz="3100" kern="1200"/>
            <a:t>Price is as central a focus for us as it was in AR7.</a:t>
          </a:r>
        </a:p>
      </dsp:txBody>
      <dsp:txXfrm>
        <a:off x="610656" y="2347258"/>
        <a:ext cx="3350645" cy="2010387"/>
      </dsp:txXfrm>
    </dsp:sp>
    <dsp:sp modelId="{FE99C7CE-B937-450B-B66F-03E5C6952CB8}">
      <dsp:nvSpPr>
        <dsp:cNvPr id="0" name=""/>
        <dsp:cNvSpPr/>
      </dsp:nvSpPr>
      <dsp:spPr>
        <a:xfrm>
          <a:off x="4296365" y="2347258"/>
          <a:ext cx="3350645" cy="20103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rtl="0">
            <a:lnSpc>
              <a:spcPct val="90000"/>
            </a:lnSpc>
            <a:spcBef>
              <a:spcPct val="0"/>
            </a:spcBef>
            <a:spcAft>
              <a:spcPct val="35000"/>
            </a:spcAft>
            <a:buNone/>
          </a:pPr>
          <a:r>
            <a:rPr lang="en-GB" sz="3100" kern="1200">
              <a:solidFill>
                <a:srgbClr val="FFFFFF"/>
              </a:solidFill>
              <a:latin typeface="Calibri"/>
              <a:ea typeface="+mn-ea"/>
              <a:cs typeface="+mn-cs"/>
            </a:rPr>
            <a:t>We are guided by our statutory objective to deliver for consumers</a:t>
          </a:r>
        </a:p>
      </dsp:txBody>
      <dsp:txXfrm>
        <a:off x="4296365" y="2347258"/>
        <a:ext cx="3350645" cy="20103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DD0116-6BAC-4B0A-9BEF-8D4A233A12C4}">
      <dsp:nvSpPr>
        <dsp:cNvPr id="0" name=""/>
        <dsp:cNvSpPr/>
      </dsp:nvSpPr>
      <dsp:spPr>
        <a:xfrm rot="5400000">
          <a:off x="-237079" y="238906"/>
          <a:ext cx="1580529" cy="110637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a:t>Hybrid metering</a:t>
          </a:r>
        </a:p>
      </dsp:txBody>
      <dsp:txXfrm rot="-5400000">
        <a:off x="1" y="555011"/>
        <a:ext cx="1106370" cy="474159"/>
      </dsp:txXfrm>
    </dsp:sp>
    <dsp:sp modelId="{105238E7-DEE8-4558-A391-D74A2074EDDC}">
      <dsp:nvSpPr>
        <dsp:cNvPr id="0" name=""/>
        <dsp:cNvSpPr/>
      </dsp:nvSpPr>
      <dsp:spPr>
        <a:xfrm rot="5400000">
          <a:off x="5924525" y="-4816327"/>
          <a:ext cx="1027344" cy="1066365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Font typeface="Arial" panose="020B0604020202020204" pitchFamily="34" charset="0"/>
            <a:buChar char="•"/>
          </a:pPr>
          <a:r>
            <a:rPr lang="en-GB" sz="1600" kern="1200"/>
            <a:t>Hybrid metering for single technology/multiple commercial arrangements will be enabled</a:t>
          </a:r>
        </a:p>
        <a:p>
          <a:pPr marL="171450" lvl="1" indent="-171450" algn="l" defTabSz="711200">
            <a:lnSpc>
              <a:spcPct val="90000"/>
            </a:lnSpc>
            <a:spcBef>
              <a:spcPct val="0"/>
            </a:spcBef>
            <a:spcAft>
              <a:spcPct val="15000"/>
            </a:spcAft>
            <a:buFont typeface="Arial" panose="020B0604020202020204" pitchFamily="34" charset="0"/>
            <a:buChar char="•"/>
          </a:pPr>
          <a:r>
            <a:rPr lang="en-GB" sz="1600" kern="1200"/>
            <a:t>This will allow </a:t>
          </a:r>
          <a:r>
            <a:rPr lang="en-GB" sz="1600" kern="1200" err="1"/>
            <a:t>CfD</a:t>
          </a:r>
          <a:r>
            <a:rPr lang="en-GB" sz="1600" kern="1200"/>
            <a:t> and merchant assets of the same technology </a:t>
          </a:r>
          <a:r>
            <a:rPr lang="en-GB" sz="1600" kern="1200">
              <a:latin typeface="Calibri Light" panose="020F0302020204030204"/>
            </a:rPr>
            <a:t>to</a:t>
          </a:r>
          <a:r>
            <a:rPr lang="en-GB" sz="1600" kern="1200"/>
            <a:t> share metering infrastructure. </a:t>
          </a:r>
        </a:p>
      </dsp:txBody>
      <dsp:txXfrm rot="-5400000">
        <a:off x="1106371" y="51978"/>
        <a:ext cx="10613502" cy="927042"/>
      </dsp:txXfrm>
    </dsp:sp>
    <dsp:sp modelId="{52EAD2BF-E836-4C5A-B3D4-67B4FD609C26}">
      <dsp:nvSpPr>
        <dsp:cNvPr id="0" name=""/>
        <dsp:cNvSpPr/>
      </dsp:nvSpPr>
      <dsp:spPr>
        <a:xfrm rot="5400000">
          <a:off x="-237079" y="1625094"/>
          <a:ext cx="1580529" cy="110637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Eligibility requirements</a:t>
          </a:r>
        </a:p>
      </dsp:txBody>
      <dsp:txXfrm rot="-5400000">
        <a:off x="1" y="1941199"/>
        <a:ext cx="1106370" cy="474159"/>
      </dsp:txXfrm>
    </dsp:sp>
    <dsp:sp modelId="{6725C3F4-FF1D-4034-B7AF-8D487B50A69D}">
      <dsp:nvSpPr>
        <dsp:cNvPr id="0" name=""/>
        <dsp:cNvSpPr/>
      </dsp:nvSpPr>
      <dsp:spPr>
        <a:xfrm rot="5400000">
          <a:off x="5924525" y="-3430139"/>
          <a:ext cx="1027344" cy="1066365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GB" sz="1600" kern="1200"/>
            <a:t>Applications with Gate 1 connection offers will be excluded from participating in AR8</a:t>
          </a:r>
        </a:p>
        <a:p>
          <a:pPr marL="171450" lvl="1" indent="-171450" algn="l" defTabSz="711200">
            <a:lnSpc>
              <a:spcPct val="90000"/>
            </a:lnSpc>
            <a:spcBef>
              <a:spcPct val="0"/>
            </a:spcBef>
            <a:spcAft>
              <a:spcPct val="15000"/>
            </a:spcAft>
            <a:buChar char="•"/>
          </a:pPr>
          <a:r>
            <a:rPr lang="en-GB" sz="1600" kern="1200"/>
            <a:t>New technology category for Other Deepwater Offshore Wind (ODOW) will be introduced. </a:t>
          </a:r>
        </a:p>
        <a:p>
          <a:pPr marL="171450" lvl="1" indent="-171450" algn="l" defTabSz="711200">
            <a:lnSpc>
              <a:spcPct val="90000"/>
            </a:lnSpc>
            <a:spcBef>
              <a:spcPct val="0"/>
            </a:spcBef>
            <a:spcAft>
              <a:spcPct val="15000"/>
            </a:spcAft>
            <a:buChar char="•"/>
          </a:pPr>
          <a:r>
            <a:rPr lang="en-GB" sz="1600" kern="1200"/>
            <a:t>Legislative changes to allow NESO to correct errors, or consider new documentary evidence during the Tier 1 review</a:t>
          </a:r>
        </a:p>
      </dsp:txBody>
      <dsp:txXfrm rot="-5400000">
        <a:off x="1106371" y="1438166"/>
        <a:ext cx="10613502" cy="927042"/>
      </dsp:txXfrm>
    </dsp:sp>
    <dsp:sp modelId="{C9188BF8-1F86-4D99-9D39-07132BDB329E}">
      <dsp:nvSpPr>
        <dsp:cNvPr id="0" name=""/>
        <dsp:cNvSpPr/>
      </dsp:nvSpPr>
      <dsp:spPr>
        <a:xfrm rot="5400000">
          <a:off x="-237079" y="3011283"/>
          <a:ext cx="1580529" cy="110637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a:t>Setting budgets</a:t>
          </a:r>
        </a:p>
      </dsp:txBody>
      <dsp:txXfrm rot="-5400000">
        <a:off x="1" y="3327388"/>
        <a:ext cx="1106370" cy="474159"/>
      </dsp:txXfrm>
    </dsp:sp>
    <dsp:sp modelId="{47A48054-0F7C-451D-9A6E-CE723603EEE6}">
      <dsp:nvSpPr>
        <dsp:cNvPr id="0" name=""/>
        <dsp:cNvSpPr/>
      </dsp:nvSpPr>
      <dsp:spPr>
        <a:xfrm rot="5400000">
          <a:off x="5924525" y="-2043950"/>
          <a:ext cx="1027344" cy="1066365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GB" sz="1600" kern="1200"/>
            <a:t>Visibility of bids will be extended to solar PV and onshore wind (including remote island wind), alongside offshore wind.</a:t>
          </a:r>
        </a:p>
        <a:p>
          <a:pPr marL="171450" lvl="1" indent="-171450" algn="l" defTabSz="711200">
            <a:lnSpc>
              <a:spcPct val="90000"/>
            </a:lnSpc>
            <a:spcBef>
              <a:spcPct val="0"/>
            </a:spcBef>
            <a:spcAft>
              <a:spcPct val="15000"/>
            </a:spcAft>
            <a:buChar char="•"/>
          </a:pPr>
          <a:r>
            <a:rPr lang="en-GB" sz="1600" kern="1200"/>
            <a:t>As with AR7, we will publish a budget in advance of the sealed bid window for all technologies.</a:t>
          </a:r>
        </a:p>
        <a:p>
          <a:pPr marL="171450" lvl="1" indent="-171450" algn="l" defTabSz="711200">
            <a:lnSpc>
              <a:spcPct val="90000"/>
            </a:lnSpc>
            <a:spcBef>
              <a:spcPct val="0"/>
            </a:spcBef>
            <a:spcAft>
              <a:spcPct val="15000"/>
            </a:spcAft>
            <a:buFont typeface="Arial" panose="020B0604020202020204" pitchFamily="34" charset="0"/>
            <a:buChar char="•"/>
          </a:pPr>
          <a:r>
            <a:rPr lang="en-GB" sz="1600" b="0" i="0" kern="1200"/>
            <a:t>The Secretary of State may increase this budget following sight of bids, if it presents good value for money for consumers.</a:t>
          </a:r>
          <a:endParaRPr lang="en-GB" sz="1600" kern="1200"/>
        </a:p>
      </dsp:txBody>
      <dsp:txXfrm rot="-5400000">
        <a:off x="1106371" y="2824355"/>
        <a:ext cx="10613502" cy="92704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A0F703-26ED-441E-8074-6F9E2145E656}">
      <dsp:nvSpPr>
        <dsp:cNvPr id="0" name=""/>
        <dsp:cNvSpPr/>
      </dsp:nvSpPr>
      <dsp:spPr>
        <a:xfrm>
          <a:off x="0" y="1286501"/>
          <a:ext cx="11371630" cy="1715335"/>
        </a:xfrm>
        <a:prstGeom prst="notchedRightArrow">
          <a:avLst/>
        </a:prstGeom>
        <a:solidFill>
          <a:srgbClr val="0F6FC6">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17322843-C18F-4BFB-98CB-93B24D9152F5}">
      <dsp:nvSpPr>
        <dsp:cNvPr id="0" name=""/>
        <dsp:cNvSpPr/>
      </dsp:nvSpPr>
      <dsp:spPr>
        <a:xfrm>
          <a:off x="683739" y="495406"/>
          <a:ext cx="870779" cy="1200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ctr" anchorCtr="0">
          <a:noAutofit/>
        </a:bodyPr>
        <a:lstStyle/>
        <a:p>
          <a:pPr marL="0" lvl="0" indent="0" algn="ctr" defTabSz="533400" rtl="0">
            <a:lnSpc>
              <a:spcPct val="90000"/>
            </a:lnSpc>
            <a:spcBef>
              <a:spcPct val="0"/>
            </a:spcBef>
            <a:spcAft>
              <a:spcPct val="35000"/>
            </a:spcAft>
            <a:buNone/>
          </a:pPr>
          <a:r>
            <a:rPr lang="en-GB" sz="1200" b="1" kern="1200">
              <a:latin typeface="+mn-lt"/>
              <a:ea typeface="+mn-ea"/>
              <a:cs typeface="+mn-cs"/>
            </a:rPr>
            <a:t>6 July 2026</a:t>
          </a:r>
        </a:p>
        <a:p>
          <a:pPr marL="0" lvl="0" indent="0" algn="ctr" defTabSz="533400">
            <a:lnSpc>
              <a:spcPct val="90000"/>
            </a:lnSpc>
            <a:spcBef>
              <a:spcPct val="0"/>
            </a:spcBef>
            <a:spcAft>
              <a:spcPct val="35000"/>
            </a:spcAft>
            <a:buNone/>
          </a:pPr>
          <a:r>
            <a:rPr lang="en-GB" sz="1200" kern="1200">
              <a:solidFill>
                <a:sysClr val="windowText" lastClr="000000">
                  <a:hueOff val="0"/>
                  <a:satOff val="0"/>
                  <a:lumOff val="0"/>
                  <a:alphaOff val="0"/>
                </a:sysClr>
              </a:solidFill>
              <a:latin typeface="+mn-lt"/>
              <a:ea typeface="+mn-ea"/>
              <a:cs typeface="+mn-cs"/>
            </a:rPr>
            <a:t>Statutory notices published</a:t>
          </a:r>
        </a:p>
      </dsp:txBody>
      <dsp:txXfrm>
        <a:off x="683739" y="495406"/>
        <a:ext cx="870779" cy="1200254"/>
      </dsp:txXfrm>
    </dsp:sp>
    <dsp:sp modelId="{C9BB5DC7-9DB5-43D0-B47A-7D1852CF57B9}">
      <dsp:nvSpPr>
        <dsp:cNvPr id="0" name=""/>
        <dsp:cNvSpPr/>
      </dsp:nvSpPr>
      <dsp:spPr>
        <a:xfrm>
          <a:off x="2050830" y="1937999"/>
          <a:ext cx="428833" cy="428833"/>
        </a:xfrm>
        <a:prstGeom prst="ellipse">
          <a:avLst/>
        </a:prstGeom>
        <a:solidFill>
          <a:srgbClr val="0F6FC6">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5B7BDD-112F-474F-98C7-2DF1B1972CA8}">
      <dsp:nvSpPr>
        <dsp:cNvPr id="0" name=""/>
        <dsp:cNvSpPr/>
      </dsp:nvSpPr>
      <dsp:spPr>
        <a:xfrm>
          <a:off x="2943080" y="311779"/>
          <a:ext cx="870779" cy="1715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marL="0" lvl="0" indent="0" algn="ctr" defTabSz="533400" rtl="0">
            <a:lnSpc>
              <a:spcPct val="90000"/>
            </a:lnSpc>
            <a:spcBef>
              <a:spcPct val="0"/>
            </a:spcBef>
            <a:spcAft>
              <a:spcPct val="35000"/>
            </a:spcAft>
            <a:buNone/>
          </a:pPr>
          <a:r>
            <a:rPr lang="en-GB" sz="1200" b="1" i="0" kern="1200">
              <a:latin typeface="+mn-lt"/>
            </a:rPr>
            <a:t>20 July 2026</a:t>
          </a:r>
        </a:p>
        <a:p>
          <a:pPr marL="0" lvl="0" indent="0" algn="ctr" defTabSz="533400" rtl="0">
            <a:lnSpc>
              <a:spcPct val="90000"/>
            </a:lnSpc>
            <a:spcBef>
              <a:spcPct val="0"/>
            </a:spcBef>
            <a:spcAft>
              <a:spcPct val="35000"/>
            </a:spcAft>
            <a:buNone/>
          </a:pPr>
          <a:r>
            <a:rPr lang="en-GB" sz="1200" b="0" kern="1200">
              <a:solidFill>
                <a:sysClr val="windowText" lastClr="000000">
                  <a:hueOff val="0"/>
                  <a:satOff val="0"/>
                  <a:lumOff val="0"/>
                  <a:alphaOff val="0"/>
                </a:sysClr>
              </a:solidFill>
              <a:latin typeface="+mn-lt"/>
              <a:ea typeface="+mn-ea"/>
              <a:cs typeface="+mn-cs"/>
            </a:rPr>
            <a:t>Allocation Round Application Window opens </a:t>
          </a:r>
        </a:p>
      </dsp:txBody>
      <dsp:txXfrm>
        <a:off x="2943080" y="311779"/>
        <a:ext cx="870779" cy="1715335"/>
      </dsp:txXfrm>
    </dsp:sp>
    <dsp:sp modelId="{AF993CDE-1FE6-4AC3-B687-EAEA6D4E09E4}">
      <dsp:nvSpPr>
        <dsp:cNvPr id="0" name=""/>
        <dsp:cNvSpPr/>
      </dsp:nvSpPr>
      <dsp:spPr>
        <a:xfrm>
          <a:off x="3106402" y="1929752"/>
          <a:ext cx="428833" cy="428833"/>
        </a:xfrm>
        <a:prstGeom prst="ellipse">
          <a:avLst/>
        </a:prstGeom>
        <a:solidFill>
          <a:srgbClr val="0F6FC6">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3ED6CC-2BCC-4925-85B5-4E2FFDF6CAB2}">
      <dsp:nvSpPr>
        <dsp:cNvPr id="0" name=""/>
        <dsp:cNvSpPr/>
      </dsp:nvSpPr>
      <dsp:spPr>
        <a:xfrm>
          <a:off x="3878088" y="2682943"/>
          <a:ext cx="1054504" cy="1310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1">
          <a:noAutofit/>
        </a:bodyPr>
        <a:lstStyle/>
        <a:p>
          <a:pPr marL="0" lvl="0" indent="0" algn="ctr" defTabSz="533400">
            <a:lnSpc>
              <a:spcPct val="90000"/>
            </a:lnSpc>
            <a:spcBef>
              <a:spcPct val="0"/>
            </a:spcBef>
            <a:spcAft>
              <a:spcPct val="35000"/>
            </a:spcAft>
            <a:buNone/>
          </a:pPr>
          <a:r>
            <a:rPr lang="en-GB" sz="1200" b="1" kern="1200">
              <a:latin typeface="+mn-lt"/>
              <a:ea typeface="+mn-ea"/>
              <a:cs typeface="+mn-cs"/>
            </a:rPr>
            <a:t>7 August 2026</a:t>
          </a:r>
        </a:p>
        <a:p>
          <a:pPr marL="114300" lvl="1" indent="-114300" algn="ctr" defTabSz="533400" rtl="0">
            <a:lnSpc>
              <a:spcPct val="90000"/>
            </a:lnSpc>
            <a:spcBef>
              <a:spcPct val="0"/>
            </a:spcBef>
            <a:spcAft>
              <a:spcPct val="15000"/>
            </a:spcAft>
            <a:buNone/>
          </a:pPr>
          <a:r>
            <a:rPr lang="en-GB" sz="1200" kern="1200">
              <a:solidFill>
                <a:sysClr val="windowText" lastClr="000000">
                  <a:hueOff val="0"/>
                  <a:satOff val="0"/>
                  <a:lumOff val="0"/>
                  <a:alphaOff val="0"/>
                </a:sysClr>
              </a:solidFill>
              <a:latin typeface="+mn-lt"/>
              <a:ea typeface="+mn-ea"/>
              <a:cs typeface="+mn-cs"/>
            </a:rPr>
            <a:t>Closure of Allocation Round Application Window </a:t>
          </a:r>
        </a:p>
      </dsp:txBody>
      <dsp:txXfrm>
        <a:off x="3878088" y="2682943"/>
        <a:ext cx="1054504" cy="1310430"/>
      </dsp:txXfrm>
    </dsp:sp>
    <dsp:sp modelId="{E48076CB-9820-45EF-8498-AB3676A722DF}">
      <dsp:nvSpPr>
        <dsp:cNvPr id="0" name=""/>
        <dsp:cNvSpPr/>
      </dsp:nvSpPr>
      <dsp:spPr>
        <a:xfrm>
          <a:off x="4191124" y="1929752"/>
          <a:ext cx="428833" cy="428833"/>
        </a:xfrm>
        <a:prstGeom prst="ellipse">
          <a:avLst/>
        </a:prstGeom>
        <a:solidFill>
          <a:srgbClr val="0F6FC6">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E6CB93-0F99-4E5F-BBCD-28DF64BF345E}">
      <dsp:nvSpPr>
        <dsp:cNvPr id="0" name=""/>
        <dsp:cNvSpPr/>
      </dsp:nvSpPr>
      <dsp:spPr>
        <a:xfrm>
          <a:off x="4876463" y="311779"/>
          <a:ext cx="1025011" cy="1715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1">
          <a:noAutofit/>
        </a:bodyPr>
        <a:lstStyle/>
        <a:p>
          <a:pPr marL="0" lvl="0" indent="0" algn="ctr" defTabSz="533400" rtl="0">
            <a:lnSpc>
              <a:spcPct val="90000"/>
            </a:lnSpc>
            <a:spcBef>
              <a:spcPct val="0"/>
            </a:spcBef>
            <a:spcAft>
              <a:spcPct val="35000"/>
            </a:spcAft>
            <a:buNone/>
          </a:pPr>
          <a:r>
            <a:rPr lang="en-GB" sz="1200" b="1" kern="1200">
              <a:latin typeface="+mn-lt"/>
              <a:ea typeface="+mn-ea"/>
              <a:cs typeface="+mn-cs"/>
            </a:rPr>
            <a:t>10 August –  16 September 2026</a:t>
          </a:r>
        </a:p>
        <a:p>
          <a:pPr marL="114300" lvl="1" indent="-114300" algn="ctr" defTabSz="533400">
            <a:lnSpc>
              <a:spcPct val="90000"/>
            </a:lnSpc>
            <a:spcBef>
              <a:spcPct val="0"/>
            </a:spcBef>
            <a:spcAft>
              <a:spcPct val="15000"/>
            </a:spcAft>
            <a:buNone/>
          </a:pPr>
          <a:r>
            <a:rPr lang="en-GB" sz="1200" kern="1200">
              <a:solidFill>
                <a:sysClr val="windowText" lastClr="000000">
                  <a:hueOff val="0"/>
                  <a:satOff val="0"/>
                  <a:lumOff val="0"/>
                  <a:alphaOff val="0"/>
                </a:sysClr>
              </a:solidFill>
              <a:latin typeface="+mn-lt"/>
              <a:ea typeface="+mn-ea"/>
              <a:cs typeface="+mn-cs"/>
            </a:rPr>
            <a:t>Qualification Assessment Window</a:t>
          </a:r>
        </a:p>
      </dsp:txBody>
      <dsp:txXfrm>
        <a:off x="4876463" y="311779"/>
        <a:ext cx="1025011" cy="1715335"/>
      </dsp:txXfrm>
    </dsp:sp>
    <dsp:sp modelId="{32DA378D-8361-4DE9-8F8A-87A6C60D002F}">
      <dsp:nvSpPr>
        <dsp:cNvPr id="0" name=""/>
        <dsp:cNvSpPr/>
      </dsp:nvSpPr>
      <dsp:spPr>
        <a:xfrm>
          <a:off x="5256981" y="1929752"/>
          <a:ext cx="428833" cy="428833"/>
        </a:xfrm>
        <a:prstGeom prst="ellipse">
          <a:avLst/>
        </a:prstGeom>
        <a:solidFill>
          <a:srgbClr val="0F6FC6">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629C5F-93B8-4BF9-AE0C-2639DC8F3976}">
      <dsp:nvSpPr>
        <dsp:cNvPr id="0" name=""/>
        <dsp:cNvSpPr/>
      </dsp:nvSpPr>
      <dsp:spPr>
        <a:xfrm>
          <a:off x="6003530" y="2739523"/>
          <a:ext cx="1000107" cy="13556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1">
          <a:noAutofit/>
        </a:bodyPr>
        <a:lstStyle/>
        <a:p>
          <a:pPr marL="0" lvl="0" indent="0" algn="ctr" defTabSz="533400" rtl="0">
            <a:lnSpc>
              <a:spcPct val="90000"/>
            </a:lnSpc>
            <a:spcBef>
              <a:spcPct val="0"/>
            </a:spcBef>
            <a:spcAft>
              <a:spcPct val="35000"/>
            </a:spcAft>
            <a:buNone/>
          </a:pPr>
          <a:r>
            <a:rPr lang="en-GB" sz="1200" b="1" i="0" kern="1200">
              <a:latin typeface="+mn-lt"/>
            </a:rPr>
            <a:t>17 September 2026</a:t>
          </a:r>
          <a:r>
            <a:rPr lang="en-GB" sz="1200" b="0" i="0" kern="1200">
              <a:latin typeface="+mn-lt"/>
            </a:rPr>
            <a:t> </a:t>
          </a:r>
          <a:endParaRPr lang="en-GB" sz="1200" kern="1200">
            <a:solidFill>
              <a:sysClr val="windowText" lastClr="000000">
                <a:hueOff val="0"/>
                <a:satOff val="0"/>
                <a:lumOff val="0"/>
                <a:alphaOff val="0"/>
              </a:sysClr>
            </a:solidFill>
            <a:latin typeface="+mn-lt"/>
            <a:ea typeface="+mn-ea"/>
            <a:cs typeface="+mn-cs"/>
          </a:endParaRPr>
        </a:p>
        <a:p>
          <a:pPr marL="114300" lvl="1" indent="-114300" algn="ctr" defTabSz="533400">
            <a:lnSpc>
              <a:spcPct val="90000"/>
            </a:lnSpc>
            <a:spcBef>
              <a:spcPct val="0"/>
            </a:spcBef>
            <a:spcAft>
              <a:spcPct val="15000"/>
            </a:spcAft>
            <a:buNone/>
          </a:pPr>
          <a:r>
            <a:rPr lang="en-GB" sz="1200" kern="1200">
              <a:latin typeface="+mn-lt"/>
              <a:ea typeface="+mn-ea"/>
              <a:cs typeface="+mn-cs"/>
            </a:rPr>
            <a:t>Earliest possible Budget Notice publication</a:t>
          </a:r>
        </a:p>
      </dsp:txBody>
      <dsp:txXfrm>
        <a:off x="6003530" y="2739523"/>
        <a:ext cx="1000107" cy="1355681"/>
      </dsp:txXfrm>
    </dsp:sp>
    <dsp:sp modelId="{2B96CFA2-F73F-49EF-84EA-085EC2B8B484}">
      <dsp:nvSpPr>
        <dsp:cNvPr id="0" name=""/>
        <dsp:cNvSpPr/>
      </dsp:nvSpPr>
      <dsp:spPr>
        <a:xfrm flipV="1">
          <a:off x="8597844" y="2144167"/>
          <a:ext cx="45717" cy="45717"/>
        </a:xfrm>
        <a:prstGeom prst="ellipse">
          <a:avLst/>
        </a:prstGeom>
        <a:solidFill>
          <a:srgbClr val="0F6FC6">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B30391-890A-4286-A2FD-3661E8AB708B}">
      <dsp:nvSpPr>
        <dsp:cNvPr id="0" name=""/>
        <dsp:cNvSpPr/>
      </dsp:nvSpPr>
      <dsp:spPr>
        <a:xfrm>
          <a:off x="7083087" y="259431"/>
          <a:ext cx="1068724" cy="1436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1">
          <a:noAutofit/>
        </a:bodyPr>
        <a:lstStyle/>
        <a:p>
          <a:pPr marL="0" lvl="0" indent="0" algn="ctr" defTabSz="533400" rtl="0">
            <a:lnSpc>
              <a:spcPct val="90000"/>
            </a:lnSpc>
            <a:spcBef>
              <a:spcPct val="0"/>
            </a:spcBef>
            <a:spcAft>
              <a:spcPct val="35000"/>
            </a:spcAft>
            <a:buNone/>
          </a:pPr>
          <a:r>
            <a:rPr lang="en-GB" sz="1200" b="1" i="0" kern="1200">
              <a:latin typeface="+mn-lt"/>
            </a:rPr>
            <a:t>19 November 2026</a:t>
          </a:r>
          <a:r>
            <a:rPr lang="en-GB" sz="1200" b="0" i="0" kern="1200">
              <a:latin typeface="+mn-lt"/>
            </a:rPr>
            <a:t> </a:t>
          </a:r>
          <a:endParaRPr lang="en-GB" sz="1200" kern="1200">
            <a:solidFill>
              <a:sysClr val="windowText" lastClr="000000">
                <a:hueOff val="0"/>
                <a:satOff val="0"/>
                <a:lumOff val="0"/>
                <a:alphaOff val="0"/>
              </a:sysClr>
            </a:solidFill>
            <a:latin typeface="+mn-lt"/>
            <a:ea typeface="+mn-ea"/>
            <a:cs typeface="+mn-cs"/>
          </a:endParaRPr>
        </a:p>
        <a:p>
          <a:pPr marL="114300" lvl="1" indent="-114300" algn="ctr" defTabSz="533400">
            <a:lnSpc>
              <a:spcPct val="90000"/>
            </a:lnSpc>
            <a:spcBef>
              <a:spcPct val="0"/>
            </a:spcBef>
            <a:spcAft>
              <a:spcPct val="15000"/>
            </a:spcAft>
            <a:buNone/>
          </a:pPr>
          <a:r>
            <a:rPr lang="en-GB" sz="1200" kern="1200">
              <a:latin typeface="+mn-lt"/>
              <a:ea typeface="+mn-ea"/>
              <a:cs typeface="+mn-cs"/>
            </a:rPr>
            <a:t>Latest possible Budget Notice publication</a:t>
          </a:r>
        </a:p>
      </dsp:txBody>
      <dsp:txXfrm>
        <a:off x="7083087" y="259431"/>
        <a:ext cx="1068724" cy="1436233"/>
      </dsp:txXfrm>
    </dsp:sp>
    <dsp:sp modelId="{EEAD2034-4059-4A3B-97DA-8C267DB3D163}">
      <dsp:nvSpPr>
        <dsp:cNvPr id="0" name=""/>
        <dsp:cNvSpPr/>
      </dsp:nvSpPr>
      <dsp:spPr>
        <a:xfrm>
          <a:off x="6300643" y="1929752"/>
          <a:ext cx="428833" cy="428833"/>
        </a:xfrm>
        <a:prstGeom prst="ellipse">
          <a:avLst/>
        </a:prstGeom>
        <a:solidFill>
          <a:srgbClr val="0F6FC6">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F61511-6779-4E86-BD18-63128CCE1C65}">
      <dsp:nvSpPr>
        <dsp:cNvPr id="0" name=""/>
        <dsp:cNvSpPr/>
      </dsp:nvSpPr>
      <dsp:spPr>
        <a:xfrm>
          <a:off x="8259362" y="2504136"/>
          <a:ext cx="1064501" cy="14878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1">
          <a:noAutofit/>
        </a:bodyPr>
        <a:lstStyle/>
        <a:p>
          <a:pPr marL="0" lvl="0" indent="0" algn="ctr" defTabSz="533400" rtl="0">
            <a:lnSpc>
              <a:spcPct val="90000"/>
            </a:lnSpc>
            <a:spcBef>
              <a:spcPct val="0"/>
            </a:spcBef>
            <a:spcAft>
              <a:spcPct val="35000"/>
            </a:spcAft>
            <a:buNone/>
          </a:pPr>
          <a:r>
            <a:rPr lang="en-GB" sz="1200" b="1" i="0" kern="1200">
              <a:latin typeface="+mn-lt"/>
            </a:rPr>
            <a:t>27 November – 1 December </a:t>
          </a:r>
          <a:r>
            <a:rPr lang="en-GB" sz="1200" b="1" i="0" kern="1200">
              <a:solidFill>
                <a:sysClr val="windowText" lastClr="000000">
                  <a:hueOff val="0"/>
                  <a:satOff val="0"/>
                  <a:lumOff val="0"/>
                  <a:alphaOff val="0"/>
                </a:sysClr>
              </a:solidFill>
              <a:latin typeface="+mn-lt"/>
            </a:rPr>
            <a:t>2026</a:t>
          </a:r>
          <a:endParaRPr lang="en-GB" sz="1200" b="1" kern="1200">
            <a:solidFill>
              <a:sysClr val="windowText" lastClr="000000">
                <a:hueOff val="0"/>
                <a:satOff val="0"/>
                <a:lumOff val="0"/>
                <a:alphaOff val="0"/>
              </a:sysClr>
            </a:solidFill>
            <a:latin typeface="+mn-lt"/>
            <a:ea typeface="+mn-ea"/>
            <a:cs typeface="+mn-cs"/>
          </a:endParaRPr>
        </a:p>
        <a:p>
          <a:pPr marL="114300" lvl="1" indent="-114300" algn="ctr" defTabSz="533400">
            <a:lnSpc>
              <a:spcPct val="90000"/>
            </a:lnSpc>
            <a:spcBef>
              <a:spcPct val="0"/>
            </a:spcBef>
            <a:spcAft>
              <a:spcPct val="15000"/>
            </a:spcAft>
            <a:buNone/>
          </a:pPr>
          <a:r>
            <a:rPr lang="en-GB" sz="1200" kern="1200">
              <a:latin typeface="+mn-lt"/>
              <a:ea typeface="+mn-ea"/>
              <a:cs typeface="+mn-cs"/>
            </a:rPr>
            <a:t>Earliest possible notification of results</a:t>
          </a:r>
        </a:p>
      </dsp:txBody>
      <dsp:txXfrm>
        <a:off x="8259362" y="2504136"/>
        <a:ext cx="1064501" cy="1487864"/>
      </dsp:txXfrm>
    </dsp:sp>
    <dsp:sp modelId="{3F426BBA-B4BB-4C95-ABF4-03C90638F3CE}">
      <dsp:nvSpPr>
        <dsp:cNvPr id="0" name=""/>
        <dsp:cNvSpPr/>
      </dsp:nvSpPr>
      <dsp:spPr>
        <a:xfrm>
          <a:off x="7419839" y="1929752"/>
          <a:ext cx="428833" cy="428833"/>
        </a:xfrm>
        <a:prstGeom prst="ellipse">
          <a:avLst/>
        </a:prstGeom>
        <a:solidFill>
          <a:srgbClr val="0F6FC6">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C00FA2-C6AC-4939-9801-FE20B9A4F0AA}">
      <dsp:nvSpPr>
        <dsp:cNvPr id="0" name=""/>
        <dsp:cNvSpPr/>
      </dsp:nvSpPr>
      <dsp:spPr>
        <a:xfrm>
          <a:off x="7259690" y="2573003"/>
          <a:ext cx="870779" cy="1715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endParaRPr lang="en-GB" sz="1200" kern="1200">
            <a:solidFill>
              <a:sysClr val="windowText" lastClr="000000">
                <a:hueOff val="0"/>
                <a:satOff val="0"/>
                <a:lumOff val="0"/>
                <a:alphaOff val="0"/>
              </a:sysClr>
            </a:solidFill>
            <a:latin typeface="+mn-lt"/>
            <a:ea typeface="+mn-ea"/>
            <a:cs typeface="+mn-cs"/>
          </a:endParaRPr>
        </a:p>
      </dsp:txBody>
      <dsp:txXfrm>
        <a:off x="7259690" y="2573003"/>
        <a:ext cx="870779" cy="1715335"/>
      </dsp:txXfrm>
    </dsp:sp>
    <dsp:sp modelId="{B252BCBE-F924-484A-9BFF-1FC477E46598}">
      <dsp:nvSpPr>
        <dsp:cNvPr id="0" name=""/>
        <dsp:cNvSpPr/>
      </dsp:nvSpPr>
      <dsp:spPr>
        <a:xfrm flipH="1" flipV="1">
          <a:off x="8590030" y="2091523"/>
          <a:ext cx="116076" cy="45717"/>
        </a:xfrm>
        <a:prstGeom prst="ellipse">
          <a:avLst/>
        </a:prstGeom>
        <a:solidFill>
          <a:srgbClr val="0F6FC6">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16ACF3-6EEC-4E10-A9C0-266D07F5FAB2}">
      <dsp:nvSpPr>
        <dsp:cNvPr id="0" name=""/>
        <dsp:cNvSpPr/>
      </dsp:nvSpPr>
      <dsp:spPr>
        <a:xfrm>
          <a:off x="9319648" y="515745"/>
          <a:ext cx="1007700" cy="1151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1">
          <a:noAutofit/>
        </a:bodyPr>
        <a:lstStyle/>
        <a:p>
          <a:pPr marL="0" lvl="0" indent="0" algn="ctr" defTabSz="533400" rtl="0">
            <a:lnSpc>
              <a:spcPct val="90000"/>
            </a:lnSpc>
            <a:spcBef>
              <a:spcPct val="0"/>
            </a:spcBef>
            <a:spcAft>
              <a:spcPct val="35000"/>
            </a:spcAft>
            <a:buNone/>
          </a:pPr>
          <a:r>
            <a:rPr lang="en-GB" sz="1200" b="1" i="0" kern="1200">
              <a:latin typeface="+mn-lt"/>
            </a:rPr>
            <a:t>15 – 17 February 2027</a:t>
          </a:r>
          <a:r>
            <a:rPr lang="en-GB" sz="1200" b="0" i="0" kern="1200">
              <a:latin typeface="+mn-lt"/>
            </a:rPr>
            <a:t> </a:t>
          </a:r>
          <a:endParaRPr lang="en-GB" sz="1200" kern="1200">
            <a:solidFill>
              <a:sysClr val="windowText" lastClr="000000">
                <a:hueOff val="0"/>
                <a:satOff val="0"/>
                <a:lumOff val="0"/>
                <a:alphaOff val="0"/>
              </a:sysClr>
            </a:solidFill>
            <a:latin typeface="+mn-lt"/>
            <a:ea typeface="+mn-ea"/>
            <a:cs typeface="+mn-cs"/>
          </a:endParaRPr>
        </a:p>
        <a:p>
          <a:pPr marL="114300" lvl="1" indent="-114300" algn="ctr" defTabSz="533400">
            <a:lnSpc>
              <a:spcPct val="90000"/>
            </a:lnSpc>
            <a:spcBef>
              <a:spcPct val="0"/>
            </a:spcBef>
            <a:spcAft>
              <a:spcPct val="15000"/>
            </a:spcAft>
            <a:buNone/>
          </a:pPr>
          <a:r>
            <a:rPr lang="en-GB" sz="1200" kern="1200">
              <a:latin typeface="+mn-lt"/>
              <a:ea typeface="+mn-ea"/>
              <a:cs typeface="+mn-cs"/>
            </a:rPr>
            <a:t>Latest possible notification of results</a:t>
          </a:r>
        </a:p>
      </dsp:txBody>
      <dsp:txXfrm>
        <a:off x="9319648" y="515745"/>
        <a:ext cx="1007700" cy="1151693"/>
      </dsp:txXfrm>
    </dsp:sp>
    <dsp:sp modelId="{438CA44B-FAB6-4572-8555-B75C0C411437}">
      <dsp:nvSpPr>
        <dsp:cNvPr id="0" name=""/>
        <dsp:cNvSpPr/>
      </dsp:nvSpPr>
      <dsp:spPr>
        <a:xfrm>
          <a:off x="8552355" y="1942810"/>
          <a:ext cx="428833" cy="428833"/>
        </a:xfrm>
        <a:prstGeom prst="ellipse">
          <a:avLst/>
        </a:prstGeom>
        <a:solidFill>
          <a:srgbClr val="0F6FC6">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77B6A8-5756-4690-ADB3-786B2A4D7CB5}">
      <dsp:nvSpPr>
        <dsp:cNvPr id="0" name=""/>
        <dsp:cNvSpPr/>
      </dsp:nvSpPr>
      <dsp:spPr>
        <a:xfrm>
          <a:off x="1796273" y="2639352"/>
          <a:ext cx="1008710" cy="14740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marL="0" lvl="0" indent="0" algn="ctr" defTabSz="533400" rtl="0">
            <a:lnSpc>
              <a:spcPct val="90000"/>
            </a:lnSpc>
            <a:spcBef>
              <a:spcPct val="0"/>
            </a:spcBef>
            <a:spcAft>
              <a:spcPct val="35000"/>
            </a:spcAft>
            <a:buNone/>
          </a:pPr>
          <a:r>
            <a:rPr lang="en-GB" sz="1200" b="1" kern="1200">
              <a:latin typeface="+mn-lt"/>
              <a:ea typeface="+mn-ea"/>
              <a:cs typeface="+mn-cs"/>
            </a:rPr>
            <a:t>6 – 10 July 2026</a:t>
          </a:r>
        </a:p>
        <a:p>
          <a:pPr marL="0" lvl="0" indent="0" algn="ctr" defTabSz="533400">
            <a:lnSpc>
              <a:spcPct val="90000"/>
            </a:lnSpc>
            <a:spcBef>
              <a:spcPct val="0"/>
            </a:spcBef>
            <a:spcAft>
              <a:spcPct val="35000"/>
            </a:spcAft>
            <a:buNone/>
          </a:pPr>
          <a:r>
            <a:rPr lang="en-GB" sz="1200" b="0" kern="1200">
              <a:solidFill>
                <a:sysClr val="windowText" lastClr="000000">
                  <a:hueOff val="0"/>
                  <a:satOff val="0"/>
                  <a:lumOff val="0"/>
                  <a:alphaOff val="0"/>
                </a:sysClr>
              </a:solidFill>
              <a:latin typeface="+mn-lt"/>
              <a:ea typeface="+mn-ea"/>
              <a:cs typeface="+mn-cs"/>
            </a:rPr>
            <a:t>Minor &amp; Necessary Modification request window</a:t>
          </a:r>
        </a:p>
      </dsp:txBody>
      <dsp:txXfrm>
        <a:off x="1796273" y="2639352"/>
        <a:ext cx="1008710" cy="1474090"/>
      </dsp:txXfrm>
    </dsp:sp>
    <dsp:sp modelId="{82A817C2-BA2B-4D74-8C10-7D82246A808F}">
      <dsp:nvSpPr>
        <dsp:cNvPr id="0" name=""/>
        <dsp:cNvSpPr/>
      </dsp:nvSpPr>
      <dsp:spPr>
        <a:xfrm>
          <a:off x="9635757" y="1929752"/>
          <a:ext cx="428833" cy="42883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6C5C11-79AA-49FB-A7F2-6795322C1B82}">
      <dsp:nvSpPr>
        <dsp:cNvPr id="0" name=""/>
        <dsp:cNvSpPr/>
      </dsp:nvSpPr>
      <dsp:spPr>
        <a:xfrm>
          <a:off x="5093" y="1494458"/>
          <a:ext cx="2164836" cy="1785537"/>
        </a:xfrm>
        <a:prstGeom prst="roundRect">
          <a:avLst>
            <a:gd name="adj" fmla="val 10000"/>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114300" lvl="1" indent="-114300" algn="l" defTabSz="533400">
            <a:lnSpc>
              <a:spcPct val="90000"/>
            </a:lnSpc>
            <a:spcBef>
              <a:spcPct val="0"/>
            </a:spcBef>
            <a:spcAft>
              <a:spcPct val="15000"/>
            </a:spcAft>
            <a:buFont typeface="Arial" panose="020B0604020202020204" pitchFamily="34" charset="0"/>
            <a:buNone/>
          </a:pPr>
          <a:r>
            <a:rPr lang="en-GB" sz="1200" b="1" kern="1200">
              <a:latin typeface="+mn-lt"/>
              <a:cs typeface="Arial" panose="020B0604020202020204" pitchFamily="34" charset="0"/>
            </a:rPr>
            <a:t>Applicant Led</a:t>
          </a:r>
          <a:endParaRPr lang="en-GB" sz="1200" kern="1200">
            <a:latin typeface="+mn-lt"/>
            <a:cs typeface="Arial" panose="020B0604020202020204" pitchFamily="34" charset="0"/>
          </a:endParaRPr>
        </a:p>
        <a:p>
          <a:pPr marL="114300" lvl="1" indent="-114300" algn="l" defTabSz="533400">
            <a:lnSpc>
              <a:spcPct val="90000"/>
            </a:lnSpc>
            <a:spcBef>
              <a:spcPct val="0"/>
            </a:spcBef>
            <a:spcAft>
              <a:spcPct val="15000"/>
            </a:spcAft>
            <a:buFont typeface="Arial" panose="020B0604020202020204" pitchFamily="34" charset="0"/>
            <a:buChar char="•"/>
          </a:pPr>
          <a:r>
            <a:rPr lang="en-GB" sz="1200" kern="1200">
              <a:latin typeface="+mn-lt"/>
              <a:cs typeface="Arial" panose="020B0604020202020204" pitchFamily="34" charset="0"/>
            </a:rPr>
            <a:t>Opens: 20 July</a:t>
          </a:r>
        </a:p>
        <a:p>
          <a:pPr marL="114300" lvl="1" indent="-114300" algn="l" defTabSz="533400">
            <a:lnSpc>
              <a:spcPct val="90000"/>
            </a:lnSpc>
            <a:spcBef>
              <a:spcPct val="0"/>
            </a:spcBef>
            <a:spcAft>
              <a:spcPct val="15000"/>
            </a:spcAft>
            <a:buChar char="•"/>
          </a:pPr>
          <a:r>
            <a:rPr lang="en-GB" sz="1200" kern="1200">
              <a:latin typeface="+mn-lt"/>
              <a:cs typeface="Arial" panose="020B0604020202020204" pitchFamily="34" charset="0"/>
            </a:rPr>
            <a:t>Closes: 7 August </a:t>
          </a:r>
          <a:r>
            <a:rPr lang="en-GB" sz="1200" b="1" kern="1200">
              <a:latin typeface="+mn-lt"/>
              <a:cs typeface="Arial" panose="020B0604020202020204" pitchFamily="34" charset="0"/>
            </a:rPr>
            <a:t>5pm</a:t>
          </a:r>
          <a:endParaRPr lang="en-GB" sz="1200" kern="1200">
            <a:latin typeface="+mn-lt"/>
            <a:cs typeface="Arial" panose="020B0604020202020204" pitchFamily="34" charset="0"/>
          </a:endParaRPr>
        </a:p>
        <a:p>
          <a:pPr marL="114300" lvl="1" indent="-114300" algn="l" defTabSz="533400">
            <a:lnSpc>
              <a:spcPct val="90000"/>
            </a:lnSpc>
            <a:spcBef>
              <a:spcPct val="0"/>
            </a:spcBef>
            <a:spcAft>
              <a:spcPct val="15000"/>
            </a:spcAft>
            <a:buChar char="•"/>
          </a:pPr>
          <a:r>
            <a:rPr lang="en-GB" sz="1200" kern="1200">
              <a:latin typeface="+mn-lt"/>
              <a:cs typeface="Arial" panose="020B0604020202020204" pitchFamily="34" charset="0"/>
            </a:rPr>
            <a:t>15 Working Days</a:t>
          </a:r>
        </a:p>
      </dsp:txBody>
      <dsp:txXfrm>
        <a:off x="46183" y="1535548"/>
        <a:ext cx="2082656" cy="1320742"/>
      </dsp:txXfrm>
    </dsp:sp>
    <dsp:sp modelId="{69DCB923-7CE9-4A18-BD9B-E85D57E50E86}">
      <dsp:nvSpPr>
        <dsp:cNvPr id="0" name=""/>
        <dsp:cNvSpPr/>
      </dsp:nvSpPr>
      <dsp:spPr>
        <a:xfrm>
          <a:off x="1199872" y="1853619"/>
          <a:ext cx="2506052" cy="2506052"/>
        </a:xfrm>
        <a:prstGeom prst="leftCircularArrow">
          <a:avLst>
            <a:gd name="adj1" fmla="val 3470"/>
            <a:gd name="adj2" fmla="val 430196"/>
            <a:gd name="adj3" fmla="val 2187197"/>
            <a:gd name="adj4" fmla="val 9005980"/>
            <a:gd name="adj5" fmla="val 4048"/>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3B1194C-1282-4B8C-A11F-6F0396567078}">
      <dsp:nvSpPr>
        <dsp:cNvPr id="0" name=""/>
        <dsp:cNvSpPr/>
      </dsp:nvSpPr>
      <dsp:spPr>
        <a:xfrm>
          <a:off x="460420" y="2875678"/>
          <a:ext cx="1975793" cy="808634"/>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GB" sz="1900" b="1" kern="1200">
              <a:latin typeface="+mj-lt"/>
              <a:cs typeface="Arial" panose="020B0604020202020204" pitchFamily="34" charset="0"/>
            </a:rPr>
            <a:t>Application Window</a:t>
          </a:r>
        </a:p>
      </dsp:txBody>
      <dsp:txXfrm>
        <a:off x="484104" y="2899362"/>
        <a:ext cx="1928425" cy="761266"/>
      </dsp:txXfrm>
    </dsp:sp>
    <dsp:sp modelId="{16EF043F-FE7B-44EA-886C-F0FF9A329810}">
      <dsp:nvSpPr>
        <dsp:cNvPr id="0" name=""/>
        <dsp:cNvSpPr/>
      </dsp:nvSpPr>
      <dsp:spPr>
        <a:xfrm>
          <a:off x="2850271" y="1505309"/>
          <a:ext cx="2164836" cy="1785537"/>
        </a:xfrm>
        <a:prstGeom prst="roundRect">
          <a:avLst>
            <a:gd name="adj" fmla="val 10000"/>
          </a:avLst>
        </a:prstGeom>
        <a:solidFill>
          <a:schemeClr val="lt1">
            <a:alpha val="90000"/>
            <a:hueOff val="0"/>
            <a:satOff val="0"/>
            <a:lumOff val="0"/>
            <a:alphaOff val="0"/>
          </a:schemeClr>
        </a:solidFill>
        <a:ln w="19050" cap="flat" cmpd="sng" algn="ctr">
          <a:solidFill>
            <a:schemeClr val="accent2">
              <a:hueOff val="-400009"/>
              <a:satOff val="20974"/>
              <a:lumOff val="503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533400">
            <a:lnSpc>
              <a:spcPct val="90000"/>
            </a:lnSpc>
            <a:spcBef>
              <a:spcPct val="0"/>
            </a:spcBef>
            <a:spcAft>
              <a:spcPct val="15000"/>
            </a:spcAft>
            <a:buNone/>
          </a:pPr>
          <a:r>
            <a:rPr lang="en-GB" sz="1200" b="1" kern="1200">
              <a:latin typeface="+mj-lt"/>
              <a:cs typeface="Arial" panose="020B0604020202020204" pitchFamily="34" charset="0"/>
            </a:rPr>
            <a:t>NESO Led</a:t>
          </a:r>
          <a:endParaRPr lang="en-GB" sz="1200" kern="1200">
            <a:latin typeface="+mj-lt"/>
            <a:cs typeface="Arial" panose="020B0604020202020204" pitchFamily="34" charset="0"/>
          </a:endParaRPr>
        </a:p>
        <a:p>
          <a:pPr marL="114300" lvl="1" indent="-114300" algn="l" defTabSz="533400">
            <a:lnSpc>
              <a:spcPct val="90000"/>
            </a:lnSpc>
            <a:spcBef>
              <a:spcPct val="0"/>
            </a:spcBef>
            <a:spcAft>
              <a:spcPct val="15000"/>
            </a:spcAft>
            <a:buFont typeface="Arial" panose="020B0604020202020204" pitchFamily="34" charset="0"/>
            <a:buChar char="•"/>
          </a:pPr>
          <a:r>
            <a:rPr lang="en-GB" sz="1200" kern="1200">
              <a:latin typeface="+mj-lt"/>
              <a:cs typeface="Arial" panose="020B0604020202020204" pitchFamily="34" charset="0"/>
            </a:rPr>
            <a:t>Opens: 10 August</a:t>
          </a:r>
        </a:p>
        <a:p>
          <a:pPr marL="114300" lvl="1" indent="-114300" algn="l" defTabSz="533400">
            <a:lnSpc>
              <a:spcPct val="90000"/>
            </a:lnSpc>
            <a:spcBef>
              <a:spcPct val="0"/>
            </a:spcBef>
            <a:spcAft>
              <a:spcPct val="15000"/>
            </a:spcAft>
            <a:buChar char="•"/>
          </a:pPr>
          <a:r>
            <a:rPr lang="en-GB" sz="1200" kern="1200">
              <a:latin typeface="+mj-lt"/>
              <a:cs typeface="Arial" panose="020B0604020202020204" pitchFamily="34" charset="0"/>
            </a:rPr>
            <a:t>Closes: 16 September</a:t>
          </a:r>
        </a:p>
        <a:p>
          <a:pPr marL="114300" lvl="1" indent="-114300" algn="l" defTabSz="533400">
            <a:lnSpc>
              <a:spcPct val="90000"/>
            </a:lnSpc>
            <a:spcBef>
              <a:spcPct val="0"/>
            </a:spcBef>
            <a:spcAft>
              <a:spcPct val="15000"/>
            </a:spcAft>
            <a:buChar char="•"/>
          </a:pPr>
          <a:r>
            <a:rPr lang="en-GB" sz="1200" b="1" kern="1200">
              <a:latin typeface="+mj-lt"/>
              <a:cs typeface="Arial" panose="020B0604020202020204" pitchFamily="34" charset="0"/>
            </a:rPr>
            <a:t>Results</a:t>
          </a:r>
          <a:r>
            <a:rPr lang="en-GB" sz="1200" b="0" kern="1200">
              <a:latin typeface="+mj-lt"/>
              <a:cs typeface="Arial" panose="020B0604020202020204" pitchFamily="34" charset="0"/>
            </a:rPr>
            <a:t>: 16 September</a:t>
          </a:r>
        </a:p>
        <a:p>
          <a:pPr marL="114300" lvl="1" indent="-114300" algn="l" defTabSz="533400">
            <a:lnSpc>
              <a:spcPct val="90000"/>
            </a:lnSpc>
            <a:spcBef>
              <a:spcPct val="0"/>
            </a:spcBef>
            <a:spcAft>
              <a:spcPct val="15000"/>
            </a:spcAft>
            <a:buChar char="•"/>
          </a:pPr>
          <a:r>
            <a:rPr lang="en-GB" sz="1200" kern="1200">
              <a:latin typeface="+mj-lt"/>
              <a:cs typeface="Arial" panose="020B0604020202020204" pitchFamily="34" charset="0"/>
            </a:rPr>
            <a:t>27 Working Days</a:t>
          </a:r>
        </a:p>
      </dsp:txBody>
      <dsp:txXfrm>
        <a:off x="2891361" y="1929014"/>
        <a:ext cx="2082656" cy="1320742"/>
      </dsp:txXfrm>
    </dsp:sp>
    <dsp:sp modelId="{0E7D2A67-A5B1-4551-88B4-B2D863B82CDC}">
      <dsp:nvSpPr>
        <dsp:cNvPr id="0" name=""/>
        <dsp:cNvSpPr/>
      </dsp:nvSpPr>
      <dsp:spPr>
        <a:xfrm>
          <a:off x="4032039" y="379410"/>
          <a:ext cx="2753027" cy="2753027"/>
        </a:xfrm>
        <a:prstGeom prst="circularArrow">
          <a:avLst>
            <a:gd name="adj1" fmla="val 3158"/>
            <a:gd name="adj2" fmla="val 388721"/>
            <a:gd name="adj3" fmla="val 19435768"/>
            <a:gd name="adj4" fmla="val 12575511"/>
            <a:gd name="adj5" fmla="val 3685"/>
          </a:avLst>
        </a:prstGeom>
        <a:solidFill>
          <a:schemeClr val="accent2">
            <a:hueOff val="-600013"/>
            <a:satOff val="31462"/>
            <a:lumOff val="754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0416CC5-7EBB-4209-AB40-63E822B0A6DF}">
      <dsp:nvSpPr>
        <dsp:cNvPr id="0" name=""/>
        <dsp:cNvSpPr/>
      </dsp:nvSpPr>
      <dsp:spPr>
        <a:xfrm>
          <a:off x="3331346" y="1122693"/>
          <a:ext cx="1924299" cy="765230"/>
        </a:xfrm>
        <a:prstGeom prst="roundRect">
          <a:avLst>
            <a:gd name="adj" fmla="val 10000"/>
          </a:avLst>
        </a:prstGeom>
        <a:solidFill>
          <a:schemeClr val="accent2">
            <a:hueOff val="-400009"/>
            <a:satOff val="20974"/>
            <a:lumOff val="503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GB" sz="1900" b="1" kern="1200">
              <a:latin typeface="+mj-lt"/>
              <a:cs typeface="Arial" panose="020B0604020202020204" pitchFamily="34" charset="0"/>
            </a:rPr>
            <a:t>Assessment Window</a:t>
          </a:r>
        </a:p>
      </dsp:txBody>
      <dsp:txXfrm>
        <a:off x="3353759" y="1145106"/>
        <a:ext cx="1879473" cy="720404"/>
      </dsp:txXfrm>
    </dsp:sp>
    <dsp:sp modelId="{C282502A-15D2-4570-BF23-DD08F95780A9}">
      <dsp:nvSpPr>
        <dsp:cNvPr id="0" name=""/>
        <dsp:cNvSpPr/>
      </dsp:nvSpPr>
      <dsp:spPr>
        <a:xfrm>
          <a:off x="5669703" y="1505309"/>
          <a:ext cx="2164836" cy="1785537"/>
        </a:xfrm>
        <a:prstGeom prst="roundRect">
          <a:avLst>
            <a:gd name="adj" fmla="val 10000"/>
          </a:avLst>
        </a:prstGeom>
        <a:solidFill>
          <a:schemeClr val="lt1">
            <a:alpha val="90000"/>
            <a:hueOff val="0"/>
            <a:satOff val="0"/>
            <a:lumOff val="0"/>
            <a:alphaOff val="0"/>
          </a:schemeClr>
        </a:solidFill>
        <a:ln w="19050" cap="flat" cmpd="sng" algn="ctr">
          <a:solidFill>
            <a:scrgbClr r="0" g="0" b="0"/>
          </a:solidFill>
          <a:prstDash val="dash"/>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GB" sz="1200" b="1" kern="1200">
              <a:latin typeface="+mn-lt"/>
              <a:cs typeface="Arial" panose="020B0604020202020204" pitchFamily="34" charset="0"/>
            </a:rPr>
            <a:t>Reviews Window</a:t>
          </a:r>
          <a:r>
            <a:rPr lang="en-GB" sz="1200" b="0" kern="1200">
              <a:latin typeface="+mn-lt"/>
              <a:cs typeface="Arial" panose="020B0604020202020204" pitchFamily="34" charset="0"/>
            </a:rPr>
            <a:t>:</a:t>
          </a:r>
          <a:r>
            <a:rPr lang="en-GB" sz="1200" b="1" kern="1200">
              <a:latin typeface="+mn-lt"/>
              <a:cs typeface="Arial" panose="020B0604020202020204" pitchFamily="34" charset="0"/>
            </a:rPr>
            <a:t> </a:t>
          </a:r>
          <a:br>
            <a:rPr lang="en-GB" sz="1200" b="1" kern="1200">
              <a:latin typeface="+mn-lt"/>
              <a:cs typeface="Arial" panose="020B0604020202020204" pitchFamily="34" charset="0"/>
            </a:rPr>
          </a:br>
          <a:r>
            <a:rPr lang="en-GB" sz="1200" b="0" kern="1200">
              <a:latin typeface="+mn-lt"/>
              <a:cs typeface="Arial" panose="020B0604020202020204" pitchFamily="34" charset="0"/>
            </a:rPr>
            <a:t>17 September – 23 September</a:t>
          </a:r>
        </a:p>
        <a:p>
          <a:pPr marL="114300" lvl="1" indent="-114300" algn="l" defTabSz="533400">
            <a:lnSpc>
              <a:spcPct val="90000"/>
            </a:lnSpc>
            <a:spcBef>
              <a:spcPct val="0"/>
            </a:spcBef>
            <a:spcAft>
              <a:spcPct val="15000"/>
            </a:spcAft>
            <a:buFont typeface="Arial" panose="020B0604020202020204" pitchFamily="34" charset="0"/>
            <a:buChar char="•"/>
          </a:pPr>
          <a:r>
            <a:rPr lang="en-GB" sz="1200" b="1" kern="1200">
              <a:latin typeface="+mn-lt"/>
              <a:cs typeface="Arial" panose="020B0604020202020204" pitchFamily="34" charset="0"/>
            </a:rPr>
            <a:t>Appeals Window</a:t>
          </a:r>
          <a:r>
            <a:rPr lang="en-GB" sz="1200" b="0" kern="1200">
              <a:latin typeface="+mn-lt"/>
              <a:cs typeface="Arial" panose="020B0604020202020204" pitchFamily="34" charset="0"/>
            </a:rPr>
            <a:t>:</a:t>
          </a:r>
          <a:br>
            <a:rPr lang="en-GB" sz="1200" b="1" kern="1200">
              <a:latin typeface="+mn-lt"/>
              <a:cs typeface="Arial" panose="020B0604020202020204" pitchFamily="34" charset="0"/>
            </a:rPr>
          </a:br>
          <a:r>
            <a:rPr lang="en-GB" sz="1200" b="0" kern="1200">
              <a:latin typeface="+mn-lt"/>
              <a:cs typeface="Arial" panose="020B0604020202020204" pitchFamily="34" charset="0"/>
            </a:rPr>
            <a:t>8 October – 14 October</a:t>
          </a:r>
        </a:p>
      </dsp:txBody>
      <dsp:txXfrm>
        <a:off x="5710793" y="1546399"/>
        <a:ext cx="2082656" cy="1320742"/>
      </dsp:txXfrm>
    </dsp:sp>
    <dsp:sp modelId="{21CFFBAC-F709-4E3E-AC87-7765D1E8D73D}">
      <dsp:nvSpPr>
        <dsp:cNvPr id="0" name=""/>
        <dsp:cNvSpPr/>
      </dsp:nvSpPr>
      <dsp:spPr>
        <a:xfrm>
          <a:off x="6869511" y="1870325"/>
          <a:ext cx="2476409" cy="2476409"/>
        </a:xfrm>
        <a:prstGeom prst="leftCircularArrow">
          <a:avLst>
            <a:gd name="adj1" fmla="val 3511"/>
            <a:gd name="adj2" fmla="val 435777"/>
            <a:gd name="adj3" fmla="val 2211288"/>
            <a:gd name="adj4" fmla="val 9024489"/>
            <a:gd name="adj5" fmla="val 4096"/>
          </a:avLst>
        </a:prstGeom>
        <a:solidFill>
          <a:schemeClr val="accent2">
            <a:hueOff val="-1200026"/>
            <a:satOff val="62923"/>
            <a:lumOff val="1509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44791BA-9785-4D46-88C7-7E7696BE40C1}">
      <dsp:nvSpPr>
        <dsp:cNvPr id="0" name=""/>
        <dsp:cNvSpPr/>
      </dsp:nvSpPr>
      <dsp:spPr>
        <a:xfrm>
          <a:off x="6150778" y="2908231"/>
          <a:ext cx="1924299" cy="765230"/>
        </a:xfrm>
        <a:prstGeom prst="roundRect">
          <a:avLst>
            <a:gd name="adj" fmla="val 10000"/>
          </a:avLst>
        </a:prstGeom>
        <a:solidFill>
          <a:schemeClr val="accent2">
            <a:hueOff val="-800017"/>
            <a:satOff val="41949"/>
            <a:lumOff val="1006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GB" sz="1900" b="1" kern="1200">
              <a:latin typeface="+mj-lt"/>
              <a:cs typeface="Arial" panose="020B0604020202020204" pitchFamily="34" charset="0"/>
            </a:rPr>
            <a:t>Reviews and Appeals</a:t>
          </a:r>
        </a:p>
      </dsp:txBody>
      <dsp:txXfrm>
        <a:off x="6173191" y="2930644"/>
        <a:ext cx="1879473" cy="720404"/>
      </dsp:txXfrm>
    </dsp:sp>
    <dsp:sp modelId="{F6D8AC89-FFD0-4B1A-96B4-131D4760DF8F}">
      <dsp:nvSpPr>
        <dsp:cNvPr id="0" name=""/>
        <dsp:cNvSpPr/>
      </dsp:nvSpPr>
      <dsp:spPr>
        <a:xfrm>
          <a:off x="8489134" y="1505309"/>
          <a:ext cx="2164836" cy="1785537"/>
        </a:xfrm>
        <a:prstGeom prst="roundRect">
          <a:avLst>
            <a:gd name="adj" fmla="val 10000"/>
          </a:avLst>
        </a:prstGeom>
        <a:solidFill>
          <a:schemeClr val="lt1">
            <a:alpha val="90000"/>
            <a:hueOff val="0"/>
            <a:satOff val="0"/>
            <a:lumOff val="0"/>
            <a:alphaOff val="0"/>
          </a:schemeClr>
        </a:solidFill>
        <a:ln w="19050" cap="flat" cmpd="sng" algn="ctr">
          <a:solidFill>
            <a:schemeClr val="accent2">
              <a:hueOff val="-1200026"/>
              <a:satOff val="62923"/>
              <a:lumOff val="1509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533400">
            <a:lnSpc>
              <a:spcPct val="90000"/>
            </a:lnSpc>
            <a:spcBef>
              <a:spcPct val="0"/>
            </a:spcBef>
            <a:spcAft>
              <a:spcPct val="15000"/>
            </a:spcAft>
            <a:buChar char="•"/>
          </a:pPr>
          <a:r>
            <a:rPr lang="en-GB" sz="1200" b="0" kern="1200">
              <a:latin typeface="+mn-lt"/>
              <a:cs typeface="Arial" panose="020B0604020202020204" pitchFamily="34" charset="0"/>
            </a:rPr>
            <a:t>Contract Budget Notice publication </a:t>
          </a:r>
          <a:endParaRPr lang="en-GB" sz="1200" b="1" kern="1200">
            <a:latin typeface="+mj-lt"/>
            <a:cs typeface="Arial" panose="020B0604020202020204" pitchFamily="34" charset="0"/>
          </a:endParaRPr>
        </a:p>
        <a:p>
          <a:pPr marL="114300" lvl="1" indent="-114300" algn="l" defTabSz="533400">
            <a:lnSpc>
              <a:spcPct val="90000"/>
            </a:lnSpc>
            <a:spcBef>
              <a:spcPct val="0"/>
            </a:spcBef>
            <a:spcAft>
              <a:spcPct val="15000"/>
            </a:spcAft>
            <a:buChar char="•"/>
          </a:pPr>
          <a:r>
            <a:rPr lang="en-GB" sz="1200" b="1" kern="1200">
              <a:latin typeface="+mn-lt"/>
              <a:cs typeface="Arial" panose="020B0604020202020204" pitchFamily="34" charset="0"/>
            </a:rPr>
            <a:t>Sealed Bid Window</a:t>
          </a:r>
          <a:endParaRPr lang="en-GB" sz="1200" b="1" kern="1200">
            <a:latin typeface="+mj-lt"/>
            <a:cs typeface="Arial" panose="020B0604020202020204" pitchFamily="34" charset="0"/>
          </a:endParaRPr>
        </a:p>
        <a:p>
          <a:pPr marL="114300" lvl="1" indent="-114300" algn="l" defTabSz="533400">
            <a:lnSpc>
              <a:spcPct val="90000"/>
            </a:lnSpc>
            <a:spcBef>
              <a:spcPct val="0"/>
            </a:spcBef>
            <a:spcAft>
              <a:spcPct val="15000"/>
            </a:spcAft>
            <a:buChar char="•"/>
          </a:pPr>
          <a:r>
            <a:rPr lang="en-GB" sz="1200" b="0" kern="1200">
              <a:latin typeface="+mj-lt"/>
              <a:cs typeface="Arial" panose="020B0604020202020204" pitchFamily="34" charset="0"/>
            </a:rPr>
            <a:t>Auction and Audit </a:t>
          </a:r>
        </a:p>
        <a:p>
          <a:pPr marL="114300" lvl="1" indent="-114300" algn="l" defTabSz="533400">
            <a:lnSpc>
              <a:spcPct val="90000"/>
            </a:lnSpc>
            <a:spcBef>
              <a:spcPct val="0"/>
            </a:spcBef>
            <a:spcAft>
              <a:spcPct val="15000"/>
            </a:spcAft>
            <a:buChar char="•"/>
          </a:pPr>
          <a:r>
            <a:rPr lang="en-GB" sz="1200" b="1" kern="1200">
              <a:latin typeface="+mj-lt"/>
              <a:cs typeface="Arial" panose="020B0604020202020204" pitchFamily="34" charset="0"/>
            </a:rPr>
            <a:t>Release Results</a:t>
          </a:r>
        </a:p>
        <a:p>
          <a:pPr marL="114300" lvl="1" indent="-114300" algn="l" defTabSz="533400">
            <a:lnSpc>
              <a:spcPct val="90000"/>
            </a:lnSpc>
            <a:spcBef>
              <a:spcPct val="0"/>
            </a:spcBef>
            <a:spcAft>
              <a:spcPct val="15000"/>
            </a:spcAft>
            <a:buChar char="•"/>
          </a:pPr>
          <a:endParaRPr lang="en-GB" sz="1200" kern="1200">
            <a:latin typeface="+mj-lt"/>
            <a:cs typeface="Arial" panose="020B0604020202020204" pitchFamily="34" charset="0"/>
          </a:endParaRPr>
        </a:p>
      </dsp:txBody>
      <dsp:txXfrm>
        <a:off x="8530224" y="1929014"/>
        <a:ext cx="2082656" cy="1320742"/>
      </dsp:txXfrm>
    </dsp:sp>
    <dsp:sp modelId="{F6F0037B-3EAF-4F02-A7AD-B8873DF45EEA}">
      <dsp:nvSpPr>
        <dsp:cNvPr id="0" name=""/>
        <dsp:cNvSpPr/>
      </dsp:nvSpPr>
      <dsp:spPr>
        <a:xfrm>
          <a:off x="8970209" y="1122693"/>
          <a:ext cx="1924299" cy="765230"/>
        </a:xfrm>
        <a:prstGeom prst="roundRect">
          <a:avLst>
            <a:gd name="adj" fmla="val 10000"/>
          </a:avLst>
        </a:prstGeom>
        <a:solidFill>
          <a:schemeClr val="accent2">
            <a:hueOff val="-1200026"/>
            <a:satOff val="62923"/>
            <a:lumOff val="1509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GB" sz="1900" b="1" kern="1200">
              <a:latin typeface="+mj-lt"/>
              <a:cs typeface="Arial" panose="020B0604020202020204" pitchFamily="34" charset="0"/>
            </a:rPr>
            <a:t>Sealed Bids and Auction</a:t>
          </a:r>
        </a:p>
      </dsp:txBody>
      <dsp:txXfrm>
        <a:off x="8992622" y="1145106"/>
        <a:ext cx="1879473" cy="72040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06A4AA-54EC-4FAF-96B4-3B65C012518D}">
      <dsp:nvSpPr>
        <dsp:cNvPr id="0" name=""/>
        <dsp:cNvSpPr/>
      </dsp:nvSpPr>
      <dsp:spPr>
        <a:xfrm rot="5400000">
          <a:off x="5075233" y="-1903081"/>
          <a:ext cx="1239182" cy="5359835"/>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GB" sz="1300" kern="1200" err="1"/>
            <a:t>CfD</a:t>
          </a:r>
          <a:r>
            <a:rPr lang="en-GB" sz="1300" kern="1200"/>
            <a:t> Regulations</a:t>
          </a:r>
        </a:p>
        <a:p>
          <a:pPr marL="114300" lvl="1" indent="-114300" algn="l" defTabSz="577850">
            <a:lnSpc>
              <a:spcPct val="90000"/>
            </a:lnSpc>
            <a:spcBef>
              <a:spcPct val="0"/>
            </a:spcBef>
            <a:spcAft>
              <a:spcPct val="15000"/>
            </a:spcAft>
            <a:buChar char="•"/>
          </a:pPr>
          <a:r>
            <a:rPr lang="en-GB" sz="1300" kern="1200"/>
            <a:t>Contract Allocation Framework (CAF)</a:t>
          </a:r>
        </a:p>
        <a:p>
          <a:pPr marL="114300" lvl="1" indent="-114300" algn="l" defTabSz="577850">
            <a:lnSpc>
              <a:spcPct val="90000"/>
            </a:lnSpc>
            <a:spcBef>
              <a:spcPct val="0"/>
            </a:spcBef>
            <a:spcAft>
              <a:spcPct val="15000"/>
            </a:spcAft>
            <a:buChar char="•"/>
          </a:pPr>
          <a:r>
            <a:rPr lang="en-GB" sz="1300" kern="1200"/>
            <a:t>CfD Agreement Terms and Conditions</a:t>
          </a:r>
        </a:p>
        <a:p>
          <a:pPr marL="114300" lvl="1" indent="-114300" algn="l" defTabSz="577850">
            <a:lnSpc>
              <a:spcPct val="90000"/>
            </a:lnSpc>
            <a:spcBef>
              <a:spcPct val="0"/>
            </a:spcBef>
            <a:spcAft>
              <a:spcPct val="15000"/>
            </a:spcAft>
            <a:buChar char="•"/>
          </a:pPr>
          <a:r>
            <a:rPr lang="en-GB" sz="1300" kern="1200"/>
            <a:t>Allocation Round Notices and directions</a:t>
          </a:r>
        </a:p>
      </dsp:txBody>
      <dsp:txXfrm rot="-5400000">
        <a:off x="3014907" y="217737"/>
        <a:ext cx="5299343" cy="1118198"/>
      </dsp:txXfrm>
    </dsp:sp>
    <dsp:sp modelId="{BCBC744C-9C06-4656-B026-FB20390DB473}">
      <dsp:nvSpPr>
        <dsp:cNvPr id="0" name=""/>
        <dsp:cNvSpPr/>
      </dsp:nvSpPr>
      <dsp:spPr>
        <a:xfrm>
          <a:off x="0" y="2346"/>
          <a:ext cx="3014907" cy="154897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GB" sz="2800" kern="1200"/>
            <a:t>Rules &amp; Requirements</a:t>
          </a:r>
        </a:p>
      </dsp:txBody>
      <dsp:txXfrm>
        <a:off x="75615" y="77961"/>
        <a:ext cx="2863677" cy="1397748"/>
      </dsp:txXfrm>
    </dsp:sp>
    <dsp:sp modelId="{9832F545-DC59-4076-B2E3-61A93A6E41FF}">
      <dsp:nvSpPr>
        <dsp:cNvPr id="0" name=""/>
        <dsp:cNvSpPr/>
      </dsp:nvSpPr>
      <dsp:spPr>
        <a:xfrm rot="5400000">
          <a:off x="5075233" y="-276653"/>
          <a:ext cx="1239182" cy="5359835"/>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GB" sz="1300" kern="1200">
              <a:hlinkClick xmlns:r="http://schemas.openxmlformats.org/officeDocument/2006/relationships" r:id="rId1"/>
            </a:rPr>
            <a:t>NESO website</a:t>
          </a:r>
          <a:r>
            <a:rPr lang="en-GB" sz="1300" kern="1200"/>
            <a:t> - Delivery Body Guidance </a:t>
          </a:r>
        </a:p>
        <a:p>
          <a:pPr marL="114300" lvl="1" indent="-114300" algn="l" defTabSz="577850">
            <a:lnSpc>
              <a:spcPct val="90000"/>
            </a:lnSpc>
            <a:spcBef>
              <a:spcPct val="0"/>
            </a:spcBef>
            <a:spcAft>
              <a:spcPct val="15000"/>
            </a:spcAft>
            <a:buChar char="•"/>
          </a:pPr>
          <a:r>
            <a:rPr lang="en-GB" sz="1300" kern="1200">
              <a:hlinkClick xmlns:r="http://schemas.openxmlformats.org/officeDocument/2006/relationships" r:id="rId2"/>
            </a:rPr>
            <a:t>LCCC website</a:t>
          </a:r>
          <a:r>
            <a:rPr lang="en-GB" sz="1300" kern="1200"/>
            <a:t> - LCCC Guidance and Publications</a:t>
          </a:r>
        </a:p>
        <a:p>
          <a:pPr marL="114300" lvl="1" indent="-114300" algn="l" defTabSz="577850">
            <a:lnSpc>
              <a:spcPct val="90000"/>
            </a:lnSpc>
            <a:spcBef>
              <a:spcPct val="0"/>
            </a:spcBef>
            <a:spcAft>
              <a:spcPct val="15000"/>
            </a:spcAft>
            <a:buChar char="•"/>
          </a:pPr>
          <a:r>
            <a:rPr lang="en-GB" sz="1300" kern="1200">
              <a:hlinkClick xmlns:r="http://schemas.openxmlformats.org/officeDocument/2006/relationships" r:id="rId3"/>
            </a:rPr>
            <a:t>Microsite</a:t>
          </a:r>
          <a:r>
            <a:rPr lang="en-GB" sz="1300" kern="1200"/>
            <a:t> – Timeline &amp; </a:t>
          </a:r>
          <a:r>
            <a:rPr lang="en-GB" sz="1300" kern="1200" err="1"/>
            <a:t>CfD</a:t>
          </a:r>
          <a:r>
            <a:rPr lang="en-GB" sz="1300" kern="1200"/>
            <a:t> FAQs</a:t>
          </a:r>
        </a:p>
        <a:p>
          <a:pPr marL="114300" lvl="1" indent="-114300" algn="l" defTabSz="577850">
            <a:lnSpc>
              <a:spcPct val="90000"/>
            </a:lnSpc>
            <a:spcBef>
              <a:spcPct val="0"/>
            </a:spcBef>
            <a:spcAft>
              <a:spcPct val="15000"/>
            </a:spcAft>
            <a:buChar char="•"/>
          </a:pPr>
          <a:r>
            <a:rPr lang="en-GB" sz="1300" kern="1200">
              <a:hlinkClick xmlns:r="http://schemas.openxmlformats.org/officeDocument/2006/relationships" r:id="rId4"/>
            </a:rPr>
            <a:t>Ofgem website</a:t>
          </a:r>
          <a:r>
            <a:rPr lang="en-GB" sz="1300" kern="1200"/>
            <a:t> - Appeals Guidance</a:t>
          </a:r>
        </a:p>
      </dsp:txBody>
      <dsp:txXfrm rot="-5400000">
        <a:off x="3014907" y="1844165"/>
        <a:ext cx="5299343" cy="1118198"/>
      </dsp:txXfrm>
    </dsp:sp>
    <dsp:sp modelId="{880CDEE6-F778-43AD-84FF-C649B637D836}">
      <dsp:nvSpPr>
        <dsp:cNvPr id="0" name=""/>
        <dsp:cNvSpPr/>
      </dsp:nvSpPr>
      <dsp:spPr>
        <a:xfrm>
          <a:off x="0" y="1628774"/>
          <a:ext cx="3014907" cy="154897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GB" sz="2800" kern="1200"/>
            <a:t>Guidance</a:t>
          </a:r>
        </a:p>
      </dsp:txBody>
      <dsp:txXfrm>
        <a:off x="75615" y="1704389"/>
        <a:ext cx="2863677" cy="1397748"/>
      </dsp:txXfrm>
    </dsp:sp>
    <dsp:sp modelId="{E94AD576-37EA-4A3F-859A-86C9465E622A}">
      <dsp:nvSpPr>
        <dsp:cNvPr id="0" name=""/>
        <dsp:cNvSpPr/>
      </dsp:nvSpPr>
      <dsp:spPr>
        <a:xfrm rot="5400000">
          <a:off x="5075233" y="1349773"/>
          <a:ext cx="1239182" cy="5359835"/>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GB" sz="1300" kern="1200"/>
            <a:t>Delivery Body (NESO) mailbox and phoneline</a:t>
          </a:r>
        </a:p>
        <a:p>
          <a:pPr marL="228600" lvl="2" indent="-114300" algn="l" defTabSz="577850">
            <a:lnSpc>
              <a:spcPct val="90000"/>
            </a:lnSpc>
            <a:spcBef>
              <a:spcPct val="0"/>
            </a:spcBef>
            <a:spcAft>
              <a:spcPct val="15000"/>
            </a:spcAft>
            <a:buChar char="•"/>
          </a:pPr>
          <a:r>
            <a:rPr lang="en-GB" sz="1300" kern="1200"/>
            <a:t>Process and eligibility clarification</a:t>
          </a:r>
        </a:p>
        <a:p>
          <a:pPr marL="228600" lvl="2" indent="-114300" algn="l" defTabSz="577850">
            <a:lnSpc>
              <a:spcPct val="90000"/>
            </a:lnSpc>
            <a:spcBef>
              <a:spcPct val="0"/>
            </a:spcBef>
            <a:spcAft>
              <a:spcPct val="15000"/>
            </a:spcAft>
            <a:buChar char="•"/>
          </a:pPr>
          <a:r>
            <a:rPr lang="en-GB" sz="1300" kern="1200"/>
            <a:t>Portal and submission queries.</a:t>
          </a:r>
        </a:p>
      </dsp:txBody>
      <dsp:txXfrm rot="-5400000">
        <a:off x="3014907" y="3470591"/>
        <a:ext cx="5299343" cy="1118198"/>
      </dsp:txXfrm>
    </dsp:sp>
    <dsp:sp modelId="{21028A84-E79A-441F-9B54-868C11D13829}">
      <dsp:nvSpPr>
        <dsp:cNvPr id="0" name=""/>
        <dsp:cNvSpPr/>
      </dsp:nvSpPr>
      <dsp:spPr>
        <a:xfrm>
          <a:off x="0" y="3255202"/>
          <a:ext cx="3014907" cy="154897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GB" sz="2800" kern="1200"/>
            <a:t>Help during the Round</a:t>
          </a:r>
        </a:p>
      </dsp:txBody>
      <dsp:txXfrm>
        <a:off x="75615" y="3330817"/>
        <a:ext cx="2863677" cy="139774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DE171E-AD6C-496D-B440-37276C21B7D1}">
      <dsp:nvSpPr>
        <dsp:cNvPr id="0" name=""/>
        <dsp:cNvSpPr/>
      </dsp:nvSpPr>
      <dsp:spPr>
        <a:xfrm>
          <a:off x="0" y="750"/>
          <a:ext cx="7470410" cy="7020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kern="1200"/>
            <a:t>Eligibility Requirements</a:t>
          </a:r>
        </a:p>
      </dsp:txBody>
      <dsp:txXfrm>
        <a:off x="34269" y="35019"/>
        <a:ext cx="7401872" cy="633462"/>
      </dsp:txXfrm>
    </dsp:sp>
    <dsp:sp modelId="{1A594FB1-2EE0-45C5-BA2A-E82A8F1D5D8E}">
      <dsp:nvSpPr>
        <dsp:cNvPr id="0" name=""/>
        <dsp:cNvSpPr/>
      </dsp:nvSpPr>
      <dsp:spPr>
        <a:xfrm>
          <a:off x="0" y="702750"/>
          <a:ext cx="7470410" cy="1345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7186"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GB" sz="1600" kern="1200">
              <a:solidFill>
                <a:schemeClr val="bg1"/>
              </a:solidFill>
            </a:rPr>
            <a:t>Company information provided</a:t>
          </a:r>
        </a:p>
        <a:p>
          <a:pPr marL="171450" lvl="1" indent="-171450" algn="l" defTabSz="711200">
            <a:lnSpc>
              <a:spcPct val="90000"/>
            </a:lnSpc>
            <a:spcBef>
              <a:spcPct val="0"/>
            </a:spcBef>
            <a:spcAft>
              <a:spcPct val="20000"/>
            </a:spcAft>
            <a:buChar char="•"/>
          </a:pPr>
          <a:r>
            <a:rPr lang="en-GB" sz="1600" kern="1200">
              <a:solidFill>
                <a:schemeClr val="bg1"/>
              </a:solidFill>
            </a:rPr>
            <a:t>Project eligibility and classification</a:t>
          </a:r>
        </a:p>
        <a:p>
          <a:pPr marL="171450" lvl="1" indent="-171450" algn="l" defTabSz="711200">
            <a:lnSpc>
              <a:spcPct val="90000"/>
            </a:lnSpc>
            <a:spcBef>
              <a:spcPct val="0"/>
            </a:spcBef>
            <a:spcAft>
              <a:spcPct val="20000"/>
            </a:spcAft>
            <a:buChar char="•"/>
          </a:pPr>
          <a:r>
            <a:rPr lang="en-GB" sz="1600" kern="1200">
              <a:solidFill>
                <a:schemeClr val="bg1"/>
              </a:solidFill>
            </a:rPr>
            <a:t>Planning Consent</a:t>
          </a:r>
        </a:p>
        <a:p>
          <a:pPr marL="171450" lvl="1" indent="-171450" algn="l" defTabSz="711200">
            <a:lnSpc>
              <a:spcPct val="90000"/>
            </a:lnSpc>
            <a:spcBef>
              <a:spcPct val="0"/>
            </a:spcBef>
            <a:spcAft>
              <a:spcPct val="20000"/>
            </a:spcAft>
            <a:buChar char="•"/>
          </a:pPr>
          <a:r>
            <a:rPr lang="en-GB" sz="1600" kern="1200">
              <a:solidFill>
                <a:schemeClr val="bg1"/>
              </a:solidFill>
            </a:rPr>
            <a:t>/</a:t>
          </a:r>
        </a:p>
      </dsp:txBody>
      <dsp:txXfrm>
        <a:off x="0" y="702750"/>
        <a:ext cx="7470410" cy="1345500"/>
      </dsp:txXfrm>
    </dsp:sp>
    <dsp:sp modelId="{1C161E38-E647-4BBC-A673-A8CC59C9E512}">
      <dsp:nvSpPr>
        <dsp:cNvPr id="0" name=""/>
        <dsp:cNvSpPr/>
      </dsp:nvSpPr>
      <dsp:spPr>
        <a:xfrm>
          <a:off x="0" y="2048250"/>
          <a:ext cx="7470410" cy="7020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kern="1200"/>
            <a:t>Application Quality</a:t>
          </a:r>
        </a:p>
      </dsp:txBody>
      <dsp:txXfrm>
        <a:off x="34269" y="2082519"/>
        <a:ext cx="7401872" cy="633462"/>
      </dsp:txXfrm>
    </dsp:sp>
    <dsp:sp modelId="{FD0E143B-F2C1-4FC5-B189-7C3A3D29B64A}">
      <dsp:nvSpPr>
        <dsp:cNvPr id="0" name=""/>
        <dsp:cNvSpPr/>
      </dsp:nvSpPr>
      <dsp:spPr>
        <a:xfrm>
          <a:off x="0" y="2750250"/>
          <a:ext cx="7470410" cy="11643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7186"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GB" sz="1400" kern="1200"/>
            <a:t>Complete and correctly submitted</a:t>
          </a:r>
        </a:p>
        <a:p>
          <a:pPr marL="114300" lvl="1" indent="-114300" algn="l" defTabSz="622300">
            <a:lnSpc>
              <a:spcPct val="90000"/>
            </a:lnSpc>
            <a:spcBef>
              <a:spcPct val="0"/>
            </a:spcBef>
            <a:spcAft>
              <a:spcPct val="20000"/>
            </a:spcAft>
            <a:buChar char="•"/>
          </a:pPr>
          <a:r>
            <a:rPr lang="en-GB" sz="1400" kern="1200"/>
            <a:t>Clear and consistent across all documents</a:t>
          </a:r>
        </a:p>
        <a:p>
          <a:pPr marL="114300" lvl="1" indent="-114300" algn="l" defTabSz="622300">
            <a:lnSpc>
              <a:spcPct val="90000"/>
            </a:lnSpc>
            <a:spcBef>
              <a:spcPct val="0"/>
            </a:spcBef>
            <a:spcAft>
              <a:spcPct val="20000"/>
            </a:spcAft>
            <a:buChar char="•"/>
          </a:pPr>
          <a:r>
            <a:rPr lang="en-GB" sz="1400" kern="1200"/>
            <a:t>Evidence directly supports each requirement</a:t>
          </a:r>
        </a:p>
        <a:p>
          <a:pPr marL="114300" lvl="1" indent="-114300" algn="l" defTabSz="622300">
            <a:lnSpc>
              <a:spcPct val="90000"/>
            </a:lnSpc>
            <a:spcBef>
              <a:spcPct val="0"/>
            </a:spcBef>
            <a:spcAft>
              <a:spcPct val="20000"/>
            </a:spcAft>
            <a:buChar char="•"/>
          </a:pPr>
          <a:r>
            <a:rPr lang="en-GB" sz="1400" kern="1200"/>
            <a:t>Required declarations provided</a:t>
          </a:r>
        </a:p>
      </dsp:txBody>
      <dsp:txXfrm>
        <a:off x="0" y="2750250"/>
        <a:ext cx="7470410" cy="1164375"/>
      </dsp:txXfrm>
    </dsp:sp>
    <dsp:sp modelId="{2D7F6E0E-043F-42BA-B99C-9CF2207614B5}">
      <dsp:nvSpPr>
        <dsp:cNvPr id="0" name=""/>
        <dsp:cNvSpPr/>
      </dsp:nvSpPr>
      <dsp:spPr>
        <a:xfrm>
          <a:off x="0" y="3914625"/>
          <a:ext cx="7470410" cy="7020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kern="1200"/>
            <a:t>Downstream Readiness</a:t>
          </a:r>
        </a:p>
      </dsp:txBody>
      <dsp:txXfrm>
        <a:off x="34269" y="3948894"/>
        <a:ext cx="7401872" cy="633462"/>
      </dsp:txXfrm>
    </dsp:sp>
    <dsp:sp modelId="{5A7A5526-E71F-4183-8A0F-DE6523A07283}">
      <dsp:nvSpPr>
        <dsp:cNvPr id="0" name=""/>
        <dsp:cNvSpPr/>
      </dsp:nvSpPr>
      <dsp:spPr>
        <a:xfrm>
          <a:off x="0" y="4616625"/>
          <a:ext cx="7470410" cy="763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7186"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en-GB" sz="2000" kern="1200">
              <a:solidFill>
                <a:schemeClr val="bg1"/>
              </a:solidFill>
            </a:rPr>
            <a:t>Key project and contract information provided to enable LCCC</a:t>
          </a:r>
        </a:p>
      </dsp:txBody>
      <dsp:txXfrm>
        <a:off x="0" y="4616625"/>
        <a:ext cx="7470410" cy="76331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62BA4E-5100-48CD-9F0B-B036EA4B9345}">
      <dsp:nvSpPr>
        <dsp:cNvPr id="0" name=""/>
        <dsp:cNvSpPr/>
      </dsp:nvSpPr>
      <dsp:spPr>
        <a:xfrm rot="10800000">
          <a:off x="1497128" y="162"/>
          <a:ext cx="5021843" cy="928911"/>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9624" tIns="140970" rIns="263144" bIns="140970" numCol="1" spcCol="1270" anchor="ctr" anchorCtr="0">
          <a:noAutofit/>
        </a:bodyPr>
        <a:lstStyle/>
        <a:p>
          <a:pPr marL="0" lvl="0" indent="0" algn="l" defTabSz="1644650">
            <a:lnSpc>
              <a:spcPct val="90000"/>
            </a:lnSpc>
            <a:spcBef>
              <a:spcPct val="0"/>
            </a:spcBef>
            <a:spcAft>
              <a:spcPct val="35000"/>
            </a:spcAft>
            <a:buNone/>
          </a:pPr>
          <a:r>
            <a:rPr lang="en-GB" sz="3700" kern="1200"/>
            <a:t>Complete</a:t>
          </a:r>
        </a:p>
      </dsp:txBody>
      <dsp:txXfrm rot="10800000">
        <a:off x="1729356" y="162"/>
        <a:ext cx="4789615" cy="928911"/>
      </dsp:txXfrm>
    </dsp:sp>
    <dsp:sp modelId="{243C9F37-62F4-4389-9BA6-7C86E312E316}">
      <dsp:nvSpPr>
        <dsp:cNvPr id="0" name=""/>
        <dsp:cNvSpPr/>
      </dsp:nvSpPr>
      <dsp:spPr>
        <a:xfrm>
          <a:off x="1032672" y="162"/>
          <a:ext cx="928911" cy="928911"/>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1ADE936-1944-4383-A4A3-D52E1D4EC844}">
      <dsp:nvSpPr>
        <dsp:cNvPr id="0" name=""/>
        <dsp:cNvSpPr/>
      </dsp:nvSpPr>
      <dsp:spPr>
        <a:xfrm rot="10800000">
          <a:off x="1497128" y="1206360"/>
          <a:ext cx="5021843" cy="928911"/>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9624" tIns="140970" rIns="263144" bIns="140970" numCol="1" spcCol="1270" anchor="ctr" anchorCtr="0">
          <a:noAutofit/>
        </a:bodyPr>
        <a:lstStyle/>
        <a:p>
          <a:pPr marL="0" lvl="0" indent="0" algn="l" defTabSz="1644650">
            <a:lnSpc>
              <a:spcPct val="90000"/>
            </a:lnSpc>
            <a:spcBef>
              <a:spcPct val="0"/>
            </a:spcBef>
            <a:spcAft>
              <a:spcPct val="35000"/>
            </a:spcAft>
            <a:buNone/>
          </a:pPr>
          <a:r>
            <a:rPr lang="en-GB" sz="3700" kern="1200"/>
            <a:t>Clear</a:t>
          </a:r>
        </a:p>
      </dsp:txBody>
      <dsp:txXfrm rot="10800000">
        <a:off x="1729356" y="1206360"/>
        <a:ext cx="4789615" cy="928911"/>
      </dsp:txXfrm>
    </dsp:sp>
    <dsp:sp modelId="{F6ED88CE-5B6E-4CDE-A414-055F0C9DE1D6}">
      <dsp:nvSpPr>
        <dsp:cNvPr id="0" name=""/>
        <dsp:cNvSpPr/>
      </dsp:nvSpPr>
      <dsp:spPr>
        <a:xfrm>
          <a:off x="1032672" y="1206360"/>
          <a:ext cx="928911" cy="928911"/>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225648-21E8-4261-991D-A4760ACAB4EF}">
      <dsp:nvSpPr>
        <dsp:cNvPr id="0" name=""/>
        <dsp:cNvSpPr/>
      </dsp:nvSpPr>
      <dsp:spPr>
        <a:xfrm rot="10800000">
          <a:off x="1497128" y="2412558"/>
          <a:ext cx="5021843" cy="928911"/>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9624" tIns="140970" rIns="263144" bIns="140970" numCol="1" spcCol="1270" anchor="ctr" anchorCtr="0">
          <a:noAutofit/>
        </a:bodyPr>
        <a:lstStyle/>
        <a:p>
          <a:pPr marL="0" lvl="0" indent="0" algn="l" defTabSz="1644650">
            <a:lnSpc>
              <a:spcPct val="90000"/>
            </a:lnSpc>
            <a:spcBef>
              <a:spcPct val="0"/>
            </a:spcBef>
            <a:spcAft>
              <a:spcPct val="35000"/>
            </a:spcAft>
            <a:buNone/>
          </a:pPr>
          <a:r>
            <a:rPr lang="en-GB" sz="3700" kern="1200"/>
            <a:t>Consistent</a:t>
          </a:r>
        </a:p>
      </dsp:txBody>
      <dsp:txXfrm rot="10800000">
        <a:off x="1729356" y="2412558"/>
        <a:ext cx="4789615" cy="928911"/>
      </dsp:txXfrm>
    </dsp:sp>
    <dsp:sp modelId="{4F687D94-586E-4A93-9225-82BA5CB46FC3}">
      <dsp:nvSpPr>
        <dsp:cNvPr id="0" name=""/>
        <dsp:cNvSpPr/>
      </dsp:nvSpPr>
      <dsp:spPr>
        <a:xfrm>
          <a:off x="1032672" y="2412558"/>
          <a:ext cx="928911" cy="928911"/>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E6B36F-19A0-43D8-AACB-01E3080A65ED}">
      <dsp:nvSpPr>
        <dsp:cNvPr id="0" name=""/>
        <dsp:cNvSpPr/>
      </dsp:nvSpPr>
      <dsp:spPr>
        <a:xfrm rot="10800000">
          <a:off x="1497128" y="3618756"/>
          <a:ext cx="5021843" cy="928911"/>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9624" tIns="140970" rIns="263144" bIns="140970" numCol="1" spcCol="1270" anchor="ctr" anchorCtr="0">
          <a:noAutofit/>
        </a:bodyPr>
        <a:lstStyle/>
        <a:p>
          <a:pPr marL="0" lvl="0" indent="0" algn="l" defTabSz="1644650">
            <a:lnSpc>
              <a:spcPct val="90000"/>
            </a:lnSpc>
            <a:spcBef>
              <a:spcPct val="0"/>
            </a:spcBef>
            <a:spcAft>
              <a:spcPct val="35000"/>
            </a:spcAft>
            <a:buNone/>
          </a:pPr>
          <a:r>
            <a:rPr lang="en-GB" sz="3700" kern="1200"/>
            <a:t>Considered</a:t>
          </a:r>
        </a:p>
      </dsp:txBody>
      <dsp:txXfrm rot="10800000">
        <a:off x="1729356" y="3618756"/>
        <a:ext cx="4789615" cy="928911"/>
      </dsp:txXfrm>
    </dsp:sp>
    <dsp:sp modelId="{47E0AB6E-4876-415F-829A-28465AA704BB}">
      <dsp:nvSpPr>
        <dsp:cNvPr id="0" name=""/>
        <dsp:cNvSpPr/>
      </dsp:nvSpPr>
      <dsp:spPr>
        <a:xfrm>
          <a:off x="1032672" y="3618756"/>
          <a:ext cx="928911" cy="928911"/>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F64929-3805-4CD0-8080-5E16C082D86B}">
      <dsp:nvSpPr>
        <dsp:cNvPr id="0" name=""/>
        <dsp:cNvSpPr/>
      </dsp:nvSpPr>
      <dsp:spPr>
        <a:xfrm>
          <a:off x="3690" y="16787"/>
          <a:ext cx="2219299" cy="791472"/>
        </a:xfrm>
        <a:prstGeom prst="rect">
          <a:avLst/>
        </a:prstGeom>
        <a:solidFill>
          <a:schemeClr val="accent1">
            <a:lumMod val="90000"/>
            <a:lumOff val="10000"/>
          </a:schemeClr>
        </a:solidFill>
        <a:ln w="1905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GB" sz="1300" kern="1200">
              <a:latin typeface="+mj-lt"/>
              <a:cs typeface="Arial" panose="020B0604020202020204" pitchFamily="34" charset="0"/>
            </a:rPr>
            <a:t>Administrative Strike Price minus the Reference Price</a:t>
          </a:r>
        </a:p>
      </dsp:txBody>
      <dsp:txXfrm>
        <a:off x="3690" y="16787"/>
        <a:ext cx="2219299" cy="791472"/>
      </dsp:txXfrm>
    </dsp:sp>
    <dsp:sp modelId="{71BF7A7E-57C8-400A-936F-68A43D8918E7}">
      <dsp:nvSpPr>
        <dsp:cNvPr id="0" name=""/>
        <dsp:cNvSpPr/>
      </dsp:nvSpPr>
      <dsp:spPr>
        <a:xfrm>
          <a:off x="3690" y="808260"/>
          <a:ext cx="2219299" cy="2248155"/>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GB" sz="1300" b="1" kern="1200">
              <a:latin typeface="+mj-lt"/>
              <a:cs typeface="Arial" panose="020B0604020202020204" pitchFamily="34" charset="0"/>
            </a:rPr>
            <a:t>ASP: </a:t>
          </a:r>
          <a:r>
            <a:rPr lang="en-GB" sz="1300" b="0" kern="1200">
              <a:latin typeface="+mj-lt"/>
              <a:cs typeface="Arial" panose="020B0604020202020204" pitchFamily="34" charset="0"/>
            </a:rPr>
            <a:t>Maximum Strike Price (£/MWh) that applies to an Application.</a:t>
          </a:r>
          <a:br>
            <a:rPr lang="en-GB" sz="1300" b="0" kern="1200">
              <a:latin typeface="+mj-lt"/>
              <a:cs typeface="Arial" panose="020B0604020202020204" pitchFamily="34" charset="0"/>
            </a:rPr>
          </a:br>
          <a:endParaRPr lang="en-GB" sz="1300" b="1" kern="1200">
            <a:latin typeface="+mj-lt"/>
            <a:cs typeface="Arial" panose="020B0604020202020204" pitchFamily="34" charset="0"/>
          </a:endParaRPr>
        </a:p>
        <a:p>
          <a:pPr marL="114300" lvl="1" indent="-114300" algn="l" defTabSz="577850">
            <a:lnSpc>
              <a:spcPct val="90000"/>
            </a:lnSpc>
            <a:spcBef>
              <a:spcPct val="0"/>
            </a:spcBef>
            <a:spcAft>
              <a:spcPct val="15000"/>
            </a:spcAft>
            <a:buChar char="•"/>
          </a:pPr>
          <a:r>
            <a:rPr lang="en-GB" sz="1300" b="1" kern="1200">
              <a:latin typeface="+mj-lt"/>
              <a:cs typeface="Arial" panose="020B0604020202020204" pitchFamily="34" charset="0"/>
            </a:rPr>
            <a:t>Reference Price: </a:t>
          </a:r>
          <a:r>
            <a:rPr lang="en-GB" sz="1300" b="0" kern="1200">
              <a:latin typeface="+mj-lt"/>
              <a:cs typeface="Arial" panose="020B0604020202020204" pitchFamily="34" charset="0"/>
            </a:rPr>
            <a:t>Market Electricity Price (£/MWh) in a given time period.</a:t>
          </a:r>
          <a:endParaRPr lang="en-GB" sz="1300" b="1" kern="1200">
            <a:latin typeface="+mj-lt"/>
            <a:cs typeface="Arial" panose="020B0604020202020204" pitchFamily="34" charset="0"/>
          </a:endParaRPr>
        </a:p>
      </dsp:txBody>
      <dsp:txXfrm>
        <a:off x="3690" y="808260"/>
        <a:ext cx="2219299" cy="2248155"/>
      </dsp:txXfrm>
    </dsp:sp>
    <dsp:sp modelId="{73A64DB6-9832-42B1-9389-0A92C4B62261}">
      <dsp:nvSpPr>
        <dsp:cNvPr id="0" name=""/>
        <dsp:cNvSpPr/>
      </dsp:nvSpPr>
      <dsp:spPr>
        <a:xfrm>
          <a:off x="5095807" y="42843"/>
          <a:ext cx="2219299" cy="791472"/>
        </a:xfrm>
        <a:prstGeom prst="rect">
          <a:avLst/>
        </a:prstGeom>
        <a:solidFill>
          <a:schemeClr val="accent1">
            <a:lumMod val="90000"/>
            <a:lumOff val="10000"/>
          </a:schemeClr>
        </a:solidFill>
        <a:ln w="1905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GB" sz="1300" kern="1200">
              <a:latin typeface="+mj-lt"/>
              <a:cs typeface="Arial" panose="020B0604020202020204" pitchFamily="34" charset="0"/>
            </a:rPr>
            <a:t>Capacity</a:t>
          </a:r>
        </a:p>
      </dsp:txBody>
      <dsp:txXfrm>
        <a:off x="5095807" y="42843"/>
        <a:ext cx="2219299" cy="791472"/>
      </dsp:txXfrm>
    </dsp:sp>
    <dsp:sp modelId="{88507016-B1CE-456D-85A9-44AC44BF396C}">
      <dsp:nvSpPr>
        <dsp:cNvPr id="0" name=""/>
        <dsp:cNvSpPr/>
      </dsp:nvSpPr>
      <dsp:spPr>
        <a:xfrm>
          <a:off x="5095807" y="825047"/>
          <a:ext cx="2219299" cy="2248155"/>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GB" sz="1300" b="1" kern="1200">
              <a:latin typeface="+mj-lt"/>
              <a:cs typeface="Arial" panose="020B0604020202020204" pitchFamily="34" charset="0"/>
            </a:rPr>
            <a:t>MW </a:t>
          </a:r>
          <a:r>
            <a:rPr lang="en-GB" sz="1300" b="0" kern="1200">
              <a:latin typeface="+mj-lt"/>
              <a:cs typeface="Arial" panose="020B0604020202020204" pitchFamily="34" charset="0"/>
            </a:rPr>
            <a:t>Capacity value is the Initial Installed Capacity Estimate to 2 decimal places</a:t>
          </a:r>
          <a:r>
            <a:rPr lang="en-GB" sz="1300" b="1" kern="1200">
              <a:latin typeface="+mj-lt"/>
              <a:cs typeface="Arial" panose="020B0604020202020204" pitchFamily="34" charset="0"/>
            </a:rPr>
            <a:t>.</a:t>
          </a:r>
          <a:br>
            <a:rPr lang="en-GB" sz="1300" b="1" kern="1200">
              <a:latin typeface="+mj-lt"/>
              <a:cs typeface="Arial" panose="020B0604020202020204" pitchFamily="34" charset="0"/>
            </a:rPr>
          </a:br>
          <a:endParaRPr lang="en-GB" sz="1300" b="1" kern="1200">
            <a:latin typeface="+mj-lt"/>
            <a:cs typeface="Arial" panose="020B0604020202020204" pitchFamily="34" charset="0"/>
          </a:endParaRPr>
        </a:p>
        <a:p>
          <a:pPr marL="114300" lvl="1" indent="-114300" algn="l" defTabSz="577850">
            <a:lnSpc>
              <a:spcPct val="90000"/>
            </a:lnSpc>
            <a:spcBef>
              <a:spcPct val="0"/>
            </a:spcBef>
            <a:spcAft>
              <a:spcPct val="15000"/>
            </a:spcAft>
            <a:buChar char="•"/>
          </a:pPr>
          <a:r>
            <a:rPr lang="en-GB" sz="1300" b="0" kern="1200">
              <a:latin typeface="+mj-lt"/>
              <a:cs typeface="Arial" panose="020B0604020202020204" pitchFamily="34" charset="0"/>
            </a:rPr>
            <a:t>This should be provided in MWAC Capacity for Solar PV Applicants</a:t>
          </a:r>
          <a:endParaRPr lang="en-GB" sz="1300" b="1" kern="1200">
            <a:latin typeface="+mj-lt"/>
            <a:cs typeface="Arial" panose="020B0604020202020204" pitchFamily="34" charset="0"/>
          </a:endParaRPr>
        </a:p>
      </dsp:txBody>
      <dsp:txXfrm>
        <a:off x="5095807" y="825047"/>
        <a:ext cx="2219299" cy="2248155"/>
      </dsp:txXfrm>
    </dsp:sp>
    <dsp:sp modelId="{A6615F4B-E39D-48A9-ABA5-FA08D3D4B961}">
      <dsp:nvSpPr>
        <dsp:cNvPr id="0" name=""/>
        <dsp:cNvSpPr/>
      </dsp:nvSpPr>
      <dsp:spPr>
        <a:xfrm>
          <a:off x="2553288" y="42866"/>
          <a:ext cx="2219299" cy="791472"/>
        </a:xfrm>
        <a:prstGeom prst="rect">
          <a:avLst/>
        </a:prstGeom>
        <a:solidFill>
          <a:schemeClr val="accent1">
            <a:lumMod val="90000"/>
            <a:lumOff val="10000"/>
          </a:schemeClr>
        </a:solidFill>
        <a:ln w="1905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GB" sz="1300" kern="1200">
              <a:latin typeface="+mj-lt"/>
              <a:cs typeface="Arial" panose="020B0604020202020204" pitchFamily="34" charset="0"/>
            </a:rPr>
            <a:t>Technology Specific Factors</a:t>
          </a:r>
        </a:p>
      </dsp:txBody>
      <dsp:txXfrm>
        <a:off x="2553288" y="42866"/>
        <a:ext cx="2219299" cy="791472"/>
      </dsp:txXfrm>
    </dsp:sp>
    <dsp:sp modelId="{FA84D08C-3E3B-433E-A6A4-BFBD512EC219}">
      <dsp:nvSpPr>
        <dsp:cNvPr id="0" name=""/>
        <dsp:cNvSpPr/>
      </dsp:nvSpPr>
      <dsp:spPr>
        <a:xfrm>
          <a:off x="2553288" y="825047"/>
          <a:ext cx="2219299" cy="2248155"/>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GB" sz="1300" b="1" kern="1200">
              <a:latin typeface="+mj-lt"/>
              <a:cs typeface="Arial" panose="020B0604020202020204" pitchFamily="34" charset="0"/>
            </a:rPr>
            <a:t>Load Factor </a:t>
          </a:r>
          <a:r>
            <a:rPr lang="en-GB" sz="1300" b="0" kern="1200">
              <a:latin typeface="+mj-lt"/>
              <a:cs typeface="Arial" panose="020B0604020202020204" pitchFamily="34" charset="0"/>
            </a:rPr>
            <a:t>specific to the technology</a:t>
          </a:r>
          <a:br>
            <a:rPr lang="en-GB" sz="1300" b="1" kern="1200">
              <a:latin typeface="+mj-lt"/>
              <a:cs typeface="Arial" panose="020B0604020202020204" pitchFamily="34" charset="0"/>
            </a:rPr>
          </a:br>
          <a:endParaRPr lang="en-GB" sz="1300" b="1" kern="1200">
            <a:latin typeface="+mj-lt"/>
            <a:cs typeface="Arial" panose="020B0604020202020204" pitchFamily="34" charset="0"/>
          </a:endParaRPr>
        </a:p>
        <a:p>
          <a:pPr marL="114300" lvl="1" indent="-114300" algn="l" defTabSz="577850">
            <a:lnSpc>
              <a:spcPct val="90000"/>
            </a:lnSpc>
            <a:spcBef>
              <a:spcPct val="0"/>
            </a:spcBef>
            <a:spcAft>
              <a:spcPct val="15000"/>
            </a:spcAft>
            <a:buChar char="•"/>
          </a:pPr>
          <a:r>
            <a:rPr lang="en-GB" sz="1300" b="1" kern="1200">
              <a:latin typeface="+mj-lt"/>
              <a:cs typeface="Arial" panose="020B0604020202020204" pitchFamily="34" charset="0"/>
            </a:rPr>
            <a:t>Year 1 Factor (</a:t>
          </a:r>
          <a:r>
            <a:rPr lang="en-GB" sz="1300" kern="1200">
              <a:latin typeface="+mj-lt"/>
              <a:cs typeface="Arial" panose="020B0604020202020204" pitchFamily="34" charset="0"/>
            </a:rPr>
            <a:t>YR1F) applied to each phase to account for partial year generation in the first year of operation of the project or phase </a:t>
          </a:r>
        </a:p>
      </dsp:txBody>
      <dsp:txXfrm>
        <a:off x="2553288" y="825047"/>
        <a:ext cx="2219299" cy="2248155"/>
      </dsp:txXfrm>
    </dsp:sp>
    <dsp:sp modelId="{417550F2-21E3-46A5-912B-DB7A013EC8E5}">
      <dsp:nvSpPr>
        <dsp:cNvPr id="0" name=""/>
        <dsp:cNvSpPr/>
      </dsp:nvSpPr>
      <dsp:spPr>
        <a:xfrm>
          <a:off x="7554036" y="51272"/>
          <a:ext cx="2219299" cy="791472"/>
        </a:xfrm>
        <a:prstGeom prst="rect">
          <a:avLst/>
        </a:prstGeom>
        <a:solidFill>
          <a:schemeClr val="accent1">
            <a:lumMod val="90000"/>
            <a:lumOff val="10000"/>
          </a:schemeClr>
        </a:solidFill>
        <a:ln w="1905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GB" sz="1300" kern="1200">
              <a:latin typeface="+mj-lt"/>
              <a:cs typeface="Arial" panose="020B0604020202020204" pitchFamily="34" charset="0"/>
            </a:rPr>
            <a:t>Additional Conversion Factors</a:t>
          </a:r>
        </a:p>
      </dsp:txBody>
      <dsp:txXfrm>
        <a:off x="7554036" y="51272"/>
        <a:ext cx="2219299" cy="791472"/>
      </dsp:txXfrm>
    </dsp:sp>
    <dsp:sp modelId="{93795EF5-E357-4402-BA1F-7875582B3BB0}">
      <dsp:nvSpPr>
        <dsp:cNvPr id="0" name=""/>
        <dsp:cNvSpPr/>
      </dsp:nvSpPr>
      <dsp:spPr>
        <a:xfrm>
          <a:off x="7554036" y="825047"/>
          <a:ext cx="2219299" cy="2248155"/>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GB" sz="1300" kern="1200">
              <a:latin typeface="+mj-lt"/>
              <a:cs typeface="Arial" panose="020B0604020202020204" pitchFamily="34" charset="0"/>
            </a:rPr>
            <a:t>i.e. </a:t>
          </a:r>
          <a:r>
            <a:rPr lang="en-GB" sz="1300" b="1" kern="1200">
              <a:latin typeface="+mj-lt"/>
              <a:cs typeface="Arial" panose="020B0604020202020204" pitchFamily="34" charset="0"/>
            </a:rPr>
            <a:t>Transmission Loss Multiplier </a:t>
          </a:r>
          <a:r>
            <a:rPr lang="en-GB" sz="1300" kern="1200">
              <a:latin typeface="+mj-lt"/>
              <a:cs typeface="Arial" panose="020B0604020202020204" pitchFamily="34" charset="0"/>
            </a:rPr>
            <a:t>(TLM), Days per Year, hours to days</a:t>
          </a:r>
          <a:br>
            <a:rPr lang="en-GB" sz="1300" kern="1200">
              <a:latin typeface="+mj-lt"/>
              <a:cs typeface="Arial" panose="020B0604020202020204" pitchFamily="34" charset="0"/>
            </a:rPr>
          </a:br>
          <a:endParaRPr lang="en-GB" sz="1300" kern="1200">
            <a:latin typeface="+mj-lt"/>
            <a:cs typeface="Arial" panose="020B0604020202020204" pitchFamily="34" charset="0"/>
          </a:endParaRPr>
        </a:p>
        <a:p>
          <a:pPr marL="114300" lvl="1" indent="-114300" algn="l" defTabSz="577850">
            <a:lnSpc>
              <a:spcPct val="90000"/>
            </a:lnSpc>
            <a:spcBef>
              <a:spcPct val="0"/>
            </a:spcBef>
            <a:spcAft>
              <a:spcPct val="15000"/>
            </a:spcAft>
            <a:buChar char="•"/>
          </a:pPr>
          <a:r>
            <a:rPr lang="en-GB" sz="1300" b="1" kern="1200">
              <a:latin typeface="+mj-lt"/>
              <a:cs typeface="Arial" panose="020B0604020202020204" pitchFamily="34" charset="0"/>
            </a:rPr>
            <a:t>Renewable Qualifying Multiplier </a:t>
          </a:r>
          <a:r>
            <a:rPr lang="en-GB" sz="1300" kern="1200">
              <a:latin typeface="+mj-lt"/>
              <a:cs typeface="Arial" panose="020B0604020202020204" pitchFamily="34" charset="0"/>
            </a:rPr>
            <a:t>(RQM) and </a:t>
          </a:r>
          <a:r>
            <a:rPr lang="en-GB" sz="1300" b="1" kern="1200">
              <a:latin typeface="+mj-lt"/>
              <a:cs typeface="Arial" panose="020B0604020202020204" pitchFamily="34" charset="0"/>
            </a:rPr>
            <a:t>CHP Qualifying Multiplier </a:t>
          </a:r>
          <a:r>
            <a:rPr lang="en-GB" sz="1300" kern="1200">
              <a:latin typeface="+mj-lt"/>
              <a:cs typeface="Arial" panose="020B0604020202020204" pitchFamily="34" charset="0"/>
            </a:rPr>
            <a:t>(CHPQM).</a:t>
          </a:r>
        </a:p>
      </dsp:txBody>
      <dsp:txXfrm>
        <a:off x="7554036" y="825047"/>
        <a:ext cx="2219299" cy="224815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timeline" pri="103"/>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450E7E-B853-4778-92BC-846D1E4C1CDA}" type="datetimeFigureOut">
              <a:t>6/24/2026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4775DE-A1E9-42FF-8777-1F53135CFEE5}" type="slidenum">
              <a:t>‹#›</a:t>
            </a:fld>
            <a:endParaRPr lang="en-US"/>
          </a:p>
        </p:txBody>
      </p:sp>
    </p:spTree>
    <p:extLst>
      <p:ext uri="{BB962C8B-B14F-4D97-AF65-F5344CB8AC3E}">
        <p14:creationId xmlns:p14="http://schemas.microsoft.com/office/powerpoint/2010/main" val="2562120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4911FC-B01B-4D0C-AB52-FECD35DC1D87}" type="slidenum">
              <a:t>1</a:t>
            </a:fld>
            <a:endParaRPr lang="en-US"/>
          </a:p>
        </p:txBody>
      </p:sp>
    </p:spTree>
    <p:extLst>
      <p:ext uri="{BB962C8B-B14F-4D97-AF65-F5344CB8AC3E}">
        <p14:creationId xmlns:p14="http://schemas.microsoft.com/office/powerpoint/2010/main" val="10289378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D1F64D-167D-EE1C-500C-28F0E2390D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3434E7-9BF6-F805-07D1-76BE27D69DC5}"/>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3BC914D6-79FC-04BA-8312-6A818C2159ED}"/>
              </a:ext>
            </a:extLst>
          </p:cNvPr>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A2D057B6-4C0E-0ED4-E2F3-42212FFF253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CB5404-C021-EC41-B6A7-4D708E49A9C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56472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CB5404-C021-EC41-B6A7-4D708E49A9C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861064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E626C3-58F3-57BE-194C-90AC89BB50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8EB69C-FB15-1C42-0D87-03FF3D42B67D}"/>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F8A6431C-CF86-A31F-5CDB-A0AA48CB68C5}"/>
              </a:ext>
            </a:extLst>
          </p:cNvPr>
          <p:cNvSpPr>
            <a:spLocks noGrp="1"/>
          </p:cNvSpPr>
          <p:nvPr>
            <p:ph type="body" idx="1"/>
          </p:nvPr>
        </p:nvSpPr>
        <p:spPr/>
        <p:txBody>
          <a:bodyPr/>
          <a:lstStyle/>
          <a:p>
            <a:pPr algn="l"/>
            <a:endParaRPr lang="en-GB" u="none" dirty="0"/>
          </a:p>
          <a:p>
            <a:endParaRPr lang="en-GB" dirty="0"/>
          </a:p>
        </p:txBody>
      </p:sp>
      <p:sp>
        <p:nvSpPr>
          <p:cNvPr id="4" name="Slide Number Placeholder 3">
            <a:extLst>
              <a:ext uri="{FF2B5EF4-FFF2-40B4-BE49-F238E27FC236}">
                <a16:creationId xmlns:a16="http://schemas.microsoft.com/office/drawing/2014/main" id="{6BDE2EB3-910D-DAA6-A057-981BEBCFEB4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CB5404-C021-EC41-B6A7-4D708E49A9C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88150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0BCCD-B7A0-A4EF-A416-CAEAE96E6E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945CE1-08D1-8492-04CD-146F0EB9C6B5}"/>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1E24670D-4230-24D1-DDDD-8427478A2532}"/>
              </a:ext>
            </a:extLst>
          </p:cNvPr>
          <p:cNvSpPr>
            <a:spLocks noGrp="1"/>
          </p:cNvSpPr>
          <p:nvPr>
            <p:ph type="body" idx="1"/>
          </p:nvPr>
        </p:nvSpPr>
        <p:spPr/>
        <p:txBody>
          <a:bodyPr/>
          <a:lstStyle/>
          <a:p>
            <a:pPr fontAlgn="t"/>
            <a:br>
              <a:rPr lang="en-GB" sz="1200" u="none" dirty="0"/>
            </a:br>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38196703-8DEC-2099-F1D2-706DF587F31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CB5404-C021-EC41-B6A7-4D708E49A9C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753455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CB5404-C021-EC41-B6A7-4D708E49A9C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559106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772701-46C6-F03A-E773-C6FFBCAE9A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930D5A-2A8B-ED03-CEE8-4A6B89083127}"/>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A3C731D9-72C9-E107-9919-EB73A644878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D7AE367-0CEF-6EE9-E0D5-B08D19EFA36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CB5404-C021-EC41-B6A7-4D708E49A9C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214823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F0813A-D947-DC3C-CC2A-2E809E7704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E489E5-46AF-4C2B-1E16-089A754662FA}"/>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C9BC94C9-B8B1-995A-8561-3939A5814022}"/>
              </a:ext>
            </a:extLst>
          </p:cNvPr>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EA26D478-BC6B-BFF9-FA58-A349790D0F6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CB5404-C021-EC41-B6A7-4D708E49A9C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581254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F3270-953D-AFAE-054C-655BE6C119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07D0AA-4721-7578-97A7-CFCD33882FCD}"/>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F6EBDB79-C516-3C9A-3139-CBED1CEE048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EF44949-1ED1-40C6-CD32-C0615F5FFEE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CB5404-C021-EC41-B6A7-4D708E49A9C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313120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B7B65-395C-21D1-B730-F92E693AA1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54CE35-6DBD-AFAC-F2BF-96E1F424635B}"/>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BB8589B8-189A-3BCA-7781-91E6FB7E947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116051B-E39B-BA10-1DE8-8BCA9C20F76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CB5404-C021-EC41-B6A7-4D708E49A9C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902572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1C609B-3082-3B7F-18BE-8D8849977C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8EB23D-844A-966A-5B84-A24E03091AD4}"/>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B565A9EF-619D-C6E4-2F9D-51C818512A0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FF2547B-05C4-E3EE-6ED6-4ECC8EA7359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CB5404-C021-EC41-B6A7-4D708E49A9C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73436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4911FC-B01B-4D0C-AB52-FECD35DC1D87}" type="slidenum">
              <a:t>2</a:t>
            </a:fld>
            <a:endParaRPr lang="en-US"/>
          </a:p>
        </p:txBody>
      </p:sp>
    </p:spTree>
    <p:extLst>
      <p:ext uri="{BB962C8B-B14F-4D97-AF65-F5344CB8AC3E}">
        <p14:creationId xmlns:p14="http://schemas.microsoft.com/office/powerpoint/2010/main" val="24675523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0D9294-5208-DC6E-4ABA-4A49AB8CAF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5E2E51-345C-DF75-5EF1-1994B70EACB6}"/>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74A1F30E-435A-F767-D95A-747CDC47F62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D2F6B07-E19D-597E-4CAA-F0D6A271288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CB5404-C021-EC41-B6A7-4D708E49A9C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961451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CB5404-C021-EC41-B6A7-4D708E49A9C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602679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A6D1C8-3C77-87EA-B018-F2537055CD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6B77EB-96B3-9F95-20A2-8A468FEE6246}"/>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9A048C88-8EB4-AB55-6E25-6F8D75482CA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endParaRPr lang="en-GB"/>
          </a:p>
        </p:txBody>
      </p:sp>
      <p:sp>
        <p:nvSpPr>
          <p:cNvPr id="4" name="Slide Number Placeholder 3">
            <a:extLst>
              <a:ext uri="{FF2B5EF4-FFF2-40B4-BE49-F238E27FC236}">
                <a16:creationId xmlns:a16="http://schemas.microsoft.com/office/drawing/2014/main" id="{98EC22D9-68F9-C354-5F8C-F99FEF3DDA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CB5404-C021-EC41-B6A7-4D708E49A9C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52732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CB5404-C021-EC41-B6A7-4D708E49A9C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561280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D9579D-AC40-78E4-D4D2-E5CCECC16B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C6AA5B-1615-689E-95DB-F85A600B397A}"/>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6F1B0415-C54F-9C2A-B82A-D5FDEFC5B5E0}"/>
              </a:ext>
            </a:extLst>
          </p:cNvPr>
          <p:cNvSpPr>
            <a:spLocks noGrp="1"/>
          </p:cNvSpPr>
          <p:nvPr>
            <p:ph type="body" idx="1"/>
          </p:nvPr>
        </p:nvSpPr>
        <p:spPr/>
        <p:txBody>
          <a:bodyPr/>
          <a:lstStyle/>
          <a:p>
            <a:endParaRPr lang="en-US" b="1">
              <a:latin typeface="Aptos"/>
              <a:ea typeface="Calibri"/>
              <a:cs typeface="Calibri"/>
            </a:endParaRPr>
          </a:p>
        </p:txBody>
      </p:sp>
      <p:sp>
        <p:nvSpPr>
          <p:cNvPr id="4" name="Slide Number Placeholder 3">
            <a:extLst>
              <a:ext uri="{FF2B5EF4-FFF2-40B4-BE49-F238E27FC236}">
                <a16:creationId xmlns:a16="http://schemas.microsoft.com/office/drawing/2014/main" id="{6237D753-3B0F-96B2-76C9-C1F8EDF03C2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CB5404-C021-EC41-B6A7-4D708E49A9C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195204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D0E27-0DB6-E129-B2B9-091AB017C4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91D8D2-6719-9204-D223-E1CDF8AB3E14}"/>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91FE4B90-2D8D-7D92-E8F3-12EF68B4D710}"/>
              </a:ext>
            </a:extLst>
          </p:cNvPr>
          <p:cNvSpPr>
            <a:spLocks noGrp="1"/>
          </p:cNvSpPr>
          <p:nvPr>
            <p:ph type="body" idx="1"/>
          </p:nvPr>
        </p:nvSpPr>
        <p:spPr/>
        <p:txBody>
          <a:bodyPr/>
          <a:lstStyle/>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A02C9886-B681-4035-D1A4-D60DA8B37E0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CB5404-C021-EC41-B6A7-4D708E49A9C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684979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CB5404-C021-EC41-B6A7-4D708E49A9C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652315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CB5404-C021-EC41-B6A7-4D708E49A9C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145347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CB5404-C021-EC41-B6A7-4D708E49A9C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284663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32F94-35D2-3383-F9FF-E087663555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DF6CC8-B13B-7674-90F2-0FB44E2545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72A058-9559-B9D0-C387-68C6745B6E4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FB176FD-1CE4-AF32-6DB5-557A6607D96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293800-066D-463B-8C02-CAD930A6CC7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0216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4911FC-B01B-4D0C-AB52-FECD35DC1D87}" type="slidenum">
              <a:t>4</a:t>
            </a:fld>
            <a:endParaRPr lang="en-US"/>
          </a:p>
        </p:txBody>
      </p:sp>
    </p:spTree>
    <p:extLst>
      <p:ext uri="{BB962C8B-B14F-4D97-AF65-F5344CB8AC3E}">
        <p14:creationId xmlns:p14="http://schemas.microsoft.com/office/powerpoint/2010/main" val="12650039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32057-2A4D-7DD3-6CEE-587C4AAEA5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9827DE-31AE-261D-C36F-FEAED910EE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2910CA-F0C5-3AEE-B146-60C3AEC790B1}"/>
              </a:ext>
            </a:extLst>
          </p:cNvPr>
          <p:cNvSpPr>
            <a:spLocks noGrp="1"/>
          </p:cNvSpPr>
          <p:nvPr>
            <p:ph type="body" idx="1"/>
          </p:nvPr>
        </p:nvSpPr>
        <p:spPr/>
        <p:txBody>
          <a:bodyPr/>
          <a:lstStyle/>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F37E41D0-A4B0-A6A5-D024-06035176869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EEF9BF-8F92-1A49-8939-F971206BC406}" type="slidenum">
              <a:rPr kumimoji="0" lang="en-U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13793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19C2E8-6409-B2A2-8CF7-D35114BFC5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ECC7DC-D1B1-A50D-839D-398F1959FC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1B5F3C-93D2-47C5-6E85-D240F0BE1C81}"/>
              </a:ext>
            </a:extLst>
          </p:cNvPr>
          <p:cNvSpPr>
            <a:spLocks noGrp="1"/>
          </p:cNvSpPr>
          <p:nvPr>
            <p:ph type="body" idx="1"/>
          </p:nvPr>
        </p:nvSpPr>
        <p:spPr/>
        <p:txBody>
          <a:bodyPr/>
          <a:lstStyle/>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F95114DF-CEA4-81E7-96CB-096E7BA248E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EEF9BF-8F92-1A49-8939-F971206BC406}" type="slidenum">
              <a:rPr kumimoji="0" lang="en-U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97431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EEF9BF-8F92-1A49-8939-F971206BC406}" type="slidenum">
              <a:rPr kumimoji="0" lang="en-US" sz="1200" b="0" i="0" u="none" strike="noStrike" kern="0" cap="none" spc="0" normalizeH="0" baseline="0" noProof="0" smtClean="0">
                <a:ln>
                  <a:noFill/>
                </a:ln>
                <a:solidFill>
                  <a:sysClr val="windowText" lastClr="000000"/>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0" cap="none" spc="0" normalizeH="0" baseline="0" noProof="0">
              <a:ln>
                <a:noFill/>
              </a:ln>
              <a:solidFill>
                <a:sysClr val="windowText" lastClr="000000"/>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917078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97B51-ED5D-081C-4BAE-5829E7B652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770866-1226-97B6-2488-036C9A11BA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0E82AB-B4FD-328E-B36F-E6C2B5FF71C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2C230CF-F458-E613-664A-D67E79AF24D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293800-066D-463B-8C02-CAD930A6CC7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34020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14E5F-72E6-0950-B527-6C599C0E38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002566-C472-C51E-21B7-4BD1C892735C}"/>
              </a:ext>
            </a:extLst>
          </p:cNvPr>
          <p:cNvSpPr>
            <a:spLocks noGrp="1" noRot="1" noChangeAspect="1"/>
          </p:cNvSpPr>
          <p:nvPr>
            <p:ph type="sldImg"/>
          </p:nvPr>
        </p:nvSpPr>
        <p:spPr>
          <a:xfrm>
            <a:off x="120650" y="744538"/>
            <a:ext cx="6616700" cy="3722687"/>
          </a:xfrm>
        </p:spPr>
      </p:sp>
      <p:sp>
        <p:nvSpPr>
          <p:cNvPr id="3" name="Notes Placeholder 2">
            <a:extLst>
              <a:ext uri="{FF2B5EF4-FFF2-40B4-BE49-F238E27FC236}">
                <a16:creationId xmlns:a16="http://schemas.microsoft.com/office/drawing/2014/main" id="{A12D2E9E-ADCD-7AB1-A0F9-EE56F2F859E4}"/>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dirty="0"/>
          </a:p>
        </p:txBody>
      </p:sp>
      <p:sp>
        <p:nvSpPr>
          <p:cNvPr id="4" name="Slide Number Placeholder 3">
            <a:extLst>
              <a:ext uri="{FF2B5EF4-FFF2-40B4-BE49-F238E27FC236}">
                <a16:creationId xmlns:a16="http://schemas.microsoft.com/office/drawing/2014/main" id="{2C43E6B9-C558-6E2B-BA51-11CC008A5B2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9CBECD-34BC-EA44-BA70-48DDCE514AF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69908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F431D-A21D-A13A-DC7E-C2D783B36B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9AB972-65A3-B463-E4C4-4E0B5A79C503}"/>
              </a:ext>
            </a:extLst>
          </p:cNvPr>
          <p:cNvSpPr>
            <a:spLocks noGrp="1" noRot="1" noChangeAspect="1"/>
          </p:cNvSpPr>
          <p:nvPr>
            <p:ph type="sldImg"/>
          </p:nvPr>
        </p:nvSpPr>
        <p:spPr>
          <a:xfrm>
            <a:off x="120650" y="744538"/>
            <a:ext cx="6616700" cy="3722687"/>
          </a:xfrm>
        </p:spPr>
      </p:sp>
      <p:sp>
        <p:nvSpPr>
          <p:cNvPr id="3" name="Notes Placeholder 2">
            <a:extLst>
              <a:ext uri="{FF2B5EF4-FFF2-40B4-BE49-F238E27FC236}">
                <a16:creationId xmlns:a16="http://schemas.microsoft.com/office/drawing/2014/main" id="{96F73C0D-E6DB-24D6-8416-7F1B32AD03C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99B6E71-3954-C0E0-1BD7-681541AD8B2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9CBECD-34BC-EA44-BA70-48DDCE514AF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29230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B8145-58BA-E8D3-8F9D-43C53BFC11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FB0ECE-1B4D-39D3-610B-05698B110063}"/>
              </a:ext>
            </a:extLst>
          </p:cNvPr>
          <p:cNvSpPr>
            <a:spLocks noGrp="1" noRot="1" noChangeAspect="1"/>
          </p:cNvSpPr>
          <p:nvPr>
            <p:ph type="sldImg"/>
          </p:nvPr>
        </p:nvSpPr>
        <p:spPr>
          <a:xfrm>
            <a:off x="120650" y="744538"/>
            <a:ext cx="6616700" cy="3722687"/>
          </a:xfrm>
        </p:spPr>
      </p:sp>
      <p:sp>
        <p:nvSpPr>
          <p:cNvPr id="3" name="Notes Placeholder 2">
            <a:extLst>
              <a:ext uri="{FF2B5EF4-FFF2-40B4-BE49-F238E27FC236}">
                <a16:creationId xmlns:a16="http://schemas.microsoft.com/office/drawing/2014/main" id="{833B175B-A9DF-3F63-309D-7CC0DD7A371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15C9CC5-1FB5-4258-47AC-4B83728012A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9CBECD-34BC-EA44-BA70-48DDCE514AF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5600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701E7-A877-F2EE-9E26-7196D503F6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8BFC4C-3B0D-F7BC-43F6-639BA0597DBC}"/>
              </a:ext>
            </a:extLst>
          </p:cNvPr>
          <p:cNvSpPr>
            <a:spLocks noGrp="1" noRot="1" noChangeAspect="1"/>
          </p:cNvSpPr>
          <p:nvPr>
            <p:ph type="sldImg"/>
          </p:nvPr>
        </p:nvSpPr>
        <p:spPr>
          <a:xfrm>
            <a:off x="120650" y="744538"/>
            <a:ext cx="6616700" cy="3722687"/>
          </a:xfrm>
        </p:spPr>
      </p:sp>
      <p:sp>
        <p:nvSpPr>
          <p:cNvPr id="3" name="Notes Placeholder 2">
            <a:extLst>
              <a:ext uri="{FF2B5EF4-FFF2-40B4-BE49-F238E27FC236}">
                <a16:creationId xmlns:a16="http://schemas.microsoft.com/office/drawing/2014/main" id="{1DBCC290-DD3A-3B75-9E41-756F9FF510CD}"/>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dirty="0"/>
          </a:p>
        </p:txBody>
      </p:sp>
      <p:sp>
        <p:nvSpPr>
          <p:cNvPr id="4" name="Slide Number Placeholder 3">
            <a:extLst>
              <a:ext uri="{FF2B5EF4-FFF2-40B4-BE49-F238E27FC236}">
                <a16:creationId xmlns:a16="http://schemas.microsoft.com/office/drawing/2014/main" id="{218713E3-5403-2AE1-A88A-4049CEA7D44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9CBECD-34BC-EA44-BA70-48DDCE514AF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76580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3D0388-CF1A-5DAF-F476-59805DE820CC}"/>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9C01EEF-AC8D-C938-65E7-879C7341DE40}"/>
              </a:ext>
            </a:extLst>
          </p:cNvPr>
          <p:cNvSpPr txBox="1">
            <a:spLocks noGrp="1"/>
          </p:cNvSpPr>
          <p:nvPr>
            <p:ph type="body" sz="quarter" idx="1"/>
          </p:nvPr>
        </p:nvSpPr>
        <p:spPr/>
        <p:txBody>
          <a:bodyPr/>
          <a:lstStyle/>
          <a:p>
            <a:endParaRPr lang="en-GB">
              <a:ea typeface="Calibri"/>
              <a:cs typeface="Calibri"/>
            </a:endParaRPr>
          </a:p>
        </p:txBody>
      </p:sp>
      <p:sp>
        <p:nvSpPr>
          <p:cNvPr id="4" name="Slide Number Placeholder 3">
            <a:extLst>
              <a:ext uri="{FF2B5EF4-FFF2-40B4-BE49-F238E27FC236}">
                <a16:creationId xmlns:a16="http://schemas.microsoft.com/office/drawing/2014/main" id="{FD4796BB-B43B-5F4B-9E54-E65364614142}"/>
              </a:ext>
            </a:extLst>
          </p:cNvPr>
          <p:cNvSpPr txBox="1"/>
          <p:nvPr/>
        </p:nvSpPr>
        <p:spPr>
          <a:xfrm>
            <a:off x="3852236" y="9315489"/>
            <a:ext cx="2947035" cy="492085"/>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B561876A-5230-4918-9385-11E48AF1F5B7}" type="slidenum">
              <a:rPr kumimoji="0" sz="1800" b="0" i="0" u="none" strike="noStrike" kern="0" cap="none" spc="0" normalizeH="0" baseline="0" noProof="0">
                <a:ln>
                  <a:noFill/>
                </a:ln>
                <a:solidFill>
                  <a:srgbClr val="000000"/>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65</a:t>
            </a:fld>
            <a:endParaRPr kumimoji="0" lang="en-GB" sz="1200" b="0" i="0" u="none" strike="noStrike" kern="1200" cap="none" spc="0" normalizeH="0" baseline="0" noProof="0">
              <a:ln>
                <a:noFill/>
              </a:ln>
              <a:solidFill>
                <a:srgbClr val="000000"/>
              </a:solidFill>
              <a:effectLst/>
              <a:uLnTx/>
              <a:uFillTx/>
              <a:latin typeface="Calibri"/>
              <a:ea typeface="+mn-ea"/>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7E3182-20BC-D608-1105-F8D35A204B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CF7784-E817-BB68-9B3D-EB0BAEB060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DFC690-AD68-F587-BD7C-F347D6539FD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a:extLst>
              <a:ext uri="{FF2B5EF4-FFF2-40B4-BE49-F238E27FC236}">
                <a16:creationId xmlns:a16="http://schemas.microsoft.com/office/drawing/2014/main" id="{EE62C4CA-22E1-4DAD-7586-A166253C610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E4F1A-35E0-41D3-A8D3-A79F83992BD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5710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24BF27D-3E61-4BB8-9F30-5CE05C076E2A}" type="slidenum">
              <a:rPr lang="en-GB" smtClean="0"/>
              <a:t>5</a:t>
            </a:fld>
            <a:endParaRPr lang="en-GB"/>
          </a:p>
        </p:txBody>
      </p:sp>
    </p:spTree>
    <p:extLst>
      <p:ext uri="{BB962C8B-B14F-4D97-AF65-F5344CB8AC3E}">
        <p14:creationId xmlns:p14="http://schemas.microsoft.com/office/powerpoint/2010/main" val="7495418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E4F1A-35E0-41D3-A8D3-A79F83992BD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25059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E4F1A-35E0-41D3-A8D3-A79F83992BD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80452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E4F1A-35E0-41D3-A8D3-A79F83992BD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06463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E4F1A-35E0-41D3-A8D3-A79F83992BD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18143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9CBECD-34BC-EA44-BA70-48DDCE514A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38615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fld id="{63DFD0E0-74C1-4C77-BF54-6091053306EE}" type="slidenum">
              <a:rPr lang="en-GB" altLang="en-US"/>
              <a:pPr/>
              <a:t>73</a:t>
            </a:fld>
            <a:endParaRPr lang="en-GB"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5573058-CF0E-4FFC-A8C9-EE56CEBC424D}" type="slidenum">
              <a:rPr lang="en-GB" altLang="en-US" smtClean="0"/>
              <a:pPr/>
              <a:t>74</a:t>
            </a:fld>
            <a:endParaRPr lang="en-GB" altLang="en-US"/>
          </a:p>
        </p:txBody>
      </p:sp>
    </p:spTree>
    <p:extLst>
      <p:ext uri="{BB962C8B-B14F-4D97-AF65-F5344CB8AC3E}">
        <p14:creationId xmlns:p14="http://schemas.microsoft.com/office/powerpoint/2010/main" val="2514306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5573058-CF0E-4FFC-A8C9-EE56CEBC424D}" type="slidenum">
              <a:rPr lang="en-GB" altLang="en-US" smtClean="0"/>
              <a:pPr/>
              <a:t>75</a:t>
            </a:fld>
            <a:endParaRPr lang="en-GB" altLang="en-US"/>
          </a:p>
        </p:txBody>
      </p:sp>
    </p:spTree>
    <p:extLst>
      <p:ext uri="{BB962C8B-B14F-4D97-AF65-F5344CB8AC3E}">
        <p14:creationId xmlns:p14="http://schemas.microsoft.com/office/powerpoint/2010/main" val="6334025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5573058-CF0E-4FFC-A8C9-EE56CEBC424D}" type="slidenum">
              <a:rPr lang="en-GB" altLang="en-US" smtClean="0"/>
              <a:pPr/>
              <a:t>76</a:t>
            </a:fld>
            <a:endParaRPr lang="en-GB" altLang="en-US"/>
          </a:p>
        </p:txBody>
      </p:sp>
    </p:spTree>
    <p:extLst>
      <p:ext uri="{BB962C8B-B14F-4D97-AF65-F5344CB8AC3E}">
        <p14:creationId xmlns:p14="http://schemas.microsoft.com/office/powerpoint/2010/main" val="5365953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5573058-CF0E-4FFC-A8C9-EE56CEBC424D}" type="slidenum">
              <a:rPr lang="en-GB" altLang="en-US" smtClean="0"/>
              <a:pPr/>
              <a:t>77</a:t>
            </a:fld>
            <a:endParaRPr lang="en-GB" altLang="en-US"/>
          </a:p>
        </p:txBody>
      </p:sp>
    </p:spTree>
    <p:extLst>
      <p:ext uri="{BB962C8B-B14F-4D97-AF65-F5344CB8AC3E}">
        <p14:creationId xmlns:p14="http://schemas.microsoft.com/office/powerpoint/2010/main" val="742846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defTabSz="454045">
              <a:defRPr/>
            </a:pPr>
            <a:fld id="{48795712-1EBD-494A-9A40-A27BAF762EE1}" type="slidenum">
              <a:rPr lang="en-GB">
                <a:solidFill>
                  <a:prstClr val="black"/>
                </a:solidFill>
                <a:latin typeface="Calibri" panose="020F0502020204030204"/>
              </a:rPr>
              <a:pPr defTabSz="454045">
                <a:defRPr/>
              </a:pPr>
              <a:t>6</a:t>
            </a:fld>
            <a:endParaRPr lang="en-GB">
              <a:solidFill>
                <a:prstClr val="black"/>
              </a:solidFill>
              <a:latin typeface="Calibri" panose="020F0502020204030204"/>
            </a:endParaRPr>
          </a:p>
        </p:txBody>
      </p:sp>
    </p:spTree>
    <p:extLst>
      <p:ext uri="{BB962C8B-B14F-4D97-AF65-F5344CB8AC3E}">
        <p14:creationId xmlns:p14="http://schemas.microsoft.com/office/powerpoint/2010/main" val="1054900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5573058-CF0E-4FFC-A8C9-EE56CEBC424D}" type="slidenum">
              <a:rPr lang="en-GB" altLang="en-US" smtClean="0"/>
              <a:pPr/>
              <a:t>78</a:t>
            </a:fld>
            <a:endParaRPr lang="en-GB" altLang="en-US"/>
          </a:p>
        </p:txBody>
      </p:sp>
    </p:spTree>
    <p:extLst>
      <p:ext uri="{BB962C8B-B14F-4D97-AF65-F5344CB8AC3E}">
        <p14:creationId xmlns:p14="http://schemas.microsoft.com/office/powerpoint/2010/main" val="38513583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5573058-CF0E-4FFC-A8C9-EE56CEBC424D}" type="slidenum">
              <a:rPr lang="en-GB" altLang="en-US" smtClean="0"/>
              <a:pPr/>
              <a:t>79</a:t>
            </a:fld>
            <a:endParaRPr lang="en-GB" altLang="en-US"/>
          </a:p>
        </p:txBody>
      </p:sp>
    </p:spTree>
    <p:extLst>
      <p:ext uri="{BB962C8B-B14F-4D97-AF65-F5344CB8AC3E}">
        <p14:creationId xmlns:p14="http://schemas.microsoft.com/office/powerpoint/2010/main" val="28457263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5738" y="798513"/>
            <a:ext cx="7110413" cy="3998912"/>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9CBECD-34BC-EA44-BA70-48DDCE514A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5842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defTabSz="454045">
              <a:defRPr/>
            </a:pPr>
            <a:fld id="{48795712-1EBD-494A-9A40-A27BAF762EE1}" type="slidenum">
              <a:rPr lang="en-GB">
                <a:solidFill>
                  <a:prstClr val="black"/>
                </a:solidFill>
                <a:latin typeface="Calibri" panose="020F0502020204030204"/>
              </a:rPr>
              <a:pPr defTabSz="454045">
                <a:defRPr/>
              </a:pPr>
              <a:t>7</a:t>
            </a:fld>
            <a:endParaRPr lang="en-GB">
              <a:solidFill>
                <a:prstClr val="black"/>
              </a:solidFill>
              <a:latin typeface="Calibri" panose="020F0502020204030204"/>
            </a:endParaRPr>
          </a:p>
        </p:txBody>
      </p:sp>
    </p:spTree>
    <p:extLst>
      <p:ext uri="{BB962C8B-B14F-4D97-AF65-F5344CB8AC3E}">
        <p14:creationId xmlns:p14="http://schemas.microsoft.com/office/powerpoint/2010/main" val="1296650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390E35-82DD-76C5-A050-0B6A6DBB27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4D63C5-2588-1A4E-3806-9750F0F635E4}"/>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B364120A-845A-2117-60B0-BCC4F2E6D292}"/>
              </a:ext>
            </a:extLst>
          </p:cNvPr>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13D9F1B5-F0E5-F913-4761-590ED684D04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CB5404-C021-EC41-B6A7-4D708E49A9C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572986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CB5404-C021-EC41-B6A7-4D708E49A9C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91500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Thank you Richard, </a:t>
            </a:r>
          </a:p>
          <a:p>
            <a:endParaRPr lang="en-GB"/>
          </a:p>
          <a:p>
            <a:r>
              <a:rPr lang="en-GB"/>
              <a:t>So good morning everyone, I’m Helen Cox and I’m the Senior Analyst for the </a:t>
            </a:r>
            <a:r>
              <a:rPr lang="en-GB" err="1"/>
              <a:t>CfD</a:t>
            </a:r>
            <a:r>
              <a:rPr lang="en-GB"/>
              <a:t> Team. I’m going to walk you through a few process steps, some key messages, and then hand over to my colleague Stuart for a change summary, and then Jat for an Auction walk through.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CB5404-C021-EC41-B6A7-4D708E49A9C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394491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1.png"/><Relationship Id="rId1" Type="http://schemas.openxmlformats.org/officeDocument/2006/relationships/slideMaster" Target="../slideMasters/slideMaster3.xml"/><Relationship Id="rId4" Type="http://schemas.openxmlformats.org/officeDocument/2006/relationships/image" Target="../media/image32.png"/></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6.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4.xml"/><Relationship Id="rId4" Type="http://schemas.openxmlformats.org/officeDocument/2006/relationships/image" Target="../media/image17.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4.xml"/><Relationship Id="rId4" Type="http://schemas.openxmlformats.org/officeDocument/2006/relationships/image" Target="../media/image1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1.png"/><Relationship Id="rId1" Type="http://schemas.openxmlformats.org/officeDocument/2006/relationships/slideMaster" Target="../slideMasters/slideMaster4.xml"/><Relationship Id="rId4" Type="http://schemas.openxmlformats.org/officeDocument/2006/relationships/image" Target="../media/image32.png"/></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6.pn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eg"/><Relationship Id="rId1" Type="http://schemas.openxmlformats.org/officeDocument/2006/relationships/slideMaster" Target="../slideMasters/slideMaster4.xml"/><Relationship Id="rId4" Type="http://schemas.openxmlformats.org/officeDocument/2006/relationships/image" Target="../media/image17.pn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47.jpeg"/><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9.svg"/><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9.svg"/><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9.svg"/><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9.svg"/><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50.jpg"/><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50.jpg"/><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51.jpe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2.jpeg"/><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3.jpeg"/><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jpeg"/><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6.png"/><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5.xml"/><Relationship Id="rId4" Type="http://schemas.openxmlformats.org/officeDocument/2006/relationships/hyperlink" Target="mailto:info@lowcarboncontracts.uk" TargetMode="External"/></Relationships>
</file>

<file path=ppt/slideLayouts/_rels/slideLayout168.xml.rels><?xml version="1.0" encoding="UTF-8" standalone="yes"?>
<Relationships xmlns="http://schemas.openxmlformats.org/package/2006/relationships"><Relationship Id="rId3" Type="http://schemas.openxmlformats.org/officeDocument/2006/relationships/hyperlink" Target="mailto:info@lowcarboncontracts.uk" TargetMode="External"/><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9.sv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7.jpeg"/><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9.svg"/><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9.svg"/><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9.svg"/><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9.sv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50.jpg"/><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9.svg"/><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50.jpg"/><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9.svg"/><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9.svg"/><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6.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50.jpg"/><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9.svg"/><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50.jpg"/><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8.jpeg"/><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9.jpeg"/><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Master" Target="../slideMasters/slideMaster8.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9.svg"/><Relationship Id="rId1" Type="http://schemas.openxmlformats.org/officeDocument/2006/relationships/slideMaster" Target="../slideMasters/slideMaster8.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Master" Target="../slideMasters/slideMaster8.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Master" Target="../slideMasters/slideMaster8.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Master" Target="../slideMasters/slideMaster8.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Master" Target="../slideMasters/slideMaster8.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9.svg"/><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9.svg"/><Relationship Id="rId1" Type="http://schemas.openxmlformats.org/officeDocument/2006/relationships/slideMaster" Target="../slideMasters/slideMaster8.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Master" Target="../slideMasters/slideMaster8.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Master" Target="../slideMasters/slideMaster8.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8.jpeg"/><Relationship Id="rId1" Type="http://schemas.openxmlformats.org/officeDocument/2006/relationships/slideMaster" Target="../slideMasters/slideMaster9.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9.jpeg"/><Relationship Id="rId1" Type="http://schemas.openxmlformats.org/officeDocument/2006/relationships/slideMaster" Target="../slideMasters/slideMaster9.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Master" Target="../slideMasters/slideMaster9.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9.svg"/><Relationship Id="rId1" Type="http://schemas.openxmlformats.org/officeDocument/2006/relationships/slideMaster" Target="../slideMasters/slideMaster9.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Master" Target="../slideMasters/slideMaster9.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Master" Target="../slideMasters/slideMaster9.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9.svg"/><Relationship Id="rId1" Type="http://schemas.openxmlformats.org/officeDocument/2006/relationships/slideMaster" Target="../slideMasters/slideMaster9.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9.svg"/><Relationship Id="rId1" Type="http://schemas.openxmlformats.org/officeDocument/2006/relationships/slideMaster" Target="../slideMasters/slideMaster9.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9.svg"/><Relationship Id="rId1" Type="http://schemas.openxmlformats.org/officeDocument/2006/relationships/slideMaster" Target="../slideMasters/slideMaster9.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50.jpg"/><Relationship Id="rId1" Type="http://schemas.openxmlformats.org/officeDocument/2006/relationships/slideMaster" Target="../slideMasters/slideMaster9.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50.jpg"/><Relationship Id="rId1" Type="http://schemas.openxmlformats.org/officeDocument/2006/relationships/slideMaster" Target="../slideMasters/slideMaster9.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60.jpeg"/><Relationship Id="rId1" Type="http://schemas.openxmlformats.org/officeDocument/2006/relationships/slideMaster" Target="../slideMasters/slideMaster9.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1.jpeg"/><Relationship Id="rId1" Type="http://schemas.openxmlformats.org/officeDocument/2006/relationships/slideMaster" Target="../slideMasters/slideMaster9.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2.jpeg"/><Relationship Id="rId1" Type="http://schemas.openxmlformats.org/officeDocument/2006/relationships/slideMaster" Target="../slideMasters/slideMaster9.xml"/></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Master" Target="../slideMasters/slideMaster9.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Master" Target="../slideMasters/slideMaster9.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jpeg"/><Relationship Id="rId1" Type="http://schemas.openxmlformats.org/officeDocument/2006/relationships/slideMaster" Target="../slideMasters/slideMaster9.xml"/></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9.xml"/><Relationship Id="rId4" Type="http://schemas.openxmlformats.org/officeDocument/2006/relationships/hyperlink" Target="mailto:info@lowcarboncontracts.uk" TargetMode="External"/></Relationships>
</file>

<file path=ppt/slideLayouts/_rels/slideLayout255.xml.rels><?xml version="1.0" encoding="UTF-8" standalone="yes"?>
<Relationships xmlns="http://schemas.openxmlformats.org/package/2006/relationships"><Relationship Id="rId3" Type="http://schemas.openxmlformats.org/officeDocument/2006/relationships/hyperlink" Target="mailto:info@lowcarboncontracts.uk" TargetMode="External"/><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9.svg"/><Relationship Id="rId1" Type="http://schemas.openxmlformats.org/officeDocument/2006/relationships/slideMaster" Target="../slideMasters/slideMaster9.xml"/></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63.jpeg"/><Relationship Id="rId1" Type="http://schemas.openxmlformats.org/officeDocument/2006/relationships/slideMaster" Target="../slideMasters/slideMaster9.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Master" Target="../slideMasters/slideMaster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hyperlink" Target="mailto:info@lowcarboncontracts.uk" TargetMode="Externa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e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with Pictur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7C87932-7DAB-7F93-5E51-7AEEA5AC7FEA}"/>
              </a:ext>
            </a:extLst>
          </p:cNvPr>
          <p:cNvSpPr>
            <a:spLocks noGrp="1"/>
          </p:cNvSpPr>
          <p:nvPr>
            <p:ph type="pic" sz="quarter" idx="13" hasCustomPrompt="1"/>
          </p:nvPr>
        </p:nvSpPr>
        <p:spPr>
          <a:xfrm>
            <a:off x="6789" y="-1"/>
            <a:ext cx="12192001" cy="6858000"/>
          </a:xfrm>
          <a:blipFill>
            <a:blip r:embed="rId2">
              <a:alphaModFix amt="70000"/>
            </a:blip>
            <a:stretch>
              <a:fillRect/>
            </a:stretch>
          </a:blipFill>
        </p:spPr>
        <p:txBody>
          <a:bodyPr/>
          <a:lstStyle>
            <a:lvl1pPr>
              <a:defRPr/>
            </a:lvl1pPr>
          </a:lstStyle>
          <a:p>
            <a:r>
              <a:rPr lang="en-US"/>
              <a:t>   </a:t>
            </a:r>
          </a:p>
        </p:txBody>
      </p:sp>
      <p:sp>
        <p:nvSpPr>
          <p:cNvPr id="6" name="Title 5">
            <a:extLst>
              <a:ext uri="{FF2B5EF4-FFF2-40B4-BE49-F238E27FC236}">
                <a16:creationId xmlns:a16="http://schemas.microsoft.com/office/drawing/2014/main" id="{F7DA815B-BFAB-3E8D-D7E1-E7F9DE0A7703}"/>
              </a:ext>
            </a:extLst>
          </p:cNvPr>
          <p:cNvSpPr>
            <a:spLocks noGrp="1"/>
          </p:cNvSpPr>
          <p:nvPr>
            <p:ph type="title"/>
          </p:nvPr>
        </p:nvSpPr>
        <p:spPr>
          <a:xfrm>
            <a:off x="0" y="-1"/>
            <a:ext cx="6096000" cy="6857999"/>
          </a:xfrm>
          <a:gradFill>
            <a:gsLst>
              <a:gs pos="86000">
                <a:schemeClr val="accent4">
                  <a:lumMod val="50000"/>
                  <a:alpha val="95000"/>
                </a:schemeClr>
              </a:gs>
              <a:gs pos="100000">
                <a:schemeClr val="bg2">
                  <a:alpha val="90000"/>
                </a:schemeClr>
              </a:gs>
              <a:gs pos="42000">
                <a:srgbClr val="161824">
                  <a:alpha val="20000"/>
                </a:srgbClr>
              </a:gs>
              <a:gs pos="18000">
                <a:schemeClr val="bg2">
                  <a:lumMod val="90000"/>
                  <a:lumOff val="10000"/>
                  <a:alpha val="0"/>
                </a:schemeClr>
              </a:gs>
            </a:gsLst>
            <a:lin ang="11400000" scaled="0"/>
          </a:gradFill>
        </p:spPr>
        <p:txBody>
          <a:bodyPr lIns="365760" tIns="822960" rIns="914400" bIns="2286000" anchor="t"/>
          <a:lstStyle>
            <a:lvl1pPr>
              <a:defRPr sz="5000"/>
            </a:lvl1pPr>
          </a:lstStyle>
          <a:p>
            <a:r>
              <a:rPr lang="en-US"/>
              <a:t>Click to edit Master title style</a:t>
            </a:r>
          </a:p>
        </p:txBody>
      </p:sp>
      <p:sp>
        <p:nvSpPr>
          <p:cNvPr id="15" name="Subtitle 2">
            <a:extLst>
              <a:ext uri="{FF2B5EF4-FFF2-40B4-BE49-F238E27FC236}">
                <a16:creationId xmlns:a16="http://schemas.microsoft.com/office/drawing/2014/main" id="{57758407-B9B8-FC90-BBF1-B9013F196E21}"/>
              </a:ext>
            </a:extLst>
          </p:cNvPr>
          <p:cNvSpPr>
            <a:spLocks noGrp="1"/>
          </p:cNvSpPr>
          <p:nvPr>
            <p:ph type="subTitle" idx="1"/>
          </p:nvPr>
        </p:nvSpPr>
        <p:spPr>
          <a:xfrm>
            <a:off x="0" y="2401889"/>
            <a:ext cx="6096000" cy="4456112"/>
          </a:xfrm>
          <a:gradFill>
            <a:gsLst>
              <a:gs pos="35000">
                <a:schemeClr val="bg2">
                  <a:alpha val="32000"/>
                </a:schemeClr>
              </a:gs>
              <a:gs pos="56000">
                <a:schemeClr val="accent6">
                  <a:alpha val="0"/>
                </a:schemeClr>
              </a:gs>
              <a:gs pos="8000">
                <a:schemeClr val="bg2"/>
              </a:gs>
              <a:gs pos="22000">
                <a:schemeClr val="bg2">
                  <a:alpha val="67000"/>
                </a:schemeClr>
              </a:gs>
            </a:gsLst>
            <a:path path="circle">
              <a:fillToRect t="100000" r="100000"/>
            </a:path>
          </a:gradFill>
        </p:spPr>
        <p:txBody>
          <a:bodyPr vert="horz" lIns="393192" tIns="457200" rIns="274320" bIns="731520" rtlCol="0" anchor="b">
            <a:normAutofit/>
          </a:bodyPr>
          <a:lstStyle>
            <a:lvl1pPr marL="0" indent="0">
              <a:buNone/>
              <a:defRPr lang="en-US" sz="1400" dirty="0"/>
            </a:lvl1pPr>
          </a:lstStyle>
          <a:p>
            <a:pPr lvl="0"/>
            <a:r>
              <a:rPr lang="en-US"/>
              <a:t>Click to edit Master subtitle style</a:t>
            </a:r>
          </a:p>
        </p:txBody>
      </p:sp>
      <p:sp>
        <p:nvSpPr>
          <p:cNvPr id="11" name="Date Placeholder 10">
            <a:extLst>
              <a:ext uri="{FF2B5EF4-FFF2-40B4-BE49-F238E27FC236}">
                <a16:creationId xmlns:a16="http://schemas.microsoft.com/office/drawing/2014/main" id="{A03BE6F4-76AC-1913-6858-8449FC30A22C}"/>
              </a:ext>
            </a:extLst>
          </p:cNvPr>
          <p:cNvSpPr>
            <a:spLocks noGrp="1"/>
          </p:cNvSpPr>
          <p:nvPr>
            <p:ph type="dt" sz="half" idx="14"/>
          </p:nvPr>
        </p:nvSpPr>
        <p:spPr/>
        <p:txBody>
          <a:bodyPr/>
          <a:lstStyle/>
          <a:p>
            <a:fld id="{7DA2CEDE-2AB4-4FB8-9551-E0AA4222B1A3}" type="datetime1">
              <a:rPr lang="en-US" smtClean="0"/>
              <a:t>6/24/2026</a:t>
            </a:fld>
            <a:endParaRPr lang="en-US"/>
          </a:p>
        </p:txBody>
      </p:sp>
      <p:sp>
        <p:nvSpPr>
          <p:cNvPr id="12" name="Footer Placeholder 11">
            <a:extLst>
              <a:ext uri="{FF2B5EF4-FFF2-40B4-BE49-F238E27FC236}">
                <a16:creationId xmlns:a16="http://schemas.microsoft.com/office/drawing/2014/main" id="{3A959F0E-1234-A029-DD14-0642D1457559}"/>
              </a:ext>
            </a:extLst>
          </p:cNvPr>
          <p:cNvSpPr>
            <a:spLocks noGrp="1"/>
          </p:cNvSpPr>
          <p:nvPr>
            <p:ph type="ftr" sz="quarter" idx="15"/>
          </p:nvPr>
        </p:nvSpPr>
        <p:spPr/>
        <p:txBody>
          <a:bodyPr/>
          <a:lstStyle/>
          <a:p>
            <a:r>
              <a:rPr lang="en-US"/>
              <a:t>Sample Footer Text</a:t>
            </a:r>
          </a:p>
        </p:txBody>
      </p:sp>
      <p:sp>
        <p:nvSpPr>
          <p:cNvPr id="14" name="Slide Number Placeholder 13">
            <a:extLst>
              <a:ext uri="{FF2B5EF4-FFF2-40B4-BE49-F238E27FC236}">
                <a16:creationId xmlns:a16="http://schemas.microsoft.com/office/drawing/2014/main" id="{42107F04-5566-3CCB-8B23-B8B3ECBA5457}"/>
              </a:ext>
            </a:extLst>
          </p:cNvPr>
          <p:cNvSpPr>
            <a:spLocks noGrp="1"/>
          </p:cNvSpPr>
          <p:nvPr>
            <p:ph type="sldNum" sz="quarter" idx="16"/>
          </p:nvPr>
        </p:nvSpPr>
        <p:spPr/>
        <p:txBody>
          <a:bodyPr/>
          <a:lstStyle/>
          <a:p>
            <a:fld id="{5E0677F5-4A8A-4BF1-96BE-3BAE8FBAFE2E}" type="slidenum">
              <a:rPr lang="en-US" smtClean="0"/>
              <a:pPr/>
              <a:t>‹#›</a:t>
            </a:fld>
            <a:endParaRPr lang="en-US"/>
          </a:p>
        </p:txBody>
      </p:sp>
    </p:spTree>
    <p:extLst>
      <p:ext uri="{BB962C8B-B14F-4D97-AF65-F5344CB8AC3E}">
        <p14:creationId xmlns:p14="http://schemas.microsoft.com/office/powerpoint/2010/main" val="1484300893"/>
      </p:ext>
    </p:extLst>
  </p:cSld>
  <p:clrMapOvr>
    <a:masterClrMapping/>
  </p:clrMapOvr>
  <p:extLst>
    <p:ext uri="{DCECCB84-F9BA-43D5-87BE-67443E8EF086}">
      <p15:sldGuideLst xmlns:p15="http://schemas.microsoft.com/office/powerpoint/2012/main">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A723D2-7AAD-C321-CBD6-371714EC1095}"/>
              </a:ext>
            </a:extLst>
          </p:cNvPr>
          <p:cNvSpPr/>
          <p:nvPr/>
        </p:nvSpPr>
        <p:spPr>
          <a:xfrm>
            <a:off x="0" y="-1"/>
            <a:ext cx="12192000" cy="6858000"/>
          </a:xfrm>
          <a:prstGeom prst="rect">
            <a:avLst/>
          </a:prstGeom>
          <a:gradFill flip="none" rotWithShape="1">
            <a:gsLst>
              <a:gs pos="70000">
                <a:schemeClr val="bg2"/>
              </a:gs>
              <a:gs pos="1149">
                <a:schemeClr val="accent3">
                  <a:lumMod val="50000"/>
                </a:schemeClr>
              </a:gs>
              <a:gs pos="33000">
                <a:schemeClr val="accent2">
                  <a:lumMod val="50000"/>
                </a:schemeClr>
              </a:gs>
            </a:gsLst>
            <a:path path="circle">
              <a:fillToRect t="100000" r="100000"/>
            </a:path>
            <a:tileRect l="-100000" b="-100000"/>
          </a:gra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Neue Haas Grotesk Text Pro"/>
              <a:ea typeface="+mn-ea"/>
              <a:cs typeface="+mn-cs"/>
            </a:endParaRPr>
          </a:p>
        </p:txBody>
      </p:sp>
      <p:sp>
        <p:nvSpPr>
          <p:cNvPr id="5" name="Rectangle 4">
            <a:extLst>
              <a:ext uri="{FF2B5EF4-FFF2-40B4-BE49-F238E27FC236}">
                <a16:creationId xmlns:a16="http://schemas.microsoft.com/office/drawing/2014/main" id="{0854A4F1-E6B3-0BD8-2214-FC728BA0524F}"/>
              </a:ext>
            </a:extLst>
          </p:cNvPr>
          <p:cNvSpPr/>
          <p:nvPr/>
        </p:nvSpPr>
        <p:spPr>
          <a:xfrm rot="5400000">
            <a:off x="4604446" y="-729554"/>
            <a:ext cx="4537587" cy="10637521"/>
          </a:xfrm>
          <a:prstGeom prst="rect">
            <a:avLst/>
          </a:prstGeom>
          <a:gradFill flip="none" rotWithShape="1">
            <a:gsLst>
              <a:gs pos="65000">
                <a:schemeClr val="tx1">
                  <a:alpha val="0"/>
                </a:schemeClr>
              </a:gs>
              <a:gs pos="0">
                <a:schemeClr val="accent3">
                  <a:lumMod val="60000"/>
                  <a:lumOff val="40000"/>
                  <a:alpha val="70000"/>
                </a:schemeClr>
              </a:gs>
              <a:gs pos="32000">
                <a:schemeClr val="accent4">
                  <a:alpha val="0"/>
                </a:schemeClr>
              </a:gs>
            </a:gsLst>
            <a:lin ang="9600000" scaled="0"/>
            <a:tileRect/>
          </a:gra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Neue Haas Grotesk Text Pro"/>
              <a:ea typeface="+mn-ea"/>
              <a:cs typeface="+mn-cs"/>
            </a:endParaRPr>
          </a:p>
        </p:txBody>
      </p:sp>
      <p:sp>
        <p:nvSpPr>
          <p:cNvPr id="12" name="Title 11">
            <a:extLst>
              <a:ext uri="{FF2B5EF4-FFF2-40B4-BE49-F238E27FC236}">
                <a16:creationId xmlns:a16="http://schemas.microsoft.com/office/drawing/2014/main" id="{4B18168D-C992-4156-FB48-F867F260F21D}"/>
              </a:ext>
            </a:extLst>
          </p:cNvPr>
          <p:cNvSpPr>
            <a:spLocks noGrp="1"/>
          </p:cNvSpPr>
          <p:nvPr>
            <p:ph type="title"/>
          </p:nvPr>
        </p:nvSpPr>
        <p:spPr>
          <a:xfrm>
            <a:off x="270456" y="1133862"/>
            <a:ext cx="8346853" cy="3537889"/>
          </a:xfrm>
        </p:spPr>
        <p:txBody>
          <a:bodyPr anchor="t"/>
          <a:lstStyle>
            <a:lvl1pPr>
              <a:defRPr sz="5000"/>
            </a:lvl1pPr>
          </a:lstStyle>
          <a:p>
            <a:r>
              <a:rPr lang="en-US"/>
              <a:t>Click to edit Master title style</a:t>
            </a:r>
          </a:p>
        </p:txBody>
      </p:sp>
      <p:sp>
        <p:nvSpPr>
          <p:cNvPr id="14" name="Subtitle 2">
            <a:extLst>
              <a:ext uri="{FF2B5EF4-FFF2-40B4-BE49-F238E27FC236}">
                <a16:creationId xmlns:a16="http://schemas.microsoft.com/office/drawing/2014/main" id="{701A87CE-1AFE-0182-C6D3-084296E48E91}"/>
              </a:ext>
            </a:extLst>
          </p:cNvPr>
          <p:cNvSpPr>
            <a:spLocks noGrp="1"/>
          </p:cNvSpPr>
          <p:nvPr>
            <p:ph type="subTitle" idx="1"/>
          </p:nvPr>
        </p:nvSpPr>
        <p:spPr>
          <a:xfrm>
            <a:off x="301751" y="5525725"/>
            <a:ext cx="6052929" cy="884901"/>
          </a:xfrm>
          <a:noFill/>
        </p:spPr>
        <p:txBody>
          <a:bodyPr vert="horz" lIns="91440" tIns="45720" rIns="91440" bIns="45720" rtlCol="0" anchor="t">
            <a:noAutofit/>
          </a:bodyPr>
          <a:lstStyle>
            <a:lvl1pPr marL="0" indent="0">
              <a:buNone/>
              <a:defRPr lang="en-US" sz="1800" dirty="0"/>
            </a:lvl1pPr>
          </a:lstStyle>
          <a:p>
            <a:pPr lvl="0"/>
            <a:r>
              <a:rPr lang="en-US"/>
              <a:t>Click to edit Master subtitle style</a:t>
            </a:r>
          </a:p>
        </p:txBody>
      </p:sp>
      <p:sp>
        <p:nvSpPr>
          <p:cNvPr id="7" name="Date Placeholder 6">
            <a:extLst>
              <a:ext uri="{FF2B5EF4-FFF2-40B4-BE49-F238E27FC236}">
                <a16:creationId xmlns:a16="http://schemas.microsoft.com/office/drawing/2014/main" id="{5EAFA23F-C567-5858-AF7D-C37EC8657A25}"/>
              </a:ext>
            </a:extLst>
          </p:cNvPr>
          <p:cNvSpPr>
            <a:spLocks noGrp="1"/>
          </p:cNvSpPr>
          <p:nvPr>
            <p:ph type="dt" sz="half" idx="10"/>
          </p:nvPr>
        </p:nvSpPr>
        <p:spPr/>
        <p:txBody>
          <a:bodyPr/>
          <a:lstStyle/>
          <a:p>
            <a:fld id="{7DA2CEDE-2AB4-4FB8-9551-E0AA4222B1A3}" type="datetime1">
              <a:rPr lang="en-US" smtClean="0"/>
              <a:t>6/24/2026</a:t>
            </a:fld>
            <a:endParaRPr lang="en-US"/>
          </a:p>
        </p:txBody>
      </p:sp>
      <p:sp>
        <p:nvSpPr>
          <p:cNvPr id="8" name="Footer Placeholder 7">
            <a:extLst>
              <a:ext uri="{FF2B5EF4-FFF2-40B4-BE49-F238E27FC236}">
                <a16:creationId xmlns:a16="http://schemas.microsoft.com/office/drawing/2014/main" id="{8EFB4A31-4D88-6836-9F3A-5E23FC9DE7FB}"/>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E3C38715-2A76-D075-B90E-D24A263D8DA5}"/>
              </a:ext>
            </a:extLst>
          </p:cNvPr>
          <p:cNvSpPr>
            <a:spLocks noGrp="1"/>
          </p:cNvSpPr>
          <p:nvPr>
            <p:ph type="sldNum" sz="quarter" idx="12"/>
          </p:nvPr>
        </p:nvSpPr>
        <p:spPr/>
        <p:txBody>
          <a:bodyPr/>
          <a:lstStyle/>
          <a:p>
            <a:fld id="{5E0677F5-4A8A-4BF1-96BE-3BAE8FBAFE2E}" type="slidenum">
              <a:rPr lang="en-US" smtClean="0"/>
              <a:pPr/>
              <a:t>‹#›</a:t>
            </a:fld>
            <a:endParaRPr lang="en-US"/>
          </a:p>
        </p:txBody>
      </p:sp>
      <p:cxnSp>
        <p:nvCxnSpPr>
          <p:cNvPr id="6" name="Straight Connector 5">
            <a:extLst>
              <a:ext uri="{FF2B5EF4-FFF2-40B4-BE49-F238E27FC236}">
                <a16:creationId xmlns:a16="http://schemas.microsoft.com/office/drawing/2014/main" id="{3D6702AA-E129-137F-060D-8DD37BC99937}"/>
              </a:ext>
            </a:extLst>
          </p:cNvPr>
          <p:cNvCxnSpPr>
            <a:cxnSpLocks/>
          </p:cNvCxnSpPr>
          <p:nvPr/>
        </p:nvCxnSpPr>
        <p:spPr>
          <a:xfrm flipH="1">
            <a:off x="358140" y="762000"/>
            <a:ext cx="11475720" cy="0"/>
          </a:xfrm>
          <a:prstGeom prst="line">
            <a:avLst/>
          </a:prstGeom>
          <a:ln w="6350">
            <a:solidFill>
              <a:schemeClr val="tx1">
                <a:lumMod val="6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0FD9841-58FA-E828-27A6-DBFBFA5C0854}"/>
              </a:ext>
            </a:extLst>
          </p:cNvPr>
          <p:cNvCxnSpPr>
            <a:cxnSpLocks/>
          </p:cNvCxnSpPr>
          <p:nvPr/>
        </p:nvCxnSpPr>
        <p:spPr>
          <a:xfrm flipH="1">
            <a:off x="394716" y="5250426"/>
            <a:ext cx="11402568" cy="0"/>
          </a:xfrm>
          <a:prstGeom prst="line">
            <a:avLst/>
          </a:prstGeom>
          <a:ln w="6350">
            <a:solidFill>
              <a:schemeClr val="tx1">
                <a:lumMod val="75000"/>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3242544"/>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Primary Image Breaker Slide (Purpl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FF8368B-8346-55F3-7D58-DDEE5EB26EAC}"/>
              </a:ext>
            </a:extLst>
          </p:cNvPr>
          <p:cNvSpPr>
            <a:spLocks noGrp="1"/>
          </p:cNvSpPr>
          <p:nvPr>
            <p:ph type="pic" sz="quarter" idx="13"/>
          </p:nvPr>
        </p:nvSpPr>
        <p:spPr>
          <a:xfrm>
            <a:off x="0" y="0"/>
            <a:ext cx="12192000" cy="6858000"/>
          </a:xfrm>
        </p:spPr>
        <p:txBody>
          <a:bodyPr/>
          <a:lstStyle>
            <a:lvl1pPr>
              <a:defRPr b="0" i="0">
                <a:latin typeface="Poppins" panose="00000500000000000000" pitchFamily="2" charset="0"/>
              </a:defRPr>
            </a:lvl1pPr>
          </a:lstStyle>
          <a:p>
            <a:r>
              <a:rPr lang="en-US"/>
              <a:t>Click icon to add picture</a:t>
            </a:r>
            <a:endParaRPr lang="en-GB"/>
          </a:p>
        </p:txBody>
      </p:sp>
      <p:pic>
        <p:nvPicPr>
          <p:cNvPr id="7" name="Picture 6" descr="A group of purple circles on a black background&#10;&#10;Description automatically generated">
            <a:extLst>
              <a:ext uri="{FF2B5EF4-FFF2-40B4-BE49-F238E27FC236}">
                <a16:creationId xmlns:a16="http://schemas.microsoft.com/office/drawing/2014/main" id="{EDD804F0-E153-6B19-9F2C-012CBEAE4F41}"/>
              </a:ext>
            </a:extLst>
          </p:cNvPr>
          <p:cNvPicPr>
            <a:picLocks noChangeAspect="1"/>
          </p:cNvPicPr>
          <p:nvPr userDrawn="1"/>
        </p:nvPicPr>
        <p:blipFill>
          <a:blip r:embed="rId2"/>
          <a:stretch>
            <a:fillRect/>
          </a:stretch>
        </p:blipFill>
        <p:spPr>
          <a:xfrm>
            <a:off x="19877" y="-1388"/>
            <a:ext cx="12189533" cy="6859388"/>
          </a:xfrm>
          <a:prstGeom prst="rect">
            <a:avLst/>
          </a:prstGeom>
        </p:spPr>
      </p:pic>
      <p:sp>
        <p:nvSpPr>
          <p:cNvPr id="12" name="Title 1">
            <a:extLst>
              <a:ext uri="{FF2B5EF4-FFF2-40B4-BE49-F238E27FC236}">
                <a16:creationId xmlns:a16="http://schemas.microsoft.com/office/drawing/2014/main" id="{59302902-1CE7-278C-0E6C-C35B72BD0542}"/>
              </a:ext>
            </a:extLst>
          </p:cNvPr>
          <p:cNvSpPr>
            <a:spLocks noGrp="1"/>
          </p:cNvSpPr>
          <p:nvPr>
            <p:ph type="ctrTitle"/>
          </p:nvPr>
        </p:nvSpPr>
        <p:spPr>
          <a:xfrm>
            <a:off x="532944" y="820795"/>
            <a:ext cx="5105856" cy="2387600"/>
          </a:xfrm>
        </p:spPr>
        <p:txBody>
          <a:bodyPr anchor="b">
            <a:normAutofit/>
          </a:bodyPr>
          <a:lstStyle>
            <a:lvl1pPr algn="l">
              <a:lnSpc>
                <a:spcPct val="100000"/>
              </a:lnSpc>
              <a:defRPr sz="4400" b="1" i="0">
                <a:solidFill>
                  <a:schemeClr val="tx1"/>
                </a:solidFill>
                <a:latin typeface="Poppins" panose="00000500000000000000" pitchFamily="2" charset="0"/>
                <a:cs typeface="Poppins" panose="00000500000000000000" pitchFamily="2" charset="0"/>
              </a:defRPr>
            </a:lvl1pPr>
          </a:lstStyle>
          <a:p>
            <a:r>
              <a:rPr lang="en-US"/>
              <a:t>Click to edit Master title style</a:t>
            </a:r>
            <a:endParaRPr lang="en-GB"/>
          </a:p>
        </p:txBody>
      </p:sp>
      <p:sp>
        <p:nvSpPr>
          <p:cNvPr id="13" name="Subtitle 2">
            <a:extLst>
              <a:ext uri="{FF2B5EF4-FFF2-40B4-BE49-F238E27FC236}">
                <a16:creationId xmlns:a16="http://schemas.microsoft.com/office/drawing/2014/main" id="{43267D14-FA6F-F2E2-91FC-0421FD5B4571}"/>
              </a:ext>
            </a:extLst>
          </p:cNvPr>
          <p:cNvSpPr>
            <a:spLocks noGrp="1"/>
          </p:cNvSpPr>
          <p:nvPr>
            <p:ph type="subTitle" idx="1"/>
          </p:nvPr>
        </p:nvSpPr>
        <p:spPr>
          <a:xfrm>
            <a:off x="532944" y="3245466"/>
            <a:ext cx="3885619" cy="1044146"/>
          </a:xfrm>
        </p:spPr>
        <p:txBody>
          <a:bodyPr>
            <a:normAutofit/>
          </a:bodyPr>
          <a:lstStyle>
            <a:lvl1pPr marL="0" indent="0" algn="l">
              <a:lnSpc>
                <a:spcPct val="100000"/>
              </a:lnSpc>
              <a:buNone/>
              <a:defRPr sz="2400" b="0" i="0">
                <a:solidFill>
                  <a:schemeClr val="tx1"/>
                </a:solidFill>
                <a:latin typeface="Poppin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5704530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Primary Image Breaker Slide (Purple)">
    <p:spTree>
      <p:nvGrpSpPr>
        <p:cNvPr id="1" name=""/>
        <p:cNvGrpSpPr/>
        <p:nvPr/>
      </p:nvGrpSpPr>
      <p:grpSpPr>
        <a:xfrm>
          <a:off x="0" y="0"/>
          <a:ext cx="0" cy="0"/>
          <a:chOff x="0" y="0"/>
          <a:chExt cx="0" cy="0"/>
        </a:xfrm>
      </p:grpSpPr>
      <p:pic>
        <p:nvPicPr>
          <p:cNvPr id="5" name="Picture 4" descr="A aerial view of a landscape&#10;&#10;Description automatically generated">
            <a:extLst>
              <a:ext uri="{FF2B5EF4-FFF2-40B4-BE49-F238E27FC236}">
                <a16:creationId xmlns:a16="http://schemas.microsoft.com/office/drawing/2014/main" id="{CD01DA94-F338-6D64-E8BC-F0B3B13D7B0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388"/>
            <a:ext cx="12192000" cy="6859388"/>
          </a:xfrm>
          <a:prstGeom prst="rect">
            <a:avLst/>
          </a:prstGeom>
        </p:spPr>
      </p:pic>
      <p:sp>
        <p:nvSpPr>
          <p:cNvPr id="4" name="Rectangle 3">
            <a:extLst>
              <a:ext uri="{FF2B5EF4-FFF2-40B4-BE49-F238E27FC236}">
                <a16:creationId xmlns:a16="http://schemas.microsoft.com/office/drawing/2014/main" id="{3CAB9DCB-488A-769D-8E9F-C764AB021394}"/>
              </a:ext>
            </a:extLst>
          </p:cNvPr>
          <p:cNvSpPr/>
          <p:nvPr userDrawn="1"/>
        </p:nvSpPr>
        <p:spPr>
          <a:xfrm>
            <a:off x="0" y="-1388"/>
            <a:ext cx="12192000" cy="6859388"/>
          </a:xfrm>
          <a:prstGeom prst="rect">
            <a:avLst/>
          </a:prstGeom>
          <a:gradFill>
            <a:gsLst>
              <a:gs pos="0">
                <a:schemeClr val="tx1">
                  <a:alpha val="39214"/>
                </a:schemeClr>
              </a:gs>
              <a:gs pos="99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group of purple circles on a black background&#10;&#10;Description automatically generated">
            <a:extLst>
              <a:ext uri="{FF2B5EF4-FFF2-40B4-BE49-F238E27FC236}">
                <a16:creationId xmlns:a16="http://schemas.microsoft.com/office/drawing/2014/main" id="{EDD804F0-E153-6B19-9F2C-012CBEAE4F41}"/>
              </a:ext>
            </a:extLst>
          </p:cNvPr>
          <p:cNvPicPr>
            <a:picLocks noChangeAspect="1"/>
          </p:cNvPicPr>
          <p:nvPr userDrawn="1"/>
        </p:nvPicPr>
        <p:blipFill>
          <a:blip r:embed="rId3"/>
          <a:stretch>
            <a:fillRect/>
          </a:stretch>
        </p:blipFill>
        <p:spPr>
          <a:xfrm>
            <a:off x="19877" y="-1388"/>
            <a:ext cx="12189533" cy="6859388"/>
          </a:xfrm>
          <a:prstGeom prst="rect">
            <a:avLst/>
          </a:prstGeom>
          <a:ln>
            <a:noFill/>
          </a:ln>
        </p:spPr>
      </p:pic>
      <p:sp>
        <p:nvSpPr>
          <p:cNvPr id="12" name="Title 1">
            <a:extLst>
              <a:ext uri="{FF2B5EF4-FFF2-40B4-BE49-F238E27FC236}">
                <a16:creationId xmlns:a16="http://schemas.microsoft.com/office/drawing/2014/main" id="{59302902-1CE7-278C-0E6C-C35B72BD0542}"/>
              </a:ext>
            </a:extLst>
          </p:cNvPr>
          <p:cNvSpPr>
            <a:spLocks noGrp="1"/>
          </p:cNvSpPr>
          <p:nvPr>
            <p:ph type="ctrTitle"/>
          </p:nvPr>
        </p:nvSpPr>
        <p:spPr>
          <a:xfrm>
            <a:off x="532944" y="820795"/>
            <a:ext cx="5105856" cy="2387600"/>
          </a:xfrm>
        </p:spPr>
        <p:txBody>
          <a:bodyPr anchor="b">
            <a:normAutofit/>
          </a:bodyPr>
          <a:lstStyle>
            <a:lvl1pPr algn="l">
              <a:lnSpc>
                <a:spcPct val="100000"/>
              </a:lnSpc>
              <a:defRPr sz="4400" b="1" i="0">
                <a:solidFill>
                  <a:schemeClr val="bg1"/>
                </a:solidFill>
                <a:latin typeface="Poppins" panose="00000500000000000000" pitchFamily="2" charset="0"/>
                <a:cs typeface="Poppins" panose="00000500000000000000" pitchFamily="2" charset="0"/>
              </a:defRPr>
            </a:lvl1pPr>
          </a:lstStyle>
          <a:p>
            <a:r>
              <a:rPr lang="en-US"/>
              <a:t>Click to edit Master title style</a:t>
            </a:r>
            <a:endParaRPr lang="en-GB"/>
          </a:p>
        </p:txBody>
      </p:sp>
      <p:sp>
        <p:nvSpPr>
          <p:cNvPr id="13" name="Subtitle 2">
            <a:extLst>
              <a:ext uri="{FF2B5EF4-FFF2-40B4-BE49-F238E27FC236}">
                <a16:creationId xmlns:a16="http://schemas.microsoft.com/office/drawing/2014/main" id="{43267D14-FA6F-F2E2-91FC-0421FD5B4571}"/>
              </a:ext>
            </a:extLst>
          </p:cNvPr>
          <p:cNvSpPr>
            <a:spLocks noGrp="1"/>
          </p:cNvSpPr>
          <p:nvPr>
            <p:ph type="subTitle" idx="1"/>
          </p:nvPr>
        </p:nvSpPr>
        <p:spPr>
          <a:xfrm>
            <a:off x="532944" y="3245466"/>
            <a:ext cx="3885619" cy="1044146"/>
          </a:xfrm>
        </p:spPr>
        <p:txBody>
          <a:bodyPr>
            <a:normAutofit/>
          </a:bodyPr>
          <a:lstStyle>
            <a:lvl1pPr marL="0" indent="0" algn="l">
              <a:lnSpc>
                <a:spcPct val="100000"/>
              </a:lnSpc>
              <a:buNone/>
              <a:defRPr sz="2400" b="0" i="0">
                <a:solidFill>
                  <a:schemeClr val="bg1"/>
                </a:solidFill>
                <a:latin typeface="Poppin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9" name="TextBox 8">
            <a:extLst>
              <a:ext uri="{FF2B5EF4-FFF2-40B4-BE49-F238E27FC236}">
                <a16:creationId xmlns:a16="http://schemas.microsoft.com/office/drawing/2014/main" id="{9A087B3C-9691-28BD-F147-96ADB5060A6A}"/>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Poppins" panose="00000500000000000000" pitchFamily="2" charset="0"/>
                <a:cs typeface="Poppins" panose="00000500000000000000" pitchFamily="2" charset="0"/>
              </a:rPr>
              <a:t>‹#›</a:t>
            </a:fld>
            <a:endParaRPr lang="en-GB" sz="2000" b="0" i="0" noProof="0">
              <a:solidFill>
                <a:schemeClr val="bg1"/>
              </a:solidFill>
              <a:latin typeface="Poppins" panose="00000500000000000000" pitchFamily="2" charset="0"/>
              <a:cs typeface="Poppins" panose="00000500000000000000" pitchFamily="2" charset="0"/>
            </a:endParaRPr>
          </a:p>
        </p:txBody>
      </p:sp>
      <p:sp>
        <p:nvSpPr>
          <p:cNvPr id="10" name="TextBox 9">
            <a:extLst>
              <a:ext uri="{FF2B5EF4-FFF2-40B4-BE49-F238E27FC236}">
                <a16:creationId xmlns:a16="http://schemas.microsoft.com/office/drawing/2014/main" id="{09BADDA3-0942-7593-9CD1-65C17C30CD45}"/>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anose="00000500000000000000" pitchFamily="2" charset="0"/>
              </a:rPr>
              <a:t>Public</a:t>
            </a:r>
          </a:p>
        </p:txBody>
      </p:sp>
    </p:spTree>
    <p:extLst>
      <p:ext uri="{BB962C8B-B14F-4D97-AF65-F5344CB8AC3E}">
        <p14:creationId xmlns:p14="http://schemas.microsoft.com/office/powerpoint/2010/main" val="24457550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Primary Text (Left) Media (Right) Slide - Purple">
    <p:bg>
      <p:bgPr>
        <a:solidFill>
          <a:schemeClr val="tx2"/>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17E8957-A01D-893F-D819-6B81B4015BEE}"/>
              </a:ext>
            </a:extLst>
          </p:cNvPr>
          <p:cNvSpPr>
            <a:spLocks noGrp="1"/>
          </p:cNvSpPr>
          <p:nvPr>
            <p:ph type="pic" sz="quarter" idx="14"/>
          </p:nvPr>
        </p:nvSpPr>
        <p:spPr>
          <a:xfrm>
            <a:off x="6096000" y="0"/>
            <a:ext cx="6096000" cy="6858000"/>
          </a:xfrm>
        </p:spPr>
        <p:txBody>
          <a:bodyPr/>
          <a:lstStyle>
            <a:lvl1pPr>
              <a:defRPr b="0" i="0">
                <a:latin typeface="Poppins" panose="00000500000000000000" pitchFamily="2" charset="0"/>
              </a:defRPr>
            </a:lvl1pPr>
          </a:lstStyle>
          <a:p>
            <a:r>
              <a:rPr lang="en-US"/>
              <a:t>Click icon to add picture</a:t>
            </a:r>
            <a:endParaRPr lang="en-GB"/>
          </a:p>
        </p:txBody>
      </p:sp>
      <p:pic>
        <p:nvPicPr>
          <p:cNvPr id="11" name="Picture 10" descr="A black background with white dots&#10;&#10;Description automatically generated">
            <a:extLst>
              <a:ext uri="{FF2B5EF4-FFF2-40B4-BE49-F238E27FC236}">
                <a16:creationId xmlns:a16="http://schemas.microsoft.com/office/drawing/2014/main" id="{ABFEF8AB-34E7-73B6-DDB3-863F32E4DC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54EFE4BF-EB68-BFFF-F1BF-9E1AC71C4350}"/>
              </a:ext>
            </a:extLst>
          </p:cNvPr>
          <p:cNvSpPr>
            <a:spLocks noGrp="1"/>
          </p:cNvSpPr>
          <p:nvPr>
            <p:ph type="title"/>
          </p:nvPr>
        </p:nvSpPr>
        <p:spPr>
          <a:xfrm>
            <a:off x="637273" y="827711"/>
            <a:ext cx="5045070" cy="1325563"/>
          </a:xfrm>
        </p:spPr>
        <p:txBody>
          <a:bodyPr/>
          <a:lstStyle>
            <a:lvl1pPr>
              <a:lnSpc>
                <a:spcPct val="100000"/>
              </a:lnSpc>
              <a:defRPr b="1" i="0">
                <a:solidFill>
                  <a:schemeClr val="bg1"/>
                </a:solidFill>
                <a:latin typeface="Poppins" panose="00000500000000000000" pitchFamily="2" charset="0"/>
                <a:cs typeface="Poppins" panose="00000500000000000000" pitchFamily="2" charset="0"/>
              </a:defRPr>
            </a:lvl1pPr>
          </a:lstStyle>
          <a:p>
            <a:r>
              <a:rPr lang="en-US"/>
              <a:t>Click to edit Master title style</a:t>
            </a:r>
            <a:endParaRPr lang="en-GB"/>
          </a:p>
        </p:txBody>
      </p:sp>
      <p:sp>
        <p:nvSpPr>
          <p:cNvPr id="6" name="Text Placeholder 12">
            <a:extLst>
              <a:ext uri="{FF2B5EF4-FFF2-40B4-BE49-F238E27FC236}">
                <a16:creationId xmlns:a16="http://schemas.microsoft.com/office/drawing/2014/main" id="{4736E375-44F9-DC20-7D2C-AE6352F49D2D}"/>
              </a:ext>
            </a:extLst>
          </p:cNvPr>
          <p:cNvSpPr>
            <a:spLocks noGrp="1"/>
          </p:cNvSpPr>
          <p:nvPr>
            <p:ph type="body" sz="quarter" idx="13"/>
          </p:nvPr>
        </p:nvSpPr>
        <p:spPr>
          <a:xfrm>
            <a:off x="637273" y="2389357"/>
            <a:ext cx="5045070" cy="2410421"/>
          </a:xfrm>
        </p:spPr>
        <p:txBody>
          <a:bodyPr>
            <a:normAutofit/>
          </a:bodyPr>
          <a:lstStyle>
            <a:lvl1pPr marL="0" indent="0">
              <a:lnSpc>
                <a:spcPct val="100000"/>
              </a:lnSpc>
              <a:buNone/>
              <a:defRPr sz="1800" b="0" i="0">
                <a:solidFill>
                  <a:schemeClr val="bg1"/>
                </a:solidFill>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 name="TextBox 2">
            <a:extLst>
              <a:ext uri="{FF2B5EF4-FFF2-40B4-BE49-F238E27FC236}">
                <a16:creationId xmlns:a16="http://schemas.microsoft.com/office/drawing/2014/main" id="{E536F979-0D00-F0C3-148A-532A54812373}"/>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Poppins" panose="00000500000000000000" pitchFamily="2" charset="0"/>
                <a:cs typeface="Poppins" panose="00000500000000000000" pitchFamily="2" charset="0"/>
              </a:rPr>
              <a:t>‹#›</a:t>
            </a:fld>
            <a:endParaRPr lang="en-GB" sz="2000" b="0" i="0" noProof="0">
              <a:solidFill>
                <a:schemeClr val="bg1"/>
              </a:solidFill>
              <a:latin typeface="Poppins" panose="00000500000000000000" pitchFamily="2" charset="0"/>
              <a:cs typeface="Poppins" panose="00000500000000000000" pitchFamily="2" charset="0"/>
            </a:endParaRPr>
          </a:p>
        </p:txBody>
      </p:sp>
      <p:sp>
        <p:nvSpPr>
          <p:cNvPr id="4" name="TextBox 3">
            <a:extLst>
              <a:ext uri="{FF2B5EF4-FFF2-40B4-BE49-F238E27FC236}">
                <a16:creationId xmlns:a16="http://schemas.microsoft.com/office/drawing/2014/main" id="{200950CE-BF57-F141-1E4B-5E561804F486}"/>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anose="00000500000000000000" pitchFamily="2" charset="0"/>
              </a:rPr>
              <a:t>Public</a:t>
            </a:r>
          </a:p>
        </p:txBody>
      </p:sp>
    </p:spTree>
    <p:extLst>
      <p:ext uri="{BB962C8B-B14F-4D97-AF65-F5344CB8AC3E}">
        <p14:creationId xmlns:p14="http://schemas.microsoft.com/office/powerpoint/2010/main" val="31029512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Dark background text layout">
    <p:bg>
      <p:bgPr>
        <a:solidFill>
          <a:schemeClr val="tx2"/>
        </a:solidFill>
        <a:effectLst/>
      </p:bgPr>
    </p:bg>
    <p:spTree>
      <p:nvGrpSpPr>
        <p:cNvPr id="1" name=""/>
        <p:cNvGrpSpPr/>
        <p:nvPr/>
      </p:nvGrpSpPr>
      <p:grpSpPr>
        <a:xfrm>
          <a:off x="0" y="0"/>
          <a:ext cx="0" cy="0"/>
          <a:chOff x="0" y="0"/>
          <a:chExt cx="0" cy="0"/>
        </a:xfrm>
      </p:grpSpPr>
      <p:pic>
        <p:nvPicPr>
          <p:cNvPr id="11" name="Picture 10" descr="A black background with white dots&#10;&#10;Description automatically generated">
            <a:extLst>
              <a:ext uri="{FF2B5EF4-FFF2-40B4-BE49-F238E27FC236}">
                <a16:creationId xmlns:a16="http://schemas.microsoft.com/office/drawing/2014/main" id="{ABFEF8AB-34E7-73B6-DDB3-863F32E4DC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C594BE5F-29D9-6A6E-3331-86902DD8870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5085913"/>
            <a:ext cx="3652468" cy="1772086"/>
          </a:xfrm>
          <a:prstGeom prst="rect">
            <a:avLst/>
          </a:prstGeom>
        </p:spPr>
      </p:pic>
      <p:pic>
        <p:nvPicPr>
          <p:cNvPr id="4" name="Picture 3" descr="A black background with a pink object&#10;&#10;Description automatically generated">
            <a:extLst>
              <a:ext uri="{FF2B5EF4-FFF2-40B4-BE49-F238E27FC236}">
                <a16:creationId xmlns:a16="http://schemas.microsoft.com/office/drawing/2014/main" id="{1E9E3F9F-3B31-579B-232E-B051281E6921}"/>
              </a:ext>
            </a:extLst>
          </p:cNvPr>
          <p:cNvPicPr>
            <a:picLocks noChangeAspect="1"/>
          </p:cNvPicPr>
          <p:nvPr userDrawn="1"/>
        </p:nvPicPr>
        <p:blipFill>
          <a:blip r:embed="rId4"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8805910" y="0"/>
            <a:ext cx="3386090" cy="2339440"/>
          </a:xfrm>
          <a:prstGeom prst="rect">
            <a:avLst/>
          </a:prstGeom>
        </p:spPr>
      </p:pic>
      <p:sp>
        <p:nvSpPr>
          <p:cNvPr id="14" name="Title 1">
            <a:extLst>
              <a:ext uri="{FF2B5EF4-FFF2-40B4-BE49-F238E27FC236}">
                <a16:creationId xmlns:a16="http://schemas.microsoft.com/office/drawing/2014/main" id="{34E2B107-4A77-DBA7-45F4-4E1E102F838B}"/>
              </a:ext>
            </a:extLst>
          </p:cNvPr>
          <p:cNvSpPr>
            <a:spLocks noGrp="1"/>
          </p:cNvSpPr>
          <p:nvPr>
            <p:ph type="title"/>
          </p:nvPr>
        </p:nvSpPr>
        <p:spPr>
          <a:xfrm>
            <a:off x="637273" y="365125"/>
            <a:ext cx="8664382" cy="1325563"/>
          </a:xfrm>
        </p:spPr>
        <p:txBody>
          <a:bodyPr/>
          <a:lstStyle>
            <a:lvl1pPr>
              <a:lnSpc>
                <a:spcPct val="100000"/>
              </a:lnSpc>
              <a:defRPr b="1" i="0">
                <a:solidFill>
                  <a:schemeClr val="bg1"/>
                </a:solidFill>
                <a:latin typeface="Poppins" panose="00000500000000000000" pitchFamily="2" charset="0"/>
                <a:cs typeface="Poppins" panose="00000500000000000000" pitchFamily="2" charset="0"/>
              </a:defRPr>
            </a:lvl1pPr>
          </a:lstStyle>
          <a:p>
            <a:r>
              <a:rPr lang="en-US"/>
              <a:t>Click to edit Master title style</a:t>
            </a:r>
            <a:endParaRPr lang="en-GB"/>
          </a:p>
        </p:txBody>
      </p:sp>
      <p:sp>
        <p:nvSpPr>
          <p:cNvPr id="16" name="Text Placeholder 12">
            <a:extLst>
              <a:ext uri="{FF2B5EF4-FFF2-40B4-BE49-F238E27FC236}">
                <a16:creationId xmlns:a16="http://schemas.microsoft.com/office/drawing/2014/main" id="{AF2E0677-1F71-2249-5CE6-C3BA76F65548}"/>
              </a:ext>
            </a:extLst>
          </p:cNvPr>
          <p:cNvSpPr>
            <a:spLocks noGrp="1"/>
          </p:cNvSpPr>
          <p:nvPr>
            <p:ph type="body" sz="quarter" idx="13"/>
          </p:nvPr>
        </p:nvSpPr>
        <p:spPr>
          <a:xfrm>
            <a:off x="637273" y="1926771"/>
            <a:ext cx="4462848" cy="2755588"/>
          </a:xfrm>
        </p:spPr>
        <p:txBody>
          <a:bodyPr>
            <a:normAutofit/>
          </a:bodyPr>
          <a:lstStyle>
            <a:lvl1pPr marL="0" indent="0">
              <a:lnSpc>
                <a:spcPct val="100000"/>
              </a:lnSpc>
              <a:buNone/>
              <a:defRPr sz="1800" b="0" i="0">
                <a:solidFill>
                  <a:schemeClr val="bg1"/>
                </a:solidFill>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Text Placeholder 12">
            <a:extLst>
              <a:ext uri="{FF2B5EF4-FFF2-40B4-BE49-F238E27FC236}">
                <a16:creationId xmlns:a16="http://schemas.microsoft.com/office/drawing/2014/main" id="{E7A36747-0535-B11F-27CB-9A6F5DF06DB7}"/>
              </a:ext>
            </a:extLst>
          </p:cNvPr>
          <p:cNvSpPr>
            <a:spLocks noGrp="1"/>
          </p:cNvSpPr>
          <p:nvPr>
            <p:ph type="body" sz="quarter" idx="14"/>
          </p:nvPr>
        </p:nvSpPr>
        <p:spPr>
          <a:xfrm>
            <a:off x="5449088" y="1926771"/>
            <a:ext cx="4462848" cy="2755588"/>
          </a:xfrm>
        </p:spPr>
        <p:txBody>
          <a:bodyPr>
            <a:normAutofit/>
          </a:bodyPr>
          <a:lstStyle>
            <a:lvl1pPr marL="0" indent="0">
              <a:lnSpc>
                <a:spcPct val="100000"/>
              </a:lnSpc>
              <a:buNone/>
              <a:defRPr sz="1800" b="0" i="0">
                <a:solidFill>
                  <a:schemeClr val="bg1"/>
                </a:solidFill>
                <a:latin typeface="Poppins" panose="00000500000000000000" pitchFamily="2" charset="0"/>
              </a:defRPr>
            </a:lvl1pPr>
          </a:lstStyle>
          <a:p>
            <a:pPr lvl="0"/>
            <a:r>
              <a:rPr lang="en-US"/>
              <a:t>Click to edit Master text styles</a:t>
            </a:r>
          </a:p>
        </p:txBody>
      </p:sp>
      <p:sp>
        <p:nvSpPr>
          <p:cNvPr id="5" name="TextBox 4">
            <a:extLst>
              <a:ext uri="{FF2B5EF4-FFF2-40B4-BE49-F238E27FC236}">
                <a16:creationId xmlns:a16="http://schemas.microsoft.com/office/drawing/2014/main" id="{A9754318-E03D-0393-D152-B9A196C9C082}"/>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Poppins" panose="00000500000000000000" pitchFamily="2" charset="0"/>
                <a:cs typeface="Poppins" panose="00000500000000000000" pitchFamily="2" charset="0"/>
              </a:rPr>
              <a:t>‹#›</a:t>
            </a:fld>
            <a:endParaRPr lang="en-GB" sz="2000" b="0" i="0" noProof="0">
              <a:solidFill>
                <a:schemeClr val="bg1"/>
              </a:solidFill>
              <a:latin typeface="Poppins" panose="00000500000000000000" pitchFamily="2" charset="0"/>
              <a:cs typeface="Poppins" panose="00000500000000000000" pitchFamily="2" charset="0"/>
            </a:endParaRPr>
          </a:p>
        </p:txBody>
      </p:sp>
      <p:sp>
        <p:nvSpPr>
          <p:cNvPr id="6" name="TextBox 5">
            <a:extLst>
              <a:ext uri="{FF2B5EF4-FFF2-40B4-BE49-F238E27FC236}">
                <a16:creationId xmlns:a16="http://schemas.microsoft.com/office/drawing/2014/main" id="{6898F9D1-B0EF-AE36-DB04-7692115EF1AF}"/>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anose="00000500000000000000" pitchFamily="2" charset="0"/>
              </a:rPr>
              <a:t>Public</a:t>
            </a:r>
          </a:p>
        </p:txBody>
      </p:sp>
    </p:spTree>
    <p:extLst>
      <p:ext uri="{BB962C8B-B14F-4D97-AF65-F5344CB8AC3E}">
        <p14:creationId xmlns:p14="http://schemas.microsoft.com/office/powerpoint/2010/main" val="314407470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Primary Text (left) Circle Media (right) -Purple">
    <p:spTree>
      <p:nvGrpSpPr>
        <p:cNvPr id="1" name=""/>
        <p:cNvGrpSpPr/>
        <p:nvPr/>
      </p:nvGrpSpPr>
      <p:grpSpPr>
        <a:xfrm>
          <a:off x="0" y="0"/>
          <a:ext cx="0" cy="0"/>
          <a:chOff x="0" y="0"/>
          <a:chExt cx="0" cy="0"/>
        </a:xfrm>
      </p:grpSpPr>
      <p:pic>
        <p:nvPicPr>
          <p:cNvPr id="10" name="Picture 9" descr="A purple circle with a white circle in the middle&#10;&#10;Description automatically generated">
            <a:extLst>
              <a:ext uri="{FF2B5EF4-FFF2-40B4-BE49-F238E27FC236}">
                <a16:creationId xmlns:a16="http://schemas.microsoft.com/office/drawing/2014/main" id="{9D45391A-D756-788D-03AE-0C05671999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Picture Placeholder 13">
            <a:extLst>
              <a:ext uri="{FF2B5EF4-FFF2-40B4-BE49-F238E27FC236}">
                <a16:creationId xmlns:a16="http://schemas.microsoft.com/office/drawing/2014/main" id="{CFC8E555-A363-BBFE-7CE9-820F21628147}"/>
              </a:ext>
            </a:extLst>
          </p:cNvPr>
          <p:cNvSpPr>
            <a:spLocks noGrp="1"/>
          </p:cNvSpPr>
          <p:nvPr>
            <p:ph type="pic" sz="quarter" idx="13"/>
          </p:nvPr>
        </p:nvSpPr>
        <p:spPr>
          <a:xfrm>
            <a:off x="6690691" y="-620033"/>
            <a:ext cx="8539843" cy="8327117"/>
          </a:xfrm>
          <a:prstGeom prst="ellipse">
            <a:avLst/>
          </a:prstGeom>
        </p:spPr>
        <p:txBody>
          <a:bodyPr/>
          <a:lstStyle>
            <a:lvl1pPr>
              <a:defRPr b="0" i="0">
                <a:latin typeface="Poppins" panose="00000500000000000000" pitchFamily="2" charset="0"/>
              </a:defRPr>
            </a:lvl1pPr>
          </a:lstStyle>
          <a:p>
            <a:r>
              <a:rPr lang="en-US"/>
              <a:t>Click icon to add picture</a:t>
            </a:r>
            <a:endParaRPr lang="en-GB"/>
          </a:p>
        </p:txBody>
      </p:sp>
      <p:sp>
        <p:nvSpPr>
          <p:cNvPr id="15" name="Title 1">
            <a:extLst>
              <a:ext uri="{FF2B5EF4-FFF2-40B4-BE49-F238E27FC236}">
                <a16:creationId xmlns:a16="http://schemas.microsoft.com/office/drawing/2014/main" id="{CF0BC532-0DCF-D95D-28B5-7CED43AF3080}"/>
              </a:ext>
            </a:extLst>
          </p:cNvPr>
          <p:cNvSpPr>
            <a:spLocks noGrp="1"/>
          </p:cNvSpPr>
          <p:nvPr>
            <p:ph type="title"/>
          </p:nvPr>
        </p:nvSpPr>
        <p:spPr>
          <a:xfrm>
            <a:off x="637273" y="1077687"/>
            <a:ext cx="5274796" cy="1325563"/>
          </a:xfrm>
        </p:spPr>
        <p:txBody>
          <a:bodyPr/>
          <a:lstStyle>
            <a:lvl1pPr>
              <a:lnSpc>
                <a:spcPct val="100000"/>
              </a:lnSpc>
              <a:defRPr b="1" i="0">
                <a:solidFill>
                  <a:schemeClr val="bg1"/>
                </a:solidFill>
                <a:latin typeface="Poppins" panose="00000500000000000000" pitchFamily="2" charset="0"/>
                <a:cs typeface="Poppins" panose="00000500000000000000" pitchFamily="2" charset="0"/>
              </a:defRPr>
            </a:lvl1pPr>
          </a:lstStyle>
          <a:p>
            <a:r>
              <a:rPr lang="en-US"/>
              <a:t>Click to edit Master title style</a:t>
            </a:r>
            <a:endParaRPr lang="en-GB"/>
          </a:p>
        </p:txBody>
      </p:sp>
      <p:sp>
        <p:nvSpPr>
          <p:cNvPr id="16" name="Text Placeholder 12">
            <a:extLst>
              <a:ext uri="{FF2B5EF4-FFF2-40B4-BE49-F238E27FC236}">
                <a16:creationId xmlns:a16="http://schemas.microsoft.com/office/drawing/2014/main" id="{FA8AA84D-31F0-CED3-DCC7-DD7727F14369}"/>
              </a:ext>
            </a:extLst>
          </p:cNvPr>
          <p:cNvSpPr>
            <a:spLocks noGrp="1"/>
          </p:cNvSpPr>
          <p:nvPr>
            <p:ph type="body" sz="quarter" idx="14"/>
          </p:nvPr>
        </p:nvSpPr>
        <p:spPr>
          <a:xfrm>
            <a:off x="637273" y="2628900"/>
            <a:ext cx="4462848" cy="3151414"/>
          </a:xfrm>
        </p:spPr>
        <p:txBody>
          <a:bodyPr>
            <a:normAutofit/>
          </a:bodyPr>
          <a:lstStyle>
            <a:lvl1pPr marL="0" indent="0">
              <a:lnSpc>
                <a:spcPct val="100000"/>
              </a:lnSpc>
              <a:buNone/>
              <a:defRPr sz="1800" b="0" i="0">
                <a:solidFill>
                  <a:schemeClr val="bg1"/>
                </a:solidFill>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 name="TextBox 3">
            <a:extLst>
              <a:ext uri="{FF2B5EF4-FFF2-40B4-BE49-F238E27FC236}">
                <a16:creationId xmlns:a16="http://schemas.microsoft.com/office/drawing/2014/main" id="{6111AFC3-25D2-4B14-78FC-0C6BD6DE986C}"/>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Poppins" panose="00000500000000000000" pitchFamily="2" charset="0"/>
                <a:cs typeface="Poppins" panose="00000500000000000000" pitchFamily="2" charset="0"/>
              </a:rPr>
              <a:t>‹#›</a:t>
            </a:fld>
            <a:endParaRPr lang="en-GB" sz="2000" b="0" i="0" noProof="0">
              <a:solidFill>
                <a:schemeClr val="bg1"/>
              </a:solidFill>
              <a:latin typeface="Poppins" panose="00000500000000000000" pitchFamily="2" charset="0"/>
              <a:cs typeface="Poppins" panose="00000500000000000000" pitchFamily="2" charset="0"/>
            </a:endParaRPr>
          </a:p>
        </p:txBody>
      </p:sp>
      <p:sp>
        <p:nvSpPr>
          <p:cNvPr id="6" name="TextBox 5">
            <a:extLst>
              <a:ext uri="{FF2B5EF4-FFF2-40B4-BE49-F238E27FC236}">
                <a16:creationId xmlns:a16="http://schemas.microsoft.com/office/drawing/2014/main" id="{F45BE1D4-0CA5-EF7F-31DA-EF1E68C5FAE0}"/>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anose="00000500000000000000" pitchFamily="2" charset="0"/>
              </a:rPr>
              <a:t>Public</a:t>
            </a:r>
          </a:p>
        </p:txBody>
      </p:sp>
    </p:spTree>
    <p:extLst>
      <p:ext uri="{BB962C8B-B14F-4D97-AF65-F5344CB8AC3E}">
        <p14:creationId xmlns:p14="http://schemas.microsoft.com/office/powerpoint/2010/main" val="295514935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Secondary Breaker slide - Blue">
    <p:bg>
      <p:bgPr>
        <a:solidFill>
          <a:schemeClr val="tx2"/>
        </a:solidFill>
        <a:effectLst/>
      </p:bgPr>
    </p:bg>
    <p:spTree>
      <p:nvGrpSpPr>
        <p:cNvPr id="1" name=""/>
        <p:cNvGrpSpPr/>
        <p:nvPr/>
      </p:nvGrpSpPr>
      <p:grpSpPr>
        <a:xfrm>
          <a:off x="0" y="0"/>
          <a:ext cx="0" cy="0"/>
          <a:chOff x="0" y="0"/>
          <a:chExt cx="0" cy="0"/>
        </a:xfrm>
      </p:grpSpPr>
      <p:pic>
        <p:nvPicPr>
          <p:cNvPr id="8" name="Picture 7" descr="A blue and white clouds in the sky&#10;&#10;Description automatically generated">
            <a:extLst>
              <a:ext uri="{FF2B5EF4-FFF2-40B4-BE49-F238E27FC236}">
                <a16:creationId xmlns:a16="http://schemas.microsoft.com/office/drawing/2014/main" id="{695FCF66-087E-9315-E6B2-2961093D6DA7}"/>
              </a:ext>
            </a:extLst>
          </p:cNvPr>
          <p:cNvPicPr>
            <a:picLocks noChangeAspect="1"/>
          </p:cNvPicPr>
          <p:nvPr userDrawn="1"/>
        </p:nvPicPr>
        <p:blipFill>
          <a:blip r:embed="rId2"/>
          <a:stretch>
            <a:fillRect/>
          </a:stretch>
        </p:blipFill>
        <p:spPr>
          <a:xfrm>
            <a:off x="2466" y="0"/>
            <a:ext cx="12189533" cy="6859388"/>
          </a:xfrm>
          <a:prstGeom prst="rect">
            <a:avLst/>
          </a:prstGeom>
        </p:spPr>
      </p:pic>
      <p:sp>
        <p:nvSpPr>
          <p:cNvPr id="2" name="Title 1">
            <a:extLst>
              <a:ext uri="{FF2B5EF4-FFF2-40B4-BE49-F238E27FC236}">
                <a16:creationId xmlns:a16="http://schemas.microsoft.com/office/drawing/2014/main" id="{E304E765-D7CE-66CF-AAD3-B47633EED211}"/>
              </a:ext>
            </a:extLst>
          </p:cNvPr>
          <p:cNvSpPr>
            <a:spLocks noGrp="1"/>
          </p:cNvSpPr>
          <p:nvPr>
            <p:ph type="ctrTitle"/>
          </p:nvPr>
        </p:nvSpPr>
        <p:spPr>
          <a:xfrm>
            <a:off x="637273" y="820795"/>
            <a:ext cx="5001527" cy="2387600"/>
          </a:xfrm>
        </p:spPr>
        <p:txBody>
          <a:bodyPr anchor="b">
            <a:normAutofit/>
          </a:bodyPr>
          <a:lstStyle>
            <a:lvl1pPr algn="l">
              <a:lnSpc>
                <a:spcPct val="100000"/>
              </a:lnSpc>
              <a:defRPr sz="4400" b="1" i="0">
                <a:solidFill>
                  <a:schemeClr val="bg1"/>
                </a:solidFill>
                <a:latin typeface="Poppins" panose="00000500000000000000" pitchFamily="2" charset="0"/>
                <a:cs typeface="Poppins" panose="00000500000000000000"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EE141B9C-4686-EF1F-23CB-10919C7B2DC1}"/>
              </a:ext>
            </a:extLst>
          </p:cNvPr>
          <p:cNvSpPr>
            <a:spLocks noGrp="1"/>
          </p:cNvSpPr>
          <p:nvPr>
            <p:ph type="subTitle" idx="1"/>
          </p:nvPr>
        </p:nvSpPr>
        <p:spPr>
          <a:xfrm>
            <a:off x="637273" y="3245466"/>
            <a:ext cx="3806223" cy="1044146"/>
          </a:xfrm>
        </p:spPr>
        <p:txBody>
          <a:bodyPr>
            <a:normAutofit/>
          </a:bodyPr>
          <a:lstStyle>
            <a:lvl1pPr marL="0" indent="0" algn="l">
              <a:lnSpc>
                <a:spcPct val="100000"/>
              </a:lnSpc>
              <a:buNone/>
              <a:defRPr sz="2400" b="0" i="0">
                <a:solidFill>
                  <a:schemeClr val="bg1"/>
                </a:solidFill>
                <a:latin typeface="Poppin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Box 4">
            <a:extLst>
              <a:ext uri="{FF2B5EF4-FFF2-40B4-BE49-F238E27FC236}">
                <a16:creationId xmlns:a16="http://schemas.microsoft.com/office/drawing/2014/main" id="{37256FFC-8BE2-6AB3-3E84-1F18019410A9}"/>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Poppins" panose="00000500000000000000" pitchFamily="2" charset="0"/>
                <a:cs typeface="Poppins" panose="00000500000000000000" pitchFamily="2" charset="0"/>
              </a:rPr>
              <a:t>‹#›</a:t>
            </a:fld>
            <a:endParaRPr lang="en-GB" sz="2000" b="0" i="0" noProof="0">
              <a:solidFill>
                <a:schemeClr val="bg1"/>
              </a:solidFill>
              <a:latin typeface="Poppins" panose="00000500000000000000" pitchFamily="2" charset="0"/>
              <a:cs typeface="Poppins" panose="00000500000000000000" pitchFamily="2" charset="0"/>
            </a:endParaRPr>
          </a:p>
        </p:txBody>
      </p:sp>
      <p:sp>
        <p:nvSpPr>
          <p:cNvPr id="6" name="TextBox 5">
            <a:extLst>
              <a:ext uri="{FF2B5EF4-FFF2-40B4-BE49-F238E27FC236}">
                <a16:creationId xmlns:a16="http://schemas.microsoft.com/office/drawing/2014/main" id="{AA502BE5-984B-7BC2-8798-A6E4E9C95C07}"/>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anose="00000500000000000000" pitchFamily="2" charset="0"/>
              </a:rPr>
              <a:t>Internal Use Only</a:t>
            </a:r>
          </a:p>
        </p:txBody>
      </p:sp>
    </p:spTree>
    <p:extLst>
      <p:ext uri="{BB962C8B-B14F-4D97-AF65-F5344CB8AC3E}">
        <p14:creationId xmlns:p14="http://schemas.microsoft.com/office/powerpoint/2010/main" val="10893536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econdary Image Breaker Slide (Blue)">
    <p:spTree>
      <p:nvGrpSpPr>
        <p:cNvPr id="1" name=""/>
        <p:cNvGrpSpPr/>
        <p:nvPr/>
      </p:nvGrpSpPr>
      <p:grpSpPr>
        <a:xfrm>
          <a:off x="0" y="0"/>
          <a:ext cx="0" cy="0"/>
          <a:chOff x="0" y="0"/>
          <a:chExt cx="0" cy="0"/>
        </a:xfrm>
      </p:grpSpPr>
      <p:pic>
        <p:nvPicPr>
          <p:cNvPr id="5" name="Picture 4" descr="A group of wind turbines in the clouds&#10;&#10;Description automatically generated">
            <a:extLst>
              <a:ext uri="{FF2B5EF4-FFF2-40B4-BE49-F238E27FC236}">
                <a16:creationId xmlns:a16="http://schemas.microsoft.com/office/drawing/2014/main" id="{E7EEC786-2769-8466-07B5-E7D0AA49D5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7112"/>
            <a:ext cx="12189533" cy="6859388"/>
          </a:xfrm>
          <a:prstGeom prst="rect">
            <a:avLst/>
          </a:prstGeom>
        </p:spPr>
      </p:pic>
      <p:sp>
        <p:nvSpPr>
          <p:cNvPr id="6" name="Rectangle 5">
            <a:extLst>
              <a:ext uri="{FF2B5EF4-FFF2-40B4-BE49-F238E27FC236}">
                <a16:creationId xmlns:a16="http://schemas.microsoft.com/office/drawing/2014/main" id="{BBE0215E-7B04-4288-9AC8-EF4E34392362}"/>
              </a:ext>
            </a:extLst>
          </p:cNvPr>
          <p:cNvSpPr/>
          <p:nvPr userDrawn="1"/>
        </p:nvSpPr>
        <p:spPr>
          <a:xfrm>
            <a:off x="0" y="-1388"/>
            <a:ext cx="12192000" cy="6859388"/>
          </a:xfrm>
          <a:prstGeom prst="rect">
            <a:avLst/>
          </a:prstGeom>
          <a:gradFill>
            <a:gsLst>
              <a:gs pos="0">
                <a:schemeClr val="tx1">
                  <a:alpha val="39214"/>
                </a:schemeClr>
              </a:gs>
              <a:gs pos="99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blue circles on a black background&#10;&#10;Description automatically generated">
            <a:extLst>
              <a:ext uri="{FF2B5EF4-FFF2-40B4-BE49-F238E27FC236}">
                <a16:creationId xmlns:a16="http://schemas.microsoft.com/office/drawing/2014/main" id="{BA538AA3-D05D-FFD9-A944-D4518D7AD22F}"/>
              </a:ext>
            </a:extLst>
          </p:cNvPr>
          <p:cNvPicPr>
            <a:picLocks noChangeAspect="1"/>
          </p:cNvPicPr>
          <p:nvPr userDrawn="1"/>
        </p:nvPicPr>
        <p:blipFill>
          <a:blip r:embed="rId3"/>
          <a:stretch>
            <a:fillRect/>
          </a:stretch>
        </p:blipFill>
        <p:spPr>
          <a:xfrm>
            <a:off x="2466" y="0"/>
            <a:ext cx="12189533" cy="6859388"/>
          </a:xfrm>
          <a:prstGeom prst="rect">
            <a:avLst/>
          </a:prstGeom>
        </p:spPr>
      </p:pic>
      <p:sp>
        <p:nvSpPr>
          <p:cNvPr id="7" name="Title 1">
            <a:extLst>
              <a:ext uri="{FF2B5EF4-FFF2-40B4-BE49-F238E27FC236}">
                <a16:creationId xmlns:a16="http://schemas.microsoft.com/office/drawing/2014/main" id="{E4EC0BC1-72B6-275A-5E00-6D110B8EB9C4}"/>
              </a:ext>
            </a:extLst>
          </p:cNvPr>
          <p:cNvSpPr>
            <a:spLocks noGrp="1"/>
          </p:cNvSpPr>
          <p:nvPr>
            <p:ph type="ctrTitle"/>
          </p:nvPr>
        </p:nvSpPr>
        <p:spPr>
          <a:xfrm>
            <a:off x="637273" y="820795"/>
            <a:ext cx="5001527" cy="2387600"/>
          </a:xfrm>
        </p:spPr>
        <p:txBody>
          <a:bodyPr anchor="b">
            <a:normAutofit/>
          </a:bodyPr>
          <a:lstStyle>
            <a:lvl1pPr algn="l">
              <a:lnSpc>
                <a:spcPct val="100000"/>
              </a:lnSpc>
              <a:defRPr sz="4400" b="1" i="0">
                <a:solidFill>
                  <a:schemeClr val="bg1"/>
                </a:solidFill>
                <a:latin typeface="Poppins" panose="00000500000000000000" pitchFamily="2" charset="0"/>
                <a:cs typeface="Poppins" panose="00000500000000000000" pitchFamily="2" charset="0"/>
              </a:defRPr>
            </a:lvl1pPr>
          </a:lstStyle>
          <a:p>
            <a:r>
              <a:rPr lang="en-US"/>
              <a:t>Click to edit Master title style</a:t>
            </a:r>
            <a:endParaRPr lang="en-GB"/>
          </a:p>
        </p:txBody>
      </p:sp>
      <p:sp>
        <p:nvSpPr>
          <p:cNvPr id="8" name="Subtitle 2">
            <a:extLst>
              <a:ext uri="{FF2B5EF4-FFF2-40B4-BE49-F238E27FC236}">
                <a16:creationId xmlns:a16="http://schemas.microsoft.com/office/drawing/2014/main" id="{10004CF6-EF4E-6CC8-4202-FAE750CFEAA0}"/>
              </a:ext>
            </a:extLst>
          </p:cNvPr>
          <p:cNvSpPr>
            <a:spLocks noGrp="1"/>
          </p:cNvSpPr>
          <p:nvPr>
            <p:ph type="subTitle" idx="1"/>
          </p:nvPr>
        </p:nvSpPr>
        <p:spPr>
          <a:xfrm>
            <a:off x="637273" y="3245466"/>
            <a:ext cx="3806223" cy="1044146"/>
          </a:xfrm>
        </p:spPr>
        <p:txBody>
          <a:bodyPr>
            <a:normAutofit/>
          </a:bodyPr>
          <a:lstStyle>
            <a:lvl1pPr marL="0" indent="0" algn="l">
              <a:lnSpc>
                <a:spcPct val="100000"/>
              </a:lnSpc>
              <a:buNone/>
              <a:defRPr sz="2400" b="0" i="0">
                <a:solidFill>
                  <a:schemeClr val="bg1"/>
                </a:solidFill>
                <a:latin typeface="Poppin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3" name="TextBox 12">
            <a:extLst>
              <a:ext uri="{FF2B5EF4-FFF2-40B4-BE49-F238E27FC236}">
                <a16:creationId xmlns:a16="http://schemas.microsoft.com/office/drawing/2014/main" id="{347BBA40-725A-C3B6-3BA3-BB0EC57FDF21}"/>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Poppins" panose="00000500000000000000" pitchFamily="2" charset="0"/>
                <a:cs typeface="Poppins" panose="00000500000000000000" pitchFamily="2" charset="0"/>
              </a:rPr>
              <a:t>‹#›</a:t>
            </a:fld>
            <a:endParaRPr lang="en-GB" sz="2000" b="0" i="0" noProof="0">
              <a:solidFill>
                <a:schemeClr val="bg1"/>
              </a:solidFill>
              <a:latin typeface="Poppins" panose="00000500000000000000" pitchFamily="2" charset="0"/>
              <a:cs typeface="Poppins" panose="00000500000000000000" pitchFamily="2" charset="0"/>
            </a:endParaRPr>
          </a:p>
        </p:txBody>
      </p:sp>
      <p:sp>
        <p:nvSpPr>
          <p:cNvPr id="14" name="TextBox 13">
            <a:extLst>
              <a:ext uri="{FF2B5EF4-FFF2-40B4-BE49-F238E27FC236}">
                <a16:creationId xmlns:a16="http://schemas.microsoft.com/office/drawing/2014/main" id="{A79C0364-C6AF-A244-BAED-37AD26D11DBD}"/>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anose="00000500000000000000" pitchFamily="2" charset="0"/>
              </a:rPr>
              <a:t>Public</a:t>
            </a:r>
          </a:p>
        </p:txBody>
      </p:sp>
    </p:spTree>
    <p:extLst>
      <p:ext uri="{BB962C8B-B14F-4D97-AF65-F5344CB8AC3E}">
        <p14:creationId xmlns:p14="http://schemas.microsoft.com/office/powerpoint/2010/main" val="34182004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econdary Text (Left) Media (Right) Slide - Blue">
    <p:bg>
      <p:bgPr>
        <a:solidFill>
          <a:schemeClr val="bg2"/>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17E8957-A01D-893F-D819-6B81B4015BEE}"/>
              </a:ext>
            </a:extLst>
          </p:cNvPr>
          <p:cNvSpPr>
            <a:spLocks noGrp="1"/>
          </p:cNvSpPr>
          <p:nvPr>
            <p:ph type="pic" sz="quarter" idx="14"/>
          </p:nvPr>
        </p:nvSpPr>
        <p:spPr>
          <a:xfrm>
            <a:off x="6096000" y="0"/>
            <a:ext cx="6096000" cy="6858000"/>
          </a:xfrm>
        </p:spPr>
        <p:txBody>
          <a:bodyPr/>
          <a:lstStyle>
            <a:lvl1pPr>
              <a:defRPr b="0" i="0">
                <a:latin typeface="Poppins" panose="00000500000000000000" pitchFamily="2" charset="0"/>
              </a:defRPr>
            </a:lvl1pPr>
          </a:lstStyle>
          <a:p>
            <a:r>
              <a:rPr lang="en-US"/>
              <a:t>Click icon to add picture</a:t>
            </a:r>
            <a:endParaRPr lang="en-GB"/>
          </a:p>
        </p:txBody>
      </p:sp>
      <p:pic>
        <p:nvPicPr>
          <p:cNvPr id="2" name="Picture 1" descr="A black background with white dots&#10;&#10;Description automatically generated">
            <a:extLst>
              <a:ext uri="{FF2B5EF4-FFF2-40B4-BE49-F238E27FC236}">
                <a16:creationId xmlns:a16="http://schemas.microsoft.com/office/drawing/2014/main" id="{5D9163CD-19FC-782F-5450-ED883692132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7887A11A-A392-6FAC-5922-AEBA42E592C6}"/>
              </a:ext>
            </a:extLst>
          </p:cNvPr>
          <p:cNvSpPr>
            <a:spLocks noGrp="1"/>
          </p:cNvSpPr>
          <p:nvPr>
            <p:ph type="title"/>
          </p:nvPr>
        </p:nvSpPr>
        <p:spPr>
          <a:xfrm>
            <a:off x="637273" y="827711"/>
            <a:ext cx="5045070" cy="1325563"/>
          </a:xfrm>
        </p:spPr>
        <p:txBody>
          <a:bodyPr/>
          <a:lstStyle>
            <a:lvl1pPr>
              <a:lnSpc>
                <a:spcPct val="100000"/>
              </a:lnSpc>
              <a:defRPr b="1" i="0">
                <a:solidFill>
                  <a:schemeClr val="bg1"/>
                </a:solidFill>
                <a:latin typeface="Poppins" panose="00000500000000000000" pitchFamily="2" charset="0"/>
                <a:cs typeface="Poppins" panose="00000500000000000000" pitchFamily="2" charset="0"/>
              </a:defRPr>
            </a:lvl1pPr>
          </a:lstStyle>
          <a:p>
            <a:r>
              <a:rPr lang="en-US"/>
              <a:t>Click to edit Master title style</a:t>
            </a:r>
            <a:endParaRPr lang="en-GB"/>
          </a:p>
        </p:txBody>
      </p:sp>
      <p:sp>
        <p:nvSpPr>
          <p:cNvPr id="11" name="Text Placeholder 12">
            <a:extLst>
              <a:ext uri="{FF2B5EF4-FFF2-40B4-BE49-F238E27FC236}">
                <a16:creationId xmlns:a16="http://schemas.microsoft.com/office/drawing/2014/main" id="{CA61B4C0-F6DF-37B6-776B-E9844CCFD826}"/>
              </a:ext>
            </a:extLst>
          </p:cNvPr>
          <p:cNvSpPr>
            <a:spLocks noGrp="1"/>
          </p:cNvSpPr>
          <p:nvPr>
            <p:ph type="body" sz="quarter" idx="13"/>
          </p:nvPr>
        </p:nvSpPr>
        <p:spPr>
          <a:xfrm>
            <a:off x="637273" y="2389357"/>
            <a:ext cx="5045070" cy="2410421"/>
          </a:xfrm>
        </p:spPr>
        <p:txBody>
          <a:bodyPr>
            <a:normAutofit/>
          </a:bodyPr>
          <a:lstStyle>
            <a:lvl1pPr marL="0" indent="0">
              <a:lnSpc>
                <a:spcPct val="100000"/>
              </a:lnSpc>
              <a:buNone/>
              <a:defRPr sz="1800" b="0" i="0">
                <a:solidFill>
                  <a:schemeClr val="bg1"/>
                </a:solidFill>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 name="TextBox 2">
            <a:extLst>
              <a:ext uri="{FF2B5EF4-FFF2-40B4-BE49-F238E27FC236}">
                <a16:creationId xmlns:a16="http://schemas.microsoft.com/office/drawing/2014/main" id="{8DDDB8E0-6780-FE8C-B899-CB71568827DF}"/>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Poppins" panose="00000500000000000000" pitchFamily="2" charset="0"/>
                <a:cs typeface="Poppins" panose="00000500000000000000" pitchFamily="2" charset="0"/>
              </a:rPr>
              <a:t>‹#›</a:t>
            </a:fld>
            <a:endParaRPr lang="en-GB" sz="2000" b="0" i="0" noProof="0">
              <a:solidFill>
                <a:schemeClr val="bg1"/>
              </a:solidFill>
              <a:latin typeface="Poppins" panose="00000500000000000000" pitchFamily="2" charset="0"/>
              <a:cs typeface="Poppins" panose="00000500000000000000" pitchFamily="2" charset="0"/>
            </a:endParaRPr>
          </a:p>
        </p:txBody>
      </p:sp>
      <p:sp>
        <p:nvSpPr>
          <p:cNvPr id="4" name="TextBox 3">
            <a:extLst>
              <a:ext uri="{FF2B5EF4-FFF2-40B4-BE49-F238E27FC236}">
                <a16:creationId xmlns:a16="http://schemas.microsoft.com/office/drawing/2014/main" id="{222C92AB-CE37-3685-78BC-89E7D5E966F6}"/>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anose="00000500000000000000" pitchFamily="2" charset="0"/>
              </a:rPr>
              <a:t>Public</a:t>
            </a:r>
          </a:p>
        </p:txBody>
      </p:sp>
    </p:spTree>
    <p:extLst>
      <p:ext uri="{BB962C8B-B14F-4D97-AF65-F5344CB8AC3E}">
        <p14:creationId xmlns:p14="http://schemas.microsoft.com/office/powerpoint/2010/main" val="311231486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econdary Text (left) Circle Media (right) - Blue">
    <p:spTree>
      <p:nvGrpSpPr>
        <p:cNvPr id="1" name=""/>
        <p:cNvGrpSpPr/>
        <p:nvPr/>
      </p:nvGrpSpPr>
      <p:grpSpPr>
        <a:xfrm>
          <a:off x="0" y="0"/>
          <a:ext cx="0" cy="0"/>
          <a:chOff x="0" y="0"/>
          <a:chExt cx="0" cy="0"/>
        </a:xfrm>
      </p:grpSpPr>
      <p:pic>
        <p:nvPicPr>
          <p:cNvPr id="5" name="Picture 4" descr="A blue circle with a white circle in the middle&#10;&#10;Description automatically generated">
            <a:extLst>
              <a:ext uri="{FF2B5EF4-FFF2-40B4-BE49-F238E27FC236}">
                <a16:creationId xmlns:a16="http://schemas.microsoft.com/office/drawing/2014/main" id="{E7A9C4BF-956B-808E-3CF6-CE7422921B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Picture Placeholder 13">
            <a:extLst>
              <a:ext uri="{FF2B5EF4-FFF2-40B4-BE49-F238E27FC236}">
                <a16:creationId xmlns:a16="http://schemas.microsoft.com/office/drawing/2014/main" id="{CFC8E555-A363-BBFE-7CE9-820F21628147}"/>
              </a:ext>
            </a:extLst>
          </p:cNvPr>
          <p:cNvSpPr>
            <a:spLocks noGrp="1"/>
          </p:cNvSpPr>
          <p:nvPr>
            <p:ph type="pic" sz="quarter" idx="13"/>
          </p:nvPr>
        </p:nvSpPr>
        <p:spPr>
          <a:xfrm>
            <a:off x="6690691" y="-620033"/>
            <a:ext cx="8539843" cy="8327117"/>
          </a:xfrm>
          <a:prstGeom prst="ellipse">
            <a:avLst/>
          </a:prstGeom>
        </p:spPr>
        <p:txBody>
          <a:bodyPr/>
          <a:lstStyle>
            <a:lvl1pPr>
              <a:defRPr b="0" i="0">
                <a:latin typeface="Poppins" panose="00000500000000000000" pitchFamily="2" charset="0"/>
              </a:defRPr>
            </a:lvl1pPr>
          </a:lstStyle>
          <a:p>
            <a:r>
              <a:rPr lang="en-US"/>
              <a:t>Click icon to add picture</a:t>
            </a:r>
            <a:endParaRPr lang="en-GB"/>
          </a:p>
        </p:txBody>
      </p:sp>
      <p:pic>
        <p:nvPicPr>
          <p:cNvPr id="12" name="Picture 11" descr="A black background with white dots&#10;&#10;Description automatically generated">
            <a:extLst>
              <a:ext uri="{FF2B5EF4-FFF2-40B4-BE49-F238E27FC236}">
                <a16:creationId xmlns:a16="http://schemas.microsoft.com/office/drawing/2014/main" id="{E67CFF76-6D91-97FD-5651-EF0E6470CA4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Title 1">
            <a:extLst>
              <a:ext uri="{FF2B5EF4-FFF2-40B4-BE49-F238E27FC236}">
                <a16:creationId xmlns:a16="http://schemas.microsoft.com/office/drawing/2014/main" id="{CF0BC532-0DCF-D95D-28B5-7CED43AF3080}"/>
              </a:ext>
            </a:extLst>
          </p:cNvPr>
          <p:cNvSpPr>
            <a:spLocks noGrp="1"/>
          </p:cNvSpPr>
          <p:nvPr>
            <p:ph type="title"/>
          </p:nvPr>
        </p:nvSpPr>
        <p:spPr>
          <a:xfrm>
            <a:off x="637273" y="1077687"/>
            <a:ext cx="5006782" cy="1325563"/>
          </a:xfrm>
        </p:spPr>
        <p:txBody>
          <a:bodyPr/>
          <a:lstStyle>
            <a:lvl1pPr>
              <a:lnSpc>
                <a:spcPct val="100000"/>
              </a:lnSpc>
              <a:defRPr b="1" i="0">
                <a:solidFill>
                  <a:schemeClr val="bg1"/>
                </a:solidFill>
                <a:latin typeface="Poppins" panose="00000500000000000000" pitchFamily="2" charset="0"/>
                <a:cs typeface="Poppins" panose="00000500000000000000" pitchFamily="2" charset="0"/>
              </a:defRPr>
            </a:lvl1pPr>
          </a:lstStyle>
          <a:p>
            <a:r>
              <a:rPr lang="en-US"/>
              <a:t>Click to edit Master title style</a:t>
            </a:r>
            <a:endParaRPr lang="en-GB"/>
          </a:p>
        </p:txBody>
      </p:sp>
      <p:sp>
        <p:nvSpPr>
          <p:cNvPr id="16" name="Text Placeholder 12">
            <a:extLst>
              <a:ext uri="{FF2B5EF4-FFF2-40B4-BE49-F238E27FC236}">
                <a16:creationId xmlns:a16="http://schemas.microsoft.com/office/drawing/2014/main" id="{FA8AA84D-31F0-CED3-DCC7-DD7727F14369}"/>
              </a:ext>
            </a:extLst>
          </p:cNvPr>
          <p:cNvSpPr>
            <a:spLocks noGrp="1"/>
          </p:cNvSpPr>
          <p:nvPr>
            <p:ph type="body" sz="quarter" idx="14"/>
          </p:nvPr>
        </p:nvSpPr>
        <p:spPr>
          <a:xfrm>
            <a:off x="637273" y="2628900"/>
            <a:ext cx="4462848" cy="3151414"/>
          </a:xfrm>
        </p:spPr>
        <p:txBody>
          <a:bodyPr>
            <a:normAutofit/>
          </a:bodyPr>
          <a:lstStyle>
            <a:lvl1pPr marL="0" indent="0">
              <a:lnSpc>
                <a:spcPct val="100000"/>
              </a:lnSpc>
              <a:buNone/>
              <a:defRPr sz="1800" b="0" i="0">
                <a:solidFill>
                  <a:schemeClr val="bg1"/>
                </a:solidFill>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 name="TextBox 1">
            <a:extLst>
              <a:ext uri="{FF2B5EF4-FFF2-40B4-BE49-F238E27FC236}">
                <a16:creationId xmlns:a16="http://schemas.microsoft.com/office/drawing/2014/main" id="{65A0BDAB-0384-8944-7892-A19661E7044D}"/>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Poppins" panose="00000500000000000000" pitchFamily="2" charset="0"/>
                <a:cs typeface="Poppins" panose="00000500000000000000" pitchFamily="2" charset="0"/>
              </a:rPr>
              <a:t>‹#›</a:t>
            </a:fld>
            <a:endParaRPr lang="en-GB" sz="2000" b="0" i="0" noProof="0">
              <a:solidFill>
                <a:schemeClr val="bg1"/>
              </a:solidFill>
              <a:latin typeface="Poppins" panose="00000500000000000000" pitchFamily="2" charset="0"/>
              <a:cs typeface="Poppins" panose="00000500000000000000" pitchFamily="2" charset="0"/>
            </a:endParaRPr>
          </a:p>
        </p:txBody>
      </p:sp>
      <p:sp>
        <p:nvSpPr>
          <p:cNvPr id="3" name="TextBox 2">
            <a:extLst>
              <a:ext uri="{FF2B5EF4-FFF2-40B4-BE49-F238E27FC236}">
                <a16:creationId xmlns:a16="http://schemas.microsoft.com/office/drawing/2014/main" id="{DB903B73-DEBD-E77C-5002-748408255D38}"/>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anose="00000500000000000000" pitchFamily="2" charset="0"/>
              </a:rPr>
              <a:t>Public</a:t>
            </a:r>
          </a:p>
        </p:txBody>
      </p:sp>
    </p:spTree>
    <p:extLst>
      <p:ext uri="{BB962C8B-B14F-4D97-AF65-F5344CB8AC3E}">
        <p14:creationId xmlns:p14="http://schemas.microsoft.com/office/powerpoint/2010/main" val="33896277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rtiary Breaker slide - Green">
    <p:bg>
      <p:bgPr>
        <a:solidFill>
          <a:schemeClr val="tx2"/>
        </a:solidFill>
        <a:effectLst/>
      </p:bgPr>
    </p:bg>
    <p:spTree>
      <p:nvGrpSpPr>
        <p:cNvPr id="1" name=""/>
        <p:cNvGrpSpPr/>
        <p:nvPr/>
      </p:nvGrpSpPr>
      <p:grpSpPr>
        <a:xfrm>
          <a:off x="0" y="0"/>
          <a:ext cx="0" cy="0"/>
          <a:chOff x="0" y="0"/>
          <a:chExt cx="0" cy="0"/>
        </a:xfrm>
      </p:grpSpPr>
      <p:pic>
        <p:nvPicPr>
          <p:cNvPr id="7" name="Picture 6" descr="A green background with white dots&#10;&#10;Description automatically generated">
            <a:extLst>
              <a:ext uri="{FF2B5EF4-FFF2-40B4-BE49-F238E27FC236}">
                <a16:creationId xmlns:a16="http://schemas.microsoft.com/office/drawing/2014/main" id="{1A23FE8F-1A8C-3483-DD34-260D9AAE7570}"/>
              </a:ext>
            </a:extLst>
          </p:cNvPr>
          <p:cNvPicPr>
            <a:picLocks noChangeAspect="1"/>
          </p:cNvPicPr>
          <p:nvPr userDrawn="1"/>
        </p:nvPicPr>
        <p:blipFill>
          <a:blip r:embed="rId2"/>
          <a:stretch>
            <a:fillRect/>
          </a:stretch>
        </p:blipFill>
        <p:spPr>
          <a:xfrm>
            <a:off x="2466" y="0"/>
            <a:ext cx="12189533" cy="6859388"/>
          </a:xfrm>
          <a:prstGeom prst="rect">
            <a:avLst/>
          </a:prstGeom>
        </p:spPr>
      </p:pic>
      <p:sp>
        <p:nvSpPr>
          <p:cNvPr id="5" name="Title 1">
            <a:extLst>
              <a:ext uri="{FF2B5EF4-FFF2-40B4-BE49-F238E27FC236}">
                <a16:creationId xmlns:a16="http://schemas.microsoft.com/office/drawing/2014/main" id="{13128467-E1EE-21BE-5004-05D7FBC53EEB}"/>
              </a:ext>
            </a:extLst>
          </p:cNvPr>
          <p:cNvSpPr>
            <a:spLocks noGrp="1"/>
          </p:cNvSpPr>
          <p:nvPr>
            <p:ph type="ctrTitle"/>
          </p:nvPr>
        </p:nvSpPr>
        <p:spPr>
          <a:xfrm>
            <a:off x="637273" y="820795"/>
            <a:ext cx="5001527" cy="2387600"/>
          </a:xfrm>
        </p:spPr>
        <p:txBody>
          <a:bodyPr anchor="b">
            <a:normAutofit/>
          </a:bodyPr>
          <a:lstStyle>
            <a:lvl1pPr algn="l">
              <a:lnSpc>
                <a:spcPct val="100000"/>
              </a:lnSpc>
              <a:defRPr sz="4400" b="1" i="0">
                <a:solidFill>
                  <a:schemeClr val="bg1"/>
                </a:solidFill>
                <a:latin typeface="Poppins" panose="00000500000000000000" pitchFamily="2" charset="0"/>
                <a:cs typeface="Poppins" panose="00000500000000000000" pitchFamily="2" charset="0"/>
              </a:defRPr>
            </a:lvl1pPr>
          </a:lstStyle>
          <a:p>
            <a:r>
              <a:rPr lang="en-US"/>
              <a:t>Click to edit Master title style</a:t>
            </a:r>
            <a:endParaRPr lang="en-GB"/>
          </a:p>
        </p:txBody>
      </p:sp>
      <p:sp>
        <p:nvSpPr>
          <p:cNvPr id="6" name="Subtitle 2">
            <a:extLst>
              <a:ext uri="{FF2B5EF4-FFF2-40B4-BE49-F238E27FC236}">
                <a16:creationId xmlns:a16="http://schemas.microsoft.com/office/drawing/2014/main" id="{706A50D8-B7F7-160D-2F07-AD017507DDFD}"/>
              </a:ext>
            </a:extLst>
          </p:cNvPr>
          <p:cNvSpPr>
            <a:spLocks noGrp="1"/>
          </p:cNvSpPr>
          <p:nvPr>
            <p:ph type="subTitle" idx="1"/>
          </p:nvPr>
        </p:nvSpPr>
        <p:spPr>
          <a:xfrm>
            <a:off x="637273" y="3245466"/>
            <a:ext cx="3806223" cy="1044146"/>
          </a:xfrm>
        </p:spPr>
        <p:txBody>
          <a:bodyPr>
            <a:normAutofit/>
          </a:bodyPr>
          <a:lstStyle>
            <a:lvl1pPr marL="0" indent="0" algn="l">
              <a:lnSpc>
                <a:spcPct val="100000"/>
              </a:lnSpc>
              <a:buNone/>
              <a:defRPr sz="2400" b="0" i="0">
                <a:solidFill>
                  <a:schemeClr val="bg1"/>
                </a:solidFill>
                <a:latin typeface="Poppin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1" name="TextBox 10">
            <a:extLst>
              <a:ext uri="{FF2B5EF4-FFF2-40B4-BE49-F238E27FC236}">
                <a16:creationId xmlns:a16="http://schemas.microsoft.com/office/drawing/2014/main" id="{A5F0AE30-09F3-89B9-C1D8-4D114E715861}"/>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Poppins" panose="00000500000000000000" pitchFamily="2" charset="0"/>
                <a:cs typeface="Poppins" panose="00000500000000000000" pitchFamily="2" charset="0"/>
              </a:rPr>
              <a:t>‹#›</a:t>
            </a:fld>
            <a:endParaRPr lang="en-GB" sz="2000" b="0" i="0" noProof="0">
              <a:solidFill>
                <a:schemeClr val="bg1"/>
              </a:solidFill>
              <a:latin typeface="Poppins" panose="00000500000000000000" pitchFamily="2" charset="0"/>
              <a:cs typeface="Poppins" panose="00000500000000000000" pitchFamily="2" charset="0"/>
            </a:endParaRPr>
          </a:p>
        </p:txBody>
      </p:sp>
      <p:sp>
        <p:nvSpPr>
          <p:cNvPr id="12" name="TextBox 11">
            <a:extLst>
              <a:ext uri="{FF2B5EF4-FFF2-40B4-BE49-F238E27FC236}">
                <a16:creationId xmlns:a16="http://schemas.microsoft.com/office/drawing/2014/main" id="{CF6E8F8B-EFF1-8BE5-531B-11D2F646C39D}"/>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anose="00000500000000000000" pitchFamily="2" charset="0"/>
              </a:rPr>
              <a:t>Public</a:t>
            </a:r>
          </a:p>
        </p:txBody>
      </p:sp>
    </p:spTree>
    <p:extLst>
      <p:ext uri="{BB962C8B-B14F-4D97-AF65-F5344CB8AC3E}">
        <p14:creationId xmlns:p14="http://schemas.microsoft.com/office/powerpoint/2010/main" val="25522256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3D93006-CD9A-ACB8-4DFF-755585BD51C6}"/>
              </a:ext>
            </a:extLst>
          </p:cNvPr>
          <p:cNvSpPr/>
          <p:nvPr/>
        </p:nvSpPr>
        <p:spPr>
          <a:xfrm rot="5400000" flipH="1" flipV="1">
            <a:off x="-367222" y="367225"/>
            <a:ext cx="6866356" cy="6131909"/>
          </a:xfrm>
          <a:prstGeom prst="rect">
            <a:avLst/>
          </a:prstGeom>
          <a:gradFill>
            <a:gsLst>
              <a:gs pos="13000">
                <a:schemeClr val="accent2"/>
              </a:gs>
              <a:gs pos="60000">
                <a:schemeClr val="bg2">
                  <a:alpha val="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Rectangle 6">
            <a:extLst>
              <a:ext uri="{FF2B5EF4-FFF2-40B4-BE49-F238E27FC236}">
                <a16:creationId xmlns:a16="http://schemas.microsoft.com/office/drawing/2014/main" id="{A35B8330-0A40-6340-3205-86A38459537F}"/>
              </a:ext>
            </a:extLst>
          </p:cNvPr>
          <p:cNvSpPr/>
          <p:nvPr/>
        </p:nvSpPr>
        <p:spPr>
          <a:xfrm rot="5400000" flipV="1">
            <a:off x="-1977949" y="2307330"/>
            <a:ext cx="6528619" cy="2572719"/>
          </a:xfrm>
          <a:prstGeom prst="rect">
            <a:avLst/>
          </a:prstGeom>
          <a:gradFill>
            <a:gsLst>
              <a:gs pos="0">
                <a:schemeClr val="accent1">
                  <a:lumMod val="75000"/>
                </a:schemeClr>
              </a:gs>
              <a:gs pos="42000">
                <a:schemeClr val="bg2">
                  <a:alpha val="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5">
            <a:extLst>
              <a:ext uri="{FF2B5EF4-FFF2-40B4-BE49-F238E27FC236}">
                <a16:creationId xmlns:a16="http://schemas.microsoft.com/office/drawing/2014/main" id="{72AFF5B4-F60C-7639-0259-DAA1F9833429}"/>
              </a:ext>
            </a:extLst>
          </p:cNvPr>
          <p:cNvSpPr/>
          <p:nvPr/>
        </p:nvSpPr>
        <p:spPr>
          <a:xfrm rot="10800000">
            <a:off x="1" y="4216109"/>
            <a:ext cx="8887299" cy="2644533"/>
          </a:xfrm>
          <a:prstGeom prst="rect">
            <a:avLst/>
          </a:prstGeom>
          <a:gradFill>
            <a:gsLst>
              <a:gs pos="0">
                <a:schemeClr val="accent3">
                  <a:lumMod val="60000"/>
                  <a:lumOff val="40000"/>
                </a:schemeClr>
              </a:gs>
              <a:gs pos="49000">
                <a:schemeClr val="accent4">
                  <a:lumMod val="75000"/>
                  <a:alpha val="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3018499" y="952500"/>
            <a:ext cx="8887299" cy="5636798"/>
          </a:xfrm>
        </p:spPr>
        <p:txBody>
          <a:bodyPr anchor="b">
            <a:normAutofit/>
          </a:bodyPr>
          <a:lstStyle>
            <a:lvl1pPr algn="r">
              <a:defRPr sz="7200">
                <a:solidFill>
                  <a:schemeClr val="tx1"/>
                </a:solidFill>
              </a:defRPr>
            </a:lvl1pPr>
          </a:lstStyle>
          <a:p>
            <a:r>
              <a:rPr lang="en-US"/>
              <a:t>Click to edit Master title style</a:t>
            </a:r>
          </a:p>
        </p:txBody>
      </p:sp>
      <p:sp>
        <p:nvSpPr>
          <p:cNvPr id="3" name="Date Placeholder 2">
            <a:extLst>
              <a:ext uri="{FF2B5EF4-FFF2-40B4-BE49-F238E27FC236}">
                <a16:creationId xmlns:a16="http://schemas.microsoft.com/office/drawing/2014/main" id="{3FCA76BF-5E58-9143-643F-6B06864B8735}"/>
              </a:ext>
            </a:extLst>
          </p:cNvPr>
          <p:cNvSpPr>
            <a:spLocks noGrp="1"/>
          </p:cNvSpPr>
          <p:nvPr>
            <p:ph type="dt" sz="half" idx="10"/>
          </p:nvPr>
        </p:nvSpPr>
        <p:spPr/>
        <p:txBody>
          <a:bodyPr/>
          <a:lstStyle/>
          <a:p>
            <a:fld id="{7DA2CEDE-2AB4-4FB8-9551-E0AA4222B1A3}" type="datetime1">
              <a:rPr lang="en-US" smtClean="0"/>
              <a:t>6/24/2026</a:t>
            </a:fld>
            <a:endParaRPr lang="en-US"/>
          </a:p>
        </p:txBody>
      </p:sp>
      <p:sp>
        <p:nvSpPr>
          <p:cNvPr id="4" name="Footer Placeholder 3">
            <a:extLst>
              <a:ext uri="{FF2B5EF4-FFF2-40B4-BE49-F238E27FC236}">
                <a16:creationId xmlns:a16="http://schemas.microsoft.com/office/drawing/2014/main" id="{006C9F8B-DAAC-4FD9-5257-842E1B079B6D}"/>
              </a:ext>
            </a:extLst>
          </p:cNvPr>
          <p:cNvSpPr>
            <a:spLocks noGrp="1"/>
          </p:cNvSpPr>
          <p:nvPr>
            <p:ph type="ftr" sz="quarter" idx="11"/>
          </p:nvPr>
        </p:nvSpPr>
        <p:spPr/>
        <p:txBody>
          <a:bodyPr/>
          <a:lstStyle/>
          <a:p>
            <a:r>
              <a:rPr lang="en-US"/>
              <a:t>Sample Footer Text</a:t>
            </a:r>
          </a:p>
        </p:txBody>
      </p:sp>
      <p:sp>
        <p:nvSpPr>
          <p:cNvPr id="8" name="Slide Number Placeholder 7">
            <a:extLst>
              <a:ext uri="{FF2B5EF4-FFF2-40B4-BE49-F238E27FC236}">
                <a16:creationId xmlns:a16="http://schemas.microsoft.com/office/drawing/2014/main" id="{DEF8E261-B260-D169-5279-F4153543A76C}"/>
              </a:ext>
            </a:extLst>
          </p:cNvPr>
          <p:cNvSpPr>
            <a:spLocks noGrp="1"/>
          </p:cNvSpPr>
          <p:nvPr>
            <p:ph type="sldNum" sz="quarter" idx="12"/>
          </p:nvPr>
        </p:nvSpPr>
        <p:spPr/>
        <p:txBody>
          <a:bodyPr/>
          <a:lstStyle/>
          <a:p>
            <a:fld id="{5E0677F5-4A8A-4BF1-96BE-3BAE8FBAFE2E}" type="slidenum">
              <a:rPr lang="en-US" smtClean="0"/>
              <a:pPr/>
              <a:t>‹#›</a:t>
            </a:fld>
            <a:endParaRPr lang="en-US"/>
          </a:p>
        </p:txBody>
      </p:sp>
    </p:spTree>
    <p:extLst>
      <p:ext uri="{BB962C8B-B14F-4D97-AF65-F5344CB8AC3E}">
        <p14:creationId xmlns:p14="http://schemas.microsoft.com/office/powerpoint/2010/main" val="65032381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Tertiary Image Breaker Slide (Green)">
    <p:spTree>
      <p:nvGrpSpPr>
        <p:cNvPr id="1" name=""/>
        <p:cNvGrpSpPr/>
        <p:nvPr/>
      </p:nvGrpSpPr>
      <p:grpSpPr>
        <a:xfrm>
          <a:off x="0" y="0"/>
          <a:ext cx="0" cy="0"/>
          <a:chOff x="0" y="0"/>
          <a:chExt cx="0" cy="0"/>
        </a:xfrm>
      </p:grpSpPr>
      <p:pic>
        <p:nvPicPr>
          <p:cNvPr id="5" name="Picture 4" descr="A landscape with wind turbines&#10;&#10;Description automatically generated">
            <a:extLst>
              <a:ext uri="{FF2B5EF4-FFF2-40B4-BE49-F238E27FC236}">
                <a16:creationId xmlns:a16="http://schemas.microsoft.com/office/drawing/2014/main" id="{80230456-1E1D-9882-953C-735C1650D9D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1389"/>
            <a:ext cx="12191999" cy="6859389"/>
          </a:xfrm>
          <a:prstGeom prst="rect">
            <a:avLst/>
          </a:prstGeom>
        </p:spPr>
      </p:pic>
      <p:sp>
        <p:nvSpPr>
          <p:cNvPr id="2" name="Rectangle 1">
            <a:extLst>
              <a:ext uri="{FF2B5EF4-FFF2-40B4-BE49-F238E27FC236}">
                <a16:creationId xmlns:a16="http://schemas.microsoft.com/office/drawing/2014/main" id="{25D03570-DB34-2024-B384-8606A528FC2A}"/>
              </a:ext>
            </a:extLst>
          </p:cNvPr>
          <p:cNvSpPr/>
          <p:nvPr userDrawn="1"/>
        </p:nvSpPr>
        <p:spPr>
          <a:xfrm>
            <a:off x="0" y="-1388"/>
            <a:ext cx="12192000" cy="6859388"/>
          </a:xfrm>
          <a:prstGeom prst="rect">
            <a:avLst/>
          </a:prstGeom>
          <a:gradFill>
            <a:gsLst>
              <a:gs pos="0">
                <a:schemeClr val="tx1">
                  <a:alpha val="39214"/>
                </a:schemeClr>
              </a:gs>
              <a:gs pos="99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oup of green circles on a black background&#10;&#10;Description automatically generated">
            <a:extLst>
              <a:ext uri="{FF2B5EF4-FFF2-40B4-BE49-F238E27FC236}">
                <a16:creationId xmlns:a16="http://schemas.microsoft.com/office/drawing/2014/main" id="{61C10941-FE59-5783-1798-BE788622A26F}"/>
              </a:ext>
            </a:extLst>
          </p:cNvPr>
          <p:cNvPicPr>
            <a:picLocks noChangeAspect="1"/>
          </p:cNvPicPr>
          <p:nvPr userDrawn="1"/>
        </p:nvPicPr>
        <p:blipFill>
          <a:blip r:embed="rId3"/>
          <a:stretch>
            <a:fillRect/>
          </a:stretch>
        </p:blipFill>
        <p:spPr>
          <a:xfrm>
            <a:off x="2466" y="0"/>
            <a:ext cx="12189533" cy="6859388"/>
          </a:xfrm>
          <a:prstGeom prst="rect">
            <a:avLst/>
          </a:prstGeom>
        </p:spPr>
      </p:pic>
      <p:sp>
        <p:nvSpPr>
          <p:cNvPr id="6" name="Title 1">
            <a:extLst>
              <a:ext uri="{FF2B5EF4-FFF2-40B4-BE49-F238E27FC236}">
                <a16:creationId xmlns:a16="http://schemas.microsoft.com/office/drawing/2014/main" id="{59E7D018-B171-94AC-7AB0-6D4A778AF143}"/>
              </a:ext>
            </a:extLst>
          </p:cNvPr>
          <p:cNvSpPr>
            <a:spLocks noGrp="1"/>
          </p:cNvSpPr>
          <p:nvPr>
            <p:ph type="ctrTitle"/>
          </p:nvPr>
        </p:nvSpPr>
        <p:spPr>
          <a:xfrm>
            <a:off x="637273" y="820795"/>
            <a:ext cx="5001527" cy="2387600"/>
          </a:xfrm>
        </p:spPr>
        <p:txBody>
          <a:bodyPr anchor="b">
            <a:normAutofit/>
          </a:bodyPr>
          <a:lstStyle>
            <a:lvl1pPr algn="l">
              <a:lnSpc>
                <a:spcPct val="100000"/>
              </a:lnSpc>
              <a:defRPr sz="4400" b="1" i="0">
                <a:solidFill>
                  <a:schemeClr val="bg1"/>
                </a:solidFill>
                <a:latin typeface="Poppins" panose="00000500000000000000" pitchFamily="2" charset="0"/>
                <a:cs typeface="Poppins" panose="00000500000000000000" pitchFamily="2" charset="0"/>
              </a:defRPr>
            </a:lvl1pPr>
          </a:lstStyle>
          <a:p>
            <a:r>
              <a:rPr lang="en-US"/>
              <a:t>Click to edit Master title style</a:t>
            </a:r>
            <a:endParaRPr lang="en-GB"/>
          </a:p>
        </p:txBody>
      </p:sp>
      <p:sp>
        <p:nvSpPr>
          <p:cNvPr id="7" name="Subtitle 2">
            <a:extLst>
              <a:ext uri="{FF2B5EF4-FFF2-40B4-BE49-F238E27FC236}">
                <a16:creationId xmlns:a16="http://schemas.microsoft.com/office/drawing/2014/main" id="{E204E558-0287-752E-E0C0-41C16261E3E1}"/>
              </a:ext>
            </a:extLst>
          </p:cNvPr>
          <p:cNvSpPr>
            <a:spLocks noGrp="1"/>
          </p:cNvSpPr>
          <p:nvPr>
            <p:ph type="subTitle" idx="1"/>
          </p:nvPr>
        </p:nvSpPr>
        <p:spPr>
          <a:xfrm>
            <a:off x="637273" y="3245466"/>
            <a:ext cx="3806223" cy="1044146"/>
          </a:xfrm>
        </p:spPr>
        <p:txBody>
          <a:bodyPr>
            <a:normAutofit/>
          </a:bodyPr>
          <a:lstStyle>
            <a:lvl1pPr marL="0" indent="0" algn="l">
              <a:lnSpc>
                <a:spcPct val="100000"/>
              </a:lnSpc>
              <a:buNone/>
              <a:defRPr sz="2400" b="0" i="0">
                <a:solidFill>
                  <a:schemeClr val="bg1"/>
                </a:solidFill>
                <a:latin typeface="Poppin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3" name="TextBox 12">
            <a:extLst>
              <a:ext uri="{FF2B5EF4-FFF2-40B4-BE49-F238E27FC236}">
                <a16:creationId xmlns:a16="http://schemas.microsoft.com/office/drawing/2014/main" id="{4EB6BB7C-D587-B2C7-DFFC-E364FFD9D89C}"/>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Poppins" panose="00000500000000000000" pitchFamily="2" charset="0"/>
                <a:cs typeface="Poppins" panose="00000500000000000000" pitchFamily="2" charset="0"/>
              </a:rPr>
              <a:t>‹#›</a:t>
            </a:fld>
            <a:endParaRPr lang="en-GB" sz="2000" b="0" i="0" noProof="0">
              <a:solidFill>
                <a:schemeClr val="bg1"/>
              </a:solidFill>
              <a:latin typeface="Poppins" panose="00000500000000000000" pitchFamily="2" charset="0"/>
              <a:cs typeface="Poppins" panose="00000500000000000000" pitchFamily="2" charset="0"/>
            </a:endParaRPr>
          </a:p>
        </p:txBody>
      </p:sp>
      <p:sp>
        <p:nvSpPr>
          <p:cNvPr id="14" name="TextBox 13">
            <a:extLst>
              <a:ext uri="{FF2B5EF4-FFF2-40B4-BE49-F238E27FC236}">
                <a16:creationId xmlns:a16="http://schemas.microsoft.com/office/drawing/2014/main" id="{7776B989-9632-966E-9D46-52E392FACE69}"/>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anose="00000500000000000000" pitchFamily="2" charset="0"/>
              </a:rPr>
              <a:t>Public</a:t>
            </a:r>
          </a:p>
        </p:txBody>
      </p:sp>
    </p:spTree>
    <p:extLst>
      <p:ext uri="{BB962C8B-B14F-4D97-AF65-F5344CB8AC3E}">
        <p14:creationId xmlns:p14="http://schemas.microsoft.com/office/powerpoint/2010/main" val="35057187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Tertiary Text (Left) Media (Right) Slide - Green">
    <p:bg>
      <p:bgPr>
        <a:solidFill>
          <a:schemeClr val="accent5"/>
        </a:solidFill>
        <a:effectLst/>
      </p:bgPr>
    </p:bg>
    <p:spTree>
      <p:nvGrpSpPr>
        <p:cNvPr id="1" name=""/>
        <p:cNvGrpSpPr/>
        <p:nvPr/>
      </p:nvGrpSpPr>
      <p:grpSpPr>
        <a:xfrm>
          <a:off x="0" y="0"/>
          <a:ext cx="0" cy="0"/>
          <a:chOff x="0" y="0"/>
          <a:chExt cx="0" cy="0"/>
        </a:xfrm>
      </p:grpSpPr>
      <p:pic>
        <p:nvPicPr>
          <p:cNvPr id="2" name="Picture 1" descr="A black background with white dots&#10;&#10;Description automatically generated">
            <a:extLst>
              <a:ext uri="{FF2B5EF4-FFF2-40B4-BE49-F238E27FC236}">
                <a16:creationId xmlns:a16="http://schemas.microsoft.com/office/drawing/2014/main" id="{4C9BF871-1C7B-3808-FD75-784CB7BA95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Picture Placeholder 8">
            <a:extLst>
              <a:ext uri="{FF2B5EF4-FFF2-40B4-BE49-F238E27FC236}">
                <a16:creationId xmlns:a16="http://schemas.microsoft.com/office/drawing/2014/main" id="{717E8957-A01D-893F-D819-6B81B4015BEE}"/>
              </a:ext>
            </a:extLst>
          </p:cNvPr>
          <p:cNvSpPr>
            <a:spLocks noGrp="1"/>
          </p:cNvSpPr>
          <p:nvPr>
            <p:ph type="pic" sz="quarter" idx="14"/>
          </p:nvPr>
        </p:nvSpPr>
        <p:spPr>
          <a:xfrm>
            <a:off x="6096000" y="0"/>
            <a:ext cx="6096000" cy="6858000"/>
          </a:xfrm>
        </p:spPr>
        <p:txBody>
          <a:bodyPr/>
          <a:lstStyle>
            <a:lvl1pPr>
              <a:defRPr b="0" i="0">
                <a:latin typeface="Poppins" panose="00000500000000000000" pitchFamily="2" charset="0"/>
              </a:defRPr>
            </a:lvl1pPr>
          </a:lstStyle>
          <a:p>
            <a:r>
              <a:rPr lang="en-US"/>
              <a:t>Click icon to add picture</a:t>
            </a:r>
            <a:endParaRPr lang="en-GB"/>
          </a:p>
        </p:txBody>
      </p:sp>
      <p:sp>
        <p:nvSpPr>
          <p:cNvPr id="10" name="Title 1">
            <a:extLst>
              <a:ext uri="{FF2B5EF4-FFF2-40B4-BE49-F238E27FC236}">
                <a16:creationId xmlns:a16="http://schemas.microsoft.com/office/drawing/2014/main" id="{2207C220-E592-CD43-BF11-9B33F731AC01}"/>
              </a:ext>
            </a:extLst>
          </p:cNvPr>
          <p:cNvSpPr>
            <a:spLocks noGrp="1"/>
          </p:cNvSpPr>
          <p:nvPr>
            <p:ph type="title"/>
          </p:nvPr>
        </p:nvSpPr>
        <p:spPr>
          <a:xfrm>
            <a:off x="637273" y="827711"/>
            <a:ext cx="5045070" cy="1325563"/>
          </a:xfrm>
        </p:spPr>
        <p:txBody>
          <a:bodyPr/>
          <a:lstStyle>
            <a:lvl1pPr>
              <a:lnSpc>
                <a:spcPct val="100000"/>
              </a:lnSpc>
              <a:defRPr b="1" i="0">
                <a:solidFill>
                  <a:schemeClr val="bg1"/>
                </a:solidFill>
                <a:latin typeface="Poppins" panose="00000500000000000000" pitchFamily="2" charset="0"/>
                <a:cs typeface="Poppins" panose="00000500000000000000" pitchFamily="2" charset="0"/>
              </a:defRPr>
            </a:lvl1pPr>
          </a:lstStyle>
          <a:p>
            <a:r>
              <a:rPr lang="en-US"/>
              <a:t>Click to edit Master title style</a:t>
            </a:r>
            <a:endParaRPr lang="en-GB"/>
          </a:p>
        </p:txBody>
      </p:sp>
      <p:sp>
        <p:nvSpPr>
          <p:cNvPr id="11" name="Text Placeholder 12">
            <a:extLst>
              <a:ext uri="{FF2B5EF4-FFF2-40B4-BE49-F238E27FC236}">
                <a16:creationId xmlns:a16="http://schemas.microsoft.com/office/drawing/2014/main" id="{38887E76-4EAB-217B-9905-5F41F80D1AB5}"/>
              </a:ext>
            </a:extLst>
          </p:cNvPr>
          <p:cNvSpPr>
            <a:spLocks noGrp="1"/>
          </p:cNvSpPr>
          <p:nvPr>
            <p:ph type="body" sz="quarter" idx="13"/>
          </p:nvPr>
        </p:nvSpPr>
        <p:spPr>
          <a:xfrm>
            <a:off x="637273" y="2389357"/>
            <a:ext cx="5045070" cy="2410421"/>
          </a:xfrm>
        </p:spPr>
        <p:txBody>
          <a:bodyPr>
            <a:normAutofit/>
          </a:bodyPr>
          <a:lstStyle>
            <a:lvl1pPr marL="0" indent="0">
              <a:lnSpc>
                <a:spcPct val="100000"/>
              </a:lnSpc>
              <a:buNone/>
              <a:defRPr sz="1800" b="0" i="0">
                <a:solidFill>
                  <a:schemeClr val="bg1"/>
                </a:solidFill>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 name="TextBox 2">
            <a:extLst>
              <a:ext uri="{FF2B5EF4-FFF2-40B4-BE49-F238E27FC236}">
                <a16:creationId xmlns:a16="http://schemas.microsoft.com/office/drawing/2014/main" id="{2ED519D1-4CCA-277C-E47A-2C77401C2A94}"/>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Poppins" panose="00000500000000000000" pitchFamily="2" charset="0"/>
                <a:cs typeface="Poppins" panose="00000500000000000000" pitchFamily="2" charset="0"/>
              </a:rPr>
              <a:t>‹#›</a:t>
            </a:fld>
            <a:endParaRPr lang="en-GB" sz="2000" b="0" i="0" noProof="0">
              <a:solidFill>
                <a:schemeClr val="bg1"/>
              </a:solidFill>
              <a:latin typeface="Poppins" panose="00000500000000000000" pitchFamily="2" charset="0"/>
              <a:cs typeface="Poppins" panose="00000500000000000000" pitchFamily="2" charset="0"/>
            </a:endParaRPr>
          </a:p>
        </p:txBody>
      </p:sp>
      <p:sp>
        <p:nvSpPr>
          <p:cNvPr id="4" name="TextBox 3">
            <a:extLst>
              <a:ext uri="{FF2B5EF4-FFF2-40B4-BE49-F238E27FC236}">
                <a16:creationId xmlns:a16="http://schemas.microsoft.com/office/drawing/2014/main" id="{51A00439-5CC6-1C5A-00EC-8D4C6105E95B}"/>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anose="00000500000000000000" pitchFamily="2" charset="0"/>
              </a:rPr>
              <a:t>Public</a:t>
            </a:r>
          </a:p>
        </p:txBody>
      </p:sp>
    </p:spTree>
    <p:extLst>
      <p:ext uri="{BB962C8B-B14F-4D97-AF65-F5344CB8AC3E}">
        <p14:creationId xmlns:p14="http://schemas.microsoft.com/office/powerpoint/2010/main" val="156444858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ertiary Text (left) Circle Media (right) -Green">
    <p:spTree>
      <p:nvGrpSpPr>
        <p:cNvPr id="1" name=""/>
        <p:cNvGrpSpPr/>
        <p:nvPr/>
      </p:nvGrpSpPr>
      <p:grpSpPr>
        <a:xfrm>
          <a:off x="0" y="0"/>
          <a:ext cx="0" cy="0"/>
          <a:chOff x="0" y="0"/>
          <a:chExt cx="0" cy="0"/>
        </a:xfrm>
      </p:grpSpPr>
      <p:pic>
        <p:nvPicPr>
          <p:cNvPr id="4" name="Picture 3" descr="A green circle on a green background&#10;&#10;Description automatically generated">
            <a:extLst>
              <a:ext uri="{FF2B5EF4-FFF2-40B4-BE49-F238E27FC236}">
                <a16:creationId xmlns:a16="http://schemas.microsoft.com/office/drawing/2014/main" id="{20C745BF-A6FE-9C89-A1A9-53C92188F4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Picture Placeholder 13">
            <a:extLst>
              <a:ext uri="{FF2B5EF4-FFF2-40B4-BE49-F238E27FC236}">
                <a16:creationId xmlns:a16="http://schemas.microsoft.com/office/drawing/2014/main" id="{CFC8E555-A363-BBFE-7CE9-820F21628147}"/>
              </a:ext>
            </a:extLst>
          </p:cNvPr>
          <p:cNvSpPr>
            <a:spLocks noGrp="1"/>
          </p:cNvSpPr>
          <p:nvPr>
            <p:ph type="pic" sz="quarter" idx="13"/>
          </p:nvPr>
        </p:nvSpPr>
        <p:spPr>
          <a:xfrm>
            <a:off x="6690691" y="-620033"/>
            <a:ext cx="8539843" cy="8327117"/>
          </a:xfrm>
          <a:prstGeom prst="ellipse">
            <a:avLst/>
          </a:prstGeom>
        </p:spPr>
        <p:txBody>
          <a:bodyPr/>
          <a:lstStyle>
            <a:lvl1pPr>
              <a:defRPr b="0" i="0">
                <a:latin typeface="Poppins" panose="00000500000000000000" pitchFamily="2" charset="0"/>
              </a:defRPr>
            </a:lvl1pPr>
          </a:lstStyle>
          <a:p>
            <a:r>
              <a:rPr lang="en-US"/>
              <a:t>Click icon to add picture</a:t>
            </a:r>
            <a:endParaRPr lang="en-GB"/>
          </a:p>
        </p:txBody>
      </p:sp>
      <p:pic>
        <p:nvPicPr>
          <p:cNvPr id="12" name="Picture 11" descr="A black background with white dots&#10;&#10;Description automatically generated">
            <a:extLst>
              <a:ext uri="{FF2B5EF4-FFF2-40B4-BE49-F238E27FC236}">
                <a16:creationId xmlns:a16="http://schemas.microsoft.com/office/drawing/2014/main" id="{E67CFF76-6D91-97FD-5651-EF0E6470CA4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Title 1">
            <a:extLst>
              <a:ext uri="{FF2B5EF4-FFF2-40B4-BE49-F238E27FC236}">
                <a16:creationId xmlns:a16="http://schemas.microsoft.com/office/drawing/2014/main" id="{CF0BC532-0DCF-D95D-28B5-7CED43AF3080}"/>
              </a:ext>
            </a:extLst>
          </p:cNvPr>
          <p:cNvSpPr>
            <a:spLocks noGrp="1"/>
          </p:cNvSpPr>
          <p:nvPr>
            <p:ph type="title"/>
          </p:nvPr>
        </p:nvSpPr>
        <p:spPr>
          <a:xfrm>
            <a:off x="637272" y="1077687"/>
            <a:ext cx="5458727" cy="1325563"/>
          </a:xfrm>
        </p:spPr>
        <p:txBody>
          <a:bodyPr/>
          <a:lstStyle>
            <a:lvl1pPr>
              <a:lnSpc>
                <a:spcPct val="100000"/>
              </a:lnSpc>
              <a:defRPr b="1" i="0">
                <a:solidFill>
                  <a:schemeClr val="bg1"/>
                </a:solidFill>
                <a:latin typeface="Poppins" panose="00000500000000000000" pitchFamily="2" charset="0"/>
                <a:cs typeface="Poppins" panose="00000500000000000000" pitchFamily="2" charset="0"/>
              </a:defRPr>
            </a:lvl1pPr>
          </a:lstStyle>
          <a:p>
            <a:r>
              <a:rPr lang="en-US"/>
              <a:t>Click to edit Master title style</a:t>
            </a:r>
            <a:endParaRPr lang="en-GB"/>
          </a:p>
        </p:txBody>
      </p:sp>
      <p:sp>
        <p:nvSpPr>
          <p:cNvPr id="16" name="Text Placeholder 12">
            <a:extLst>
              <a:ext uri="{FF2B5EF4-FFF2-40B4-BE49-F238E27FC236}">
                <a16:creationId xmlns:a16="http://schemas.microsoft.com/office/drawing/2014/main" id="{FA8AA84D-31F0-CED3-DCC7-DD7727F14369}"/>
              </a:ext>
            </a:extLst>
          </p:cNvPr>
          <p:cNvSpPr>
            <a:spLocks noGrp="1"/>
          </p:cNvSpPr>
          <p:nvPr>
            <p:ph type="body" sz="quarter" idx="14"/>
          </p:nvPr>
        </p:nvSpPr>
        <p:spPr>
          <a:xfrm>
            <a:off x="637273" y="2628900"/>
            <a:ext cx="4462848" cy="3151414"/>
          </a:xfrm>
        </p:spPr>
        <p:txBody>
          <a:bodyPr>
            <a:normAutofit/>
          </a:bodyPr>
          <a:lstStyle>
            <a:lvl1pPr marL="0" indent="0">
              <a:lnSpc>
                <a:spcPct val="100000"/>
              </a:lnSpc>
              <a:buNone/>
              <a:defRPr sz="1800" b="0" i="0">
                <a:solidFill>
                  <a:schemeClr val="bg1"/>
                </a:solidFill>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 name="TextBox 2">
            <a:extLst>
              <a:ext uri="{FF2B5EF4-FFF2-40B4-BE49-F238E27FC236}">
                <a16:creationId xmlns:a16="http://schemas.microsoft.com/office/drawing/2014/main" id="{EE90123E-ED9B-5C86-2BDD-C6716D248A35}"/>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Poppins" panose="00000500000000000000" pitchFamily="2" charset="0"/>
                <a:cs typeface="Poppins" panose="00000500000000000000" pitchFamily="2" charset="0"/>
              </a:rPr>
              <a:t>‹#›</a:t>
            </a:fld>
            <a:endParaRPr lang="en-GB" sz="2000" b="0" i="0" noProof="0">
              <a:solidFill>
                <a:schemeClr val="bg1"/>
              </a:solidFill>
              <a:latin typeface="Poppins" panose="00000500000000000000" pitchFamily="2" charset="0"/>
              <a:cs typeface="Poppins" panose="00000500000000000000" pitchFamily="2" charset="0"/>
            </a:endParaRPr>
          </a:p>
        </p:txBody>
      </p:sp>
      <p:sp>
        <p:nvSpPr>
          <p:cNvPr id="6" name="TextBox 5">
            <a:extLst>
              <a:ext uri="{FF2B5EF4-FFF2-40B4-BE49-F238E27FC236}">
                <a16:creationId xmlns:a16="http://schemas.microsoft.com/office/drawing/2014/main" id="{612CD634-720B-22FB-D616-C76601F5BDB7}"/>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anose="00000500000000000000" pitchFamily="2" charset="0"/>
              </a:rPr>
              <a:t>Public</a:t>
            </a:r>
          </a:p>
        </p:txBody>
      </p:sp>
    </p:spTree>
    <p:extLst>
      <p:ext uri="{BB962C8B-B14F-4D97-AF65-F5344CB8AC3E}">
        <p14:creationId xmlns:p14="http://schemas.microsoft.com/office/powerpoint/2010/main" val="227714314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ertiary Breaker slide - Orange">
    <p:bg>
      <p:bgPr>
        <a:solidFill>
          <a:schemeClr val="tx2"/>
        </a:solidFill>
        <a:effectLst/>
      </p:bgPr>
    </p:bg>
    <p:spTree>
      <p:nvGrpSpPr>
        <p:cNvPr id="1" name=""/>
        <p:cNvGrpSpPr/>
        <p:nvPr/>
      </p:nvGrpSpPr>
      <p:grpSpPr>
        <a:xfrm>
          <a:off x="0" y="0"/>
          <a:ext cx="0" cy="0"/>
          <a:chOff x="0" y="0"/>
          <a:chExt cx="0" cy="0"/>
        </a:xfrm>
      </p:grpSpPr>
      <p:pic>
        <p:nvPicPr>
          <p:cNvPr id="8" name="Picture 7" descr="A red and orange background with white dots&#10;&#10;Description automatically generated">
            <a:extLst>
              <a:ext uri="{FF2B5EF4-FFF2-40B4-BE49-F238E27FC236}">
                <a16:creationId xmlns:a16="http://schemas.microsoft.com/office/drawing/2014/main" id="{3A206F06-1DC8-DB27-CD61-EA425EBFA406}"/>
              </a:ext>
            </a:extLst>
          </p:cNvPr>
          <p:cNvPicPr>
            <a:picLocks noChangeAspect="1"/>
          </p:cNvPicPr>
          <p:nvPr userDrawn="1"/>
        </p:nvPicPr>
        <p:blipFill>
          <a:blip r:embed="rId2"/>
          <a:stretch>
            <a:fillRect/>
          </a:stretch>
        </p:blipFill>
        <p:spPr>
          <a:xfrm>
            <a:off x="2466" y="0"/>
            <a:ext cx="12189533" cy="6859388"/>
          </a:xfrm>
          <a:prstGeom prst="rect">
            <a:avLst/>
          </a:prstGeom>
        </p:spPr>
      </p:pic>
      <p:sp>
        <p:nvSpPr>
          <p:cNvPr id="5" name="Title 1">
            <a:extLst>
              <a:ext uri="{FF2B5EF4-FFF2-40B4-BE49-F238E27FC236}">
                <a16:creationId xmlns:a16="http://schemas.microsoft.com/office/drawing/2014/main" id="{E0565349-94A5-B4CE-810A-617DD67F0633}"/>
              </a:ext>
            </a:extLst>
          </p:cNvPr>
          <p:cNvSpPr>
            <a:spLocks noGrp="1"/>
          </p:cNvSpPr>
          <p:nvPr>
            <p:ph type="ctrTitle"/>
          </p:nvPr>
        </p:nvSpPr>
        <p:spPr>
          <a:xfrm>
            <a:off x="532944" y="820795"/>
            <a:ext cx="5105856" cy="2387600"/>
          </a:xfrm>
        </p:spPr>
        <p:txBody>
          <a:bodyPr anchor="b">
            <a:normAutofit/>
          </a:bodyPr>
          <a:lstStyle>
            <a:lvl1pPr algn="l">
              <a:lnSpc>
                <a:spcPct val="100000"/>
              </a:lnSpc>
              <a:defRPr sz="4400" b="1" i="0">
                <a:solidFill>
                  <a:schemeClr val="bg1"/>
                </a:solidFill>
                <a:latin typeface="Poppins" panose="00000500000000000000" pitchFamily="2" charset="0"/>
                <a:cs typeface="Poppins" panose="00000500000000000000" pitchFamily="2" charset="0"/>
              </a:defRPr>
            </a:lvl1pPr>
          </a:lstStyle>
          <a:p>
            <a:r>
              <a:rPr lang="en-US"/>
              <a:t>Click to edit Master title style</a:t>
            </a:r>
            <a:endParaRPr lang="en-GB"/>
          </a:p>
        </p:txBody>
      </p:sp>
      <p:sp>
        <p:nvSpPr>
          <p:cNvPr id="6" name="Subtitle 2">
            <a:extLst>
              <a:ext uri="{FF2B5EF4-FFF2-40B4-BE49-F238E27FC236}">
                <a16:creationId xmlns:a16="http://schemas.microsoft.com/office/drawing/2014/main" id="{3EFE08E9-6261-DAF2-2875-EDFD62D93E5C}"/>
              </a:ext>
            </a:extLst>
          </p:cNvPr>
          <p:cNvSpPr>
            <a:spLocks noGrp="1"/>
          </p:cNvSpPr>
          <p:nvPr>
            <p:ph type="subTitle" idx="1"/>
          </p:nvPr>
        </p:nvSpPr>
        <p:spPr>
          <a:xfrm>
            <a:off x="532944" y="3245466"/>
            <a:ext cx="3885619" cy="1044146"/>
          </a:xfrm>
        </p:spPr>
        <p:txBody>
          <a:bodyPr>
            <a:normAutofit/>
          </a:bodyPr>
          <a:lstStyle>
            <a:lvl1pPr marL="0" indent="0" algn="l">
              <a:lnSpc>
                <a:spcPct val="100000"/>
              </a:lnSpc>
              <a:buNone/>
              <a:defRPr sz="2400" b="0" i="0">
                <a:solidFill>
                  <a:schemeClr val="bg1"/>
                </a:solidFill>
                <a:latin typeface="Poppin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7" name="TextBox 6">
            <a:extLst>
              <a:ext uri="{FF2B5EF4-FFF2-40B4-BE49-F238E27FC236}">
                <a16:creationId xmlns:a16="http://schemas.microsoft.com/office/drawing/2014/main" id="{58ECB0C5-3372-8899-E0C4-BAA7FF3C995D}"/>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Poppins" panose="00000500000000000000" pitchFamily="2" charset="0"/>
                <a:cs typeface="Poppins" panose="00000500000000000000" pitchFamily="2" charset="0"/>
              </a:rPr>
              <a:t>‹#›</a:t>
            </a:fld>
            <a:endParaRPr lang="en-GB" sz="2000" b="0" i="0" noProof="0">
              <a:solidFill>
                <a:schemeClr val="bg1"/>
              </a:solidFill>
              <a:latin typeface="Poppins" panose="00000500000000000000" pitchFamily="2" charset="0"/>
              <a:cs typeface="Poppins" panose="00000500000000000000" pitchFamily="2" charset="0"/>
            </a:endParaRPr>
          </a:p>
        </p:txBody>
      </p:sp>
      <p:sp>
        <p:nvSpPr>
          <p:cNvPr id="9" name="TextBox 8">
            <a:extLst>
              <a:ext uri="{FF2B5EF4-FFF2-40B4-BE49-F238E27FC236}">
                <a16:creationId xmlns:a16="http://schemas.microsoft.com/office/drawing/2014/main" id="{E4AC9B01-BBC9-948B-802D-496ECF26B66E}"/>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anose="00000500000000000000" pitchFamily="2" charset="0"/>
              </a:rPr>
              <a:t>Public</a:t>
            </a:r>
          </a:p>
        </p:txBody>
      </p:sp>
    </p:spTree>
    <p:extLst>
      <p:ext uri="{BB962C8B-B14F-4D97-AF65-F5344CB8AC3E}">
        <p14:creationId xmlns:p14="http://schemas.microsoft.com/office/powerpoint/2010/main" val="398663796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Tertiary Image Breaker Slide (Orange)">
    <p:spTree>
      <p:nvGrpSpPr>
        <p:cNvPr id="1" name=""/>
        <p:cNvGrpSpPr/>
        <p:nvPr/>
      </p:nvGrpSpPr>
      <p:grpSpPr>
        <a:xfrm>
          <a:off x="0" y="0"/>
          <a:ext cx="0" cy="0"/>
          <a:chOff x="0" y="0"/>
          <a:chExt cx="0" cy="0"/>
        </a:xfrm>
      </p:grpSpPr>
      <p:pic>
        <p:nvPicPr>
          <p:cNvPr id="5" name="Picture 4" descr="Men standing in a room with a window&#10;&#10;Description automatically generated">
            <a:extLst>
              <a:ext uri="{FF2B5EF4-FFF2-40B4-BE49-F238E27FC236}">
                <a16:creationId xmlns:a16="http://schemas.microsoft.com/office/drawing/2014/main" id="{7E5940D1-7D44-F002-B80B-1547B0BB318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7DBE9E21-7697-D9F7-4B4C-A0A1BB7C8E9C}"/>
              </a:ext>
            </a:extLst>
          </p:cNvPr>
          <p:cNvSpPr/>
          <p:nvPr userDrawn="1"/>
        </p:nvSpPr>
        <p:spPr>
          <a:xfrm>
            <a:off x="0" y="0"/>
            <a:ext cx="12192000" cy="6859388"/>
          </a:xfrm>
          <a:prstGeom prst="rect">
            <a:avLst/>
          </a:prstGeom>
          <a:gradFill>
            <a:gsLst>
              <a:gs pos="0">
                <a:schemeClr val="tx1">
                  <a:alpha val="39214"/>
                </a:schemeClr>
              </a:gs>
              <a:gs pos="99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A group of yellow circles on a black background&#10;&#10;Description automatically generated">
            <a:extLst>
              <a:ext uri="{FF2B5EF4-FFF2-40B4-BE49-F238E27FC236}">
                <a16:creationId xmlns:a16="http://schemas.microsoft.com/office/drawing/2014/main" id="{00C307F2-82C7-4AE4-F7EA-9DBAC43E819A}"/>
              </a:ext>
            </a:extLst>
          </p:cNvPr>
          <p:cNvPicPr>
            <a:picLocks noChangeAspect="1"/>
          </p:cNvPicPr>
          <p:nvPr userDrawn="1"/>
        </p:nvPicPr>
        <p:blipFill>
          <a:blip r:embed="rId3"/>
          <a:stretch>
            <a:fillRect/>
          </a:stretch>
        </p:blipFill>
        <p:spPr>
          <a:xfrm>
            <a:off x="2467" y="0"/>
            <a:ext cx="12189533" cy="6859388"/>
          </a:xfrm>
          <a:prstGeom prst="rect">
            <a:avLst/>
          </a:prstGeom>
        </p:spPr>
      </p:pic>
      <p:sp>
        <p:nvSpPr>
          <p:cNvPr id="12" name="Title 1">
            <a:extLst>
              <a:ext uri="{FF2B5EF4-FFF2-40B4-BE49-F238E27FC236}">
                <a16:creationId xmlns:a16="http://schemas.microsoft.com/office/drawing/2014/main" id="{D7403249-DAF3-F6D3-58FB-ACF79DCCD9D1}"/>
              </a:ext>
            </a:extLst>
          </p:cNvPr>
          <p:cNvSpPr>
            <a:spLocks noGrp="1"/>
          </p:cNvSpPr>
          <p:nvPr>
            <p:ph type="ctrTitle"/>
          </p:nvPr>
        </p:nvSpPr>
        <p:spPr>
          <a:xfrm>
            <a:off x="532944" y="820795"/>
            <a:ext cx="5105856" cy="2387600"/>
          </a:xfrm>
        </p:spPr>
        <p:txBody>
          <a:bodyPr anchor="b">
            <a:normAutofit/>
          </a:bodyPr>
          <a:lstStyle>
            <a:lvl1pPr algn="l">
              <a:lnSpc>
                <a:spcPct val="100000"/>
              </a:lnSpc>
              <a:defRPr sz="4400" b="1" i="0">
                <a:solidFill>
                  <a:schemeClr val="bg1"/>
                </a:solidFill>
                <a:latin typeface="Poppins" panose="00000500000000000000" pitchFamily="2" charset="0"/>
                <a:cs typeface="Poppins" panose="00000500000000000000" pitchFamily="2" charset="0"/>
              </a:defRPr>
            </a:lvl1pPr>
          </a:lstStyle>
          <a:p>
            <a:r>
              <a:rPr lang="en-US"/>
              <a:t>Click to edit Master title style</a:t>
            </a:r>
            <a:endParaRPr lang="en-GB"/>
          </a:p>
        </p:txBody>
      </p:sp>
      <p:sp>
        <p:nvSpPr>
          <p:cNvPr id="13" name="Subtitle 2">
            <a:extLst>
              <a:ext uri="{FF2B5EF4-FFF2-40B4-BE49-F238E27FC236}">
                <a16:creationId xmlns:a16="http://schemas.microsoft.com/office/drawing/2014/main" id="{B5B0F677-F88B-19B9-DBAC-1B2F7B283C97}"/>
              </a:ext>
            </a:extLst>
          </p:cNvPr>
          <p:cNvSpPr>
            <a:spLocks noGrp="1"/>
          </p:cNvSpPr>
          <p:nvPr>
            <p:ph type="subTitle" idx="1"/>
          </p:nvPr>
        </p:nvSpPr>
        <p:spPr>
          <a:xfrm>
            <a:off x="532944" y="3245466"/>
            <a:ext cx="3885619" cy="1044146"/>
          </a:xfrm>
        </p:spPr>
        <p:txBody>
          <a:bodyPr>
            <a:normAutofit/>
          </a:bodyPr>
          <a:lstStyle>
            <a:lvl1pPr marL="0" indent="0" algn="l">
              <a:lnSpc>
                <a:spcPct val="100000"/>
              </a:lnSpc>
              <a:buNone/>
              <a:defRPr sz="2400" b="0" i="0">
                <a:solidFill>
                  <a:schemeClr val="bg1"/>
                </a:solidFill>
                <a:latin typeface="Poppin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7" name="TextBox 6">
            <a:extLst>
              <a:ext uri="{FF2B5EF4-FFF2-40B4-BE49-F238E27FC236}">
                <a16:creationId xmlns:a16="http://schemas.microsoft.com/office/drawing/2014/main" id="{B8CABF5A-754E-8920-0F75-178EB04F4065}"/>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Poppins" panose="00000500000000000000" pitchFamily="2" charset="0"/>
                <a:cs typeface="Poppins" panose="00000500000000000000" pitchFamily="2" charset="0"/>
              </a:rPr>
              <a:t>‹#›</a:t>
            </a:fld>
            <a:endParaRPr lang="en-GB" sz="2000" b="0" i="0" noProof="0">
              <a:solidFill>
                <a:schemeClr val="bg1"/>
              </a:solidFill>
              <a:latin typeface="Poppins" panose="00000500000000000000" pitchFamily="2" charset="0"/>
              <a:cs typeface="Poppins" panose="00000500000000000000" pitchFamily="2" charset="0"/>
            </a:endParaRPr>
          </a:p>
        </p:txBody>
      </p:sp>
      <p:sp>
        <p:nvSpPr>
          <p:cNvPr id="8" name="TextBox 7">
            <a:extLst>
              <a:ext uri="{FF2B5EF4-FFF2-40B4-BE49-F238E27FC236}">
                <a16:creationId xmlns:a16="http://schemas.microsoft.com/office/drawing/2014/main" id="{476F9B93-B63E-213D-E4D7-F5497F46DC55}"/>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anose="00000500000000000000" pitchFamily="2" charset="0"/>
              </a:rPr>
              <a:t>Public</a:t>
            </a:r>
          </a:p>
        </p:txBody>
      </p:sp>
    </p:spTree>
    <p:extLst>
      <p:ext uri="{BB962C8B-B14F-4D97-AF65-F5344CB8AC3E}">
        <p14:creationId xmlns:p14="http://schemas.microsoft.com/office/powerpoint/2010/main" val="319863735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Tertiary Text (Left) Media (Right) Slide - Orange">
    <p:bg>
      <p:bgPr>
        <a:solidFill>
          <a:schemeClr val="accent6"/>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17E8957-A01D-893F-D819-6B81B4015BEE}"/>
              </a:ext>
            </a:extLst>
          </p:cNvPr>
          <p:cNvSpPr>
            <a:spLocks noGrp="1"/>
          </p:cNvSpPr>
          <p:nvPr>
            <p:ph type="pic" sz="quarter" idx="14"/>
          </p:nvPr>
        </p:nvSpPr>
        <p:spPr>
          <a:xfrm>
            <a:off x="6096000" y="0"/>
            <a:ext cx="6096000" cy="6858000"/>
          </a:xfrm>
        </p:spPr>
        <p:txBody>
          <a:bodyPr/>
          <a:lstStyle>
            <a:lvl1pPr>
              <a:defRPr b="0" i="0">
                <a:latin typeface="Poppins" panose="00000500000000000000" pitchFamily="2" charset="0"/>
              </a:defRPr>
            </a:lvl1pPr>
          </a:lstStyle>
          <a:p>
            <a:r>
              <a:rPr lang="en-US"/>
              <a:t>Click icon to add picture</a:t>
            </a:r>
            <a:endParaRPr lang="en-GB"/>
          </a:p>
        </p:txBody>
      </p:sp>
      <p:pic>
        <p:nvPicPr>
          <p:cNvPr id="2" name="Picture 1" descr="A black background with white dots&#10;&#10;Description automatically generated">
            <a:extLst>
              <a:ext uri="{FF2B5EF4-FFF2-40B4-BE49-F238E27FC236}">
                <a16:creationId xmlns:a16="http://schemas.microsoft.com/office/drawing/2014/main" id="{50800B55-4735-AD9F-0549-68B2C0540B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D86A7EF4-7D16-83B4-DDCB-016341778631}"/>
              </a:ext>
            </a:extLst>
          </p:cNvPr>
          <p:cNvSpPr>
            <a:spLocks noGrp="1"/>
          </p:cNvSpPr>
          <p:nvPr>
            <p:ph type="title"/>
          </p:nvPr>
        </p:nvSpPr>
        <p:spPr>
          <a:xfrm>
            <a:off x="637273" y="827711"/>
            <a:ext cx="5045070" cy="1325563"/>
          </a:xfrm>
        </p:spPr>
        <p:txBody>
          <a:bodyPr/>
          <a:lstStyle>
            <a:lvl1pPr>
              <a:lnSpc>
                <a:spcPct val="100000"/>
              </a:lnSpc>
              <a:defRPr b="1" i="0">
                <a:solidFill>
                  <a:schemeClr val="bg1"/>
                </a:solidFill>
                <a:latin typeface="Poppins" panose="00000500000000000000" pitchFamily="2" charset="0"/>
                <a:cs typeface="Poppins" panose="00000500000000000000" pitchFamily="2" charset="0"/>
              </a:defRPr>
            </a:lvl1pPr>
          </a:lstStyle>
          <a:p>
            <a:r>
              <a:rPr lang="en-US"/>
              <a:t>Click to edit Master title style</a:t>
            </a:r>
            <a:endParaRPr lang="en-GB"/>
          </a:p>
        </p:txBody>
      </p:sp>
      <p:sp>
        <p:nvSpPr>
          <p:cNvPr id="11" name="Text Placeholder 12">
            <a:extLst>
              <a:ext uri="{FF2B5EF4-FFF2-40B4-BE49-F238E27FC236}">
                <a16:creationId xmlns:a16="http://schemas.microsoft.com/office/drawing/2014/main" id="{9DC703E9-13B3-B7EB-69E3-5F8ADF1ECA56}"/>
              </a:ext>
            </a:extLst>
          </p:cNvPr>
          <p:cNvSpPr>
            <a:spLocks noGrp="1"/>
          </p:cNvSpPr>
          <p:nvPr>
            <p:ph type="body" sz="quarter" idx="13"/>
          </p:nvPr>
        </p:nvSpPr>
        <p:spPr>
          <a:xfrm>
            <a:off x="637273" y="2389357"/>
            <a:ext cx="5045070" cy="2410421"/>
          </a:xfrm>
        </p:spPr>
        <p:txBody>
          <a:bodyPr>
            <a:normAutofit/>
          </a:bodyPr>
          <a:lstStyle>
            <a:lvl1pPr marL="0" indent="0">
              <a:lnSpc>
                <a:spcPct val="100000"/>
              </a:lnSpc>
              <a:buNone/>
              <a:defRPr sz="1800" b="0" i="0">
                <a:solidFill>
                  <a:schemeClr val="bg1"/>
                </a:solidFill>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 name="TextBox 2">
            <a:extLst>
              <a:ext uri="{FF2B5EF4-FFF2-40B4-BE49-F238E27FC236}">
                <a16:creationId xmlns:a16="http://schemas.microsoft.com/office/drawing/2014/main" id="{F71C6992-F80A-F269-66D6-6535B74E506E}"/>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Poppins" panose="00000500000000000000" pitchFamily="2" charset="0"/>
                <a:cs typeface="Poppins" panose="00000500000000000000" pitchFamily="2" charset="0"/>
              </a:rPr>
              <a:t>‹#›</a:t>
            </a:fld>
            <a:endParaRPr lang="en-GB" sz="2000" b="0" i="0" noProof="0">
              <a:solidFill>
                <a:schemeClr val="bg1"/>
              </a:solidFill>
              <a:latin typeface="Poppins" panose="00000500000000000000" pitchFamily="2" charset="0"/>
              <a:cs typeface="Poppins" panose="00000500000000000000" pitchFamily="2" charset="0"/>
            </a:endParaRPr>
          </a:p>
        </p:txBody>
      </p:sp>
      <p:sp>
        <p:nvSpPr>
          <p:cNvPr id="4" name="TextBox 3">
            <a:extLst>
              <a:ext uri="{FF2B5EF4-FFF2-40B4-BE49-F238E27FC236}">
                <a16:creationId xmlns:a16="http://schemas.microsoft.com/office/drawing/2014/main" id="{1D4205CA-D724-DCB8-624A-C93E9CB0F739}"/>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anose="00000500000000000000" pitchFamily="2" charset="0"/>
              </a:rPr>
              <a:t>Public</a:t>
            </a:r>
          </a:p>
        </p:txBody>
      </p:sp>
    </p:spTree>
    <p:extLst>
      <p:ext uri="{BB962C8B-B14F-4D97-AF65-F5344CB8AC3E}">
        <p14:creationId xmlns:p14="http://schemas.microsoft.com/office/powerpoint/2010/main" val="14542825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ertiary Text (left) Circle Media (right) - Orange">
    <p:spTree>
      <p:nvGrpSpPr>
        <p:cNvPr id="1" name=""/>
        <p:cNvGrpSpPr/>
        <p:nvPr/>
      </p:nvGrpSpPr>
      <p:grpSpPr>
        <a:xfrm>
          <a:off x="0" y="0"/>
          <a:ext cx="0" cy="0"/>
          <a:chOff x="0" y="0"/>
          <a:chExt cx="0" cy="0"/>
        </a:xfrm>
      </p:grpSpPr>
      <p:pic>
        <p:nvPicPr>
          <p:cNvPr id="4" name="Picture 3" descr="A yellow and orange circle&#10;&#10;Description automatically generated">
            <a:extLst>
              <a:ext uri="{FF2B5EF4-FFF2-40B4-BE49-F238E27FC236}">
                <a16:creationId xmlns:a16="http://schemas.microsoft.com/office/drawing/2014/main" id="{08760D1E-DF65-35B5-8609-7AA3EC598DC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Picture Placeholder 13">
            <a:extLst>
              <a:ext uri="{FF2B5EF4-FFF2-40B4-BE49-F238E27FC236}">
                <a16:creationId xmlns:a16="http://schemas.microsoft.com/office/drawing/2014/main" id="{CFC8E555-A363-BBFE-7CE9-820F21628147}"/>
              </a:ext>
            </a:extLst>
          </p:cNvPr>
          <p:cNvSpPr>
            <a:spLocks noGrp="1"/>
          </p:cNvSpPr>
          <p:nvPr>
            <p:ph type="pic" sz="quarter" idx="13"/>
          </p:nvPr>
        </p:nvSpPr>
        <p:spPr>
          <a:xfrm>
            <a:off x="6690691" y="-620033"/>
            <a:ext cx="8539843" cy="8327117"/>
          </a:xfrm>
          <a:prstGeom prst="ellipse">
            <a:avLst/>
          </a:prstGeom>
        </p:spPr>
        <p:txBody>
          <a:bodyPr/>
          <a:lstStyle>
            <a:lvl1pPr>
              <a:defRPr b="0" i="0">
                <a:latin typeface="Poppins" panose="00000500000000000000" pitchFamily="2" charset="0"/>
              </a:defRPr>
            </a:lvl1pPr>
          </a:lstStyle>
          <a:p>
            <a:r>
              <a:rPr lang="en-US"/>
              <a:t>Click icon to add picture</a:t>
            </a:r>
            <a:endParaRPr lang="en-GB"/>
          </a:p>
        </p:txBody>
      </p:sp>
      <p:pic>
        <p:nvPicPr>
          <p:cNvPr id="12" name="Picture 11" descr="A black background with white dots&#10;&#10;Description automatically generated">
            <a:extLst>
              <a:ext uri="{FF2B5EF4-FFF2-40B4-BE49-F238E27FC236}">
                <a16:creationId xmlns:a16="http://schemas.microsoft.com/office/drawing/2014/main" id="{E67CFF76-6D91-97FD-5651-EF0E6470CA4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Title 1">
            <a:extLst>
              <a:ext uri="{FF2B5EF4-FFF2-40B4-BE49-F238E27FC236}">
                <a16:creationId xmlns:a16="http://schemas.microsoft.com/office/drawing/2014/main" id="{CF0BC532-0DCF-D95D-28B5-7CED43AF3080}"/>
              </a:ext>
            </a:extLst>
          </p:cNvPr>
          <p:cNvSpPr>
            <a:spLocks noGrp="1"/>
          </p:cNvSpPr>
          <p:nvPr>
            <p:ph type="title"/>
          </p:nvPr>
        </p:nvSpPr>
        <p:spPr>
          <a:xfrm>
            <a:off x="637273" y="1077687"/>
            <a:ext cx="5148672" cy="1325563"/>
          </a:xfrm>
        </p:spPr>
        <p:txBody>
          <a:bodyPr/>
          <a:lstStyle>
            <a:lvl1pPr>
              <a:lnSpc>
                <a:spcPct val="100000"/>
              </a:lnSpc>
              <a:defRPr b="1" i="0">
                <a:solidFill>
                  <a:schemeClr val="bg1"/>
                </a:solidFill>
                <a:latin typeface="Poppins" panose="00000500000000000000" pitchFamily="2" charset="0"/>
                <a:cs typeface="Poppins" panose="00000500000000000000" pitchFamily="2" charset="0"/>
              </a:defRPr>
            </a:lvl1pPr>
          </a:lstStyle>
          <a:p>
            <a:r>
              <a:rPr lang="en-US"/>
              <a:t>Click to edit Master title style</a:t>
            </a:r>
            <a:endParaRPr lang="en-GB"/>
          </a:p>
        </p:txBody>
      </p:sp>
      <p:sp>
        <p:nvSpPr>
          <p:cNvPr id="16" name="Text Placeholder 12">
            <a:extLst>
              <a:ext uri="{FF2B5EF4-FFF2-40B4-BE49-F238E27FC236}">
                <a16:creationId xmlns:a16="http://schemas.microsoft.com/office/drawing/2014/main" id="{FA8AA84D-31F0-CED3-DCC7-DD7727F14369}"/>
              </a:ext>
            </a:extLst>
          </p:cNvPr>
          <p:cNvSpPr>
            <a:spLocks noGrp="1"/>
          </p:cNvSpPr>
          <p:nvPr>
            <p:ph type="body" sz="quarter" idx="14"/>
          </p:nvPr>
        </p:nvSpPr>
        <p:spPr>
          <a:xfrm>
            <a:off x="637273" y="2628900"/>
            <a:ext cx="4462848" cy="3151414"/>
          </a:xfrm>
        </p:spPr>
        <p:txBody>
          <a:bodyPr>
            <a:normAutofit/>
          </a:bodyPr>
          <a:lstStyle>
            <a:lvl1pPr marL="0" indent="0">
              <a:lnSpc>
                <a:spcPct val="100000"/>
              </a:lnSpc>
              <a:buNone/>
              <a:defRPr sz="1800" b="0" i="0">
                <a:solidFill>
                  <a:schemeClr val="bg1"/>
                </a:solidFill>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 name="TextBox 1">
            <a:extLst>
              <a:ext uri="{FF2B5EF4-FFF2-40B4-BE49-F238E27FC236}">
                <a16:creationId xmlns:a16="http://schemas.microsoft.com/office/drawing/2014/main" id="{E37B0077-E4FB-DB68-32EB-70E5BFA02DD2}"/>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Poppins" panose="00000500000000000000" pitchFamily="2" charset="0"/>
                <a:cs typeface="Poppins" panose="00000500000000000000" pitchFamily="2" charset="0"/>
              </a:rPr>
              <a:t>‹#›</a:t>
            </a:fld>
            <a:endParaRPr lang="en-GB" sz="2000" b="0" i="0" noProof="0">
              <a:solidFill>
                <a:schemeClr val="bg1"/>
              </a:solidFill>
              <a:latin typeface="Poppins" panose="00000500000000000000" pitchFamily="2" charset="0"/>
              <a:cs typeface="Poppins" panose="00000500000000000000" pitchFamily="2" charset="0"/>
            </a:endParaRPr>
          </a:p>
        </p:txBody>
      </p:sp>
      <p:sp>
        <p:nvSpPr>
          <p:cNvPr id="3" name="TextBox 2">
            <a:extLst>
              <a:ext uri="{FF2B5EF4-FFF2-40B4-BE49-F238E27FC236}">
                <a16:creationId xmlns:a16="http://schemas.microsoft.com/office/drawing/2014/main" id="{821EC10A-443B-78A4-9438-F5285F49C5E1}"/>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anose="00000500000000000000" pitchFamily="2" charset="0"/>
              </a:rPr>
              <a:t>Public</a:t>
            </a:r>
          </a:p>
        </p:txBody>
      </p:sp>
    </p:spTree>
    <p:extLst>
      <p:ext uri="{BB962C8B-B14F-4D97-AF65-F5344CB8AC3E}">
        <p14:creationId xmlns:p14="http://schemas.microsoft.com/office/powerpoint/2010/main" val="67565249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39FA1-AFE9-5371-2CAB-0C8E34A2CE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1B78F15-5714-9368-F3E8-C18F2C95DD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1C663C1-3AF2-4063-C21A-36B87DAF5EF4}"/>
              </a:ext>
            </a:extLst>
          </p:cNvPr>
          <p:cNvSpPr>
            <a:spLocks noGrp="1"/>
          </p:cNvSpPr>
          <p:nvPr>
            <p:ph type="dt" sz="half" idx="10"/>
          </p:nvPr>
        </p:nvSpPr>
        <p:spPr/>
        <p:txBody>
          <a:bodyPr/>
          <a:lstStyle/>
          <a:p>
            <a:fld id="{97082DE8-F0C2-4B0B-924E-261D296E37F5}" type="datetimeFigureOut">
              <a:rPr lang="en-GB" smtClean="0"/>
              <a:t>24/06/2026</a:t>
            </a:fld>
            <a:endParaRPr lang="en-GB"/>
          </a:p>
        </p:txBody>
      </p:sp>
      <p:sp>
        <p:nvSpPr>
          <p:cNvPr id="5" name="Footer Placeholder 4">
            <a:extLst>
              <a:ext uri="{FF2B5EF4-FFF2-40B4-BE49-F238E27FC236}">
                <a16:creationId xmlns:a16="http://schemas.microsoft.com/office/drawing/2014/main" id="{8E5BA135-80DA-B2EA-9775-88C4BFA6ACE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418C16E-E207-33B1-37B1-E855AA897B5F}"/>
              </a:ext>
            </a:extLst>
          </p:cNvPr>
          <p:cNvSpPr>
            <a:spLocks noGrp="1"/>
          </p:cNvSpPr>
          <p:nvPr>
            <p:ph type="sldNum" sz="quarter" idx="12"/>
          </p:nvPr>
        </p:nvSpPr>
        <p:spPr/>
        <p:txBody>
          <a:bodyPr/>
          <a:lstStyle/>
          <a:p>
            <a:fld id="{FF0B5891-6604-4CC5-9329-F25192DF77C0}" type="slidenum">
              <a:rPr lang="en-GB" smtClean="0"/>
              <a:t>‹#›</a:t>
            </a:fld>
            <a:endParaRPr lang="en-GB"/>
          </a:p>
        </p:txBody>
      </p:sp>
    </p:spTree>
    <p:extLst>
      <p:ext uri="{BB962C8B-B14F-4D97-AF65-F5344CB8AC3E}">
        <p14:creationId xmlns:p14="http://schemas.microsoft.com/office/powerpoint/2010/main" val="206583132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16C53-DBB9-8BBD-2C4E-EC1267E15BA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5403782-316A-F5DF-5614-932901288C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0CBB8F5-ED46-B21F-9BB8-6859C5EFC227}"/>
              </a:ext>
            </a:extLst>
          </p:cNvPr>
          <p:cNvSpPr>
            <a:spLocks noGrp="1"/>
          </p:cNvSpPr>
          <p:nvPr>
            <p:ph type="dt" sz="half" idx="10"/>
          </p:nvPr>
        </p:nvSpPr>
        <p:spPr/>
        <p:txBody>
          <a:bodyPr/>
          <a:lstStyle/>
          <a:p>
            <a:fld id="{97082DE8-F0C2-4B0B-924E-261D296E37F5}" type="datetimeFigureOut">
              <a:rPr lang="en-GB" smtClean="0"/>
              <a:t>24/06/2026</a:t>
            </a:fld>
            <a:endParaRPr lang="en-GB"/>
          </a:p>
        </p:txBody>
      </p:sp>
      <p:sp>
        <p:nvSpPr>
          <p:cNvPr id="5" name="Footer Placeholder 4">
            <a:extLst>
              <a:ext uri="{FF2B5EF4-FFF2-40B4-BE49-F238E27FC236}">
                <a16:creationId xmlns:a16="http://schemas.microsoft.com/office/drawing/2014/main" id="{FC22EF92-8C69-7BDF-6C6E-A0E6C94EF30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9597352-EA39-73AD-7034-DBE9A1BFC4EF}"/>
              </a:ext>
            </a:extLst>
          </p:cNvPr>
          <p:cNvSpPr>
            <a:spLocks noGrp="1"/>
          </p:cNvSpPr>
          <p:nvPr>
            <p:ph type="sldNum" sz="quarter" idx="12"/>
          </p:nvPr>
        </p:nvSpPr>
        <p:spPr/>
        <p:txBody>
          <a:bodyPr/>
          <a:lstStyle/>
          <a:p>
            <a:fld id="{FF0B5891-6604-4CC5-9329-F25192DF77C0}" type="slidenum">
              <a:rPr lang="en-GB" smtClean="0"/>
              <a:t>‹#›</a:t>
            </a:fld>
            <a:endParaRPr lang="en-GB"/>
          </a:p>
        </p:txBody>
      </p:sp>
    </p:spTree>
    <p:extLst>
      <p:ext uri="{BB962C8B-B14F-4D97-AF65-F5344CB8AC3E}">
        <p14:creationId xmlns:p14="http://schemas.microsoft.com/office/powerpoint/2010/main" val="197925970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B011D-2CA9-3D0D-1FF1-383E909C28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34FFB18-FEC9-2CFB-D519-7FB15249194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6C22CC-3BB5-C28A-56FD-58149069B24F}"/>
              </a:ext>
            </a:extLst>
          </p:cNvPr>
          <p:cNvSpPr>
            <a:spLocks noGrp="1"/>
          </p:cNvSpPr>
          <p:nvPr>
            <p:ph type="dt" sz="half" idx="10"/>
          </p:nvPr>
        </p:nvSpPr>
        <p:spPr/>
        <p:txBody>
          <a:bodyPr/>
          <a:lstStyle/>
          <a:p>
            <a:fld id="{97082DE8-F0C2-4B0B-924E-261D296E37F5}" type="datetimeFigureOut">
              <a:rPr lang="en-GB" smtClean="0"/>
              <a:t>24/06/2026</a:t>
            </a:fld>
            <a:endParaRPr lang="en-GB"/>
          </a:p>
        </p:txBody>
      </p:sp>
      <p:sp>
        <p:nvSpPr>
          <p:cNvPr id="5" name="Footer Placeholder 4">
            <a:extLst>
              <a:ext uri="{FF2B5EF4-FFF2-40B4-BE49-F238E27FC236}">
                <a16:creationId xmlns:a16="http://schemas.microsoft.com/office/drawing/2014/main" id="{5F7B2F9E-4E74-5F22-63D9-49A3C110A12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153909C-D5E6-5D38-66A5-B72962B18B33}"/>
              </a:ext>
            </a:extLst>
          </p:cNvPr>
          <p:cNvSpPr>
            <a:spLocks noGrp="1"/>
          </p:cNvSpPr>
          <p:nvPr>
            <p:ph type="sldNum" sz="quarter" idx="12"/>
          </p:nvPr>
        </p:nvSpPr>
        <p:spPr/>
        <p:txBody>
          <a:bodyPr/>
          <a:lstStyle/>
          <a:p>
            <a:fld id="{FF0B5891-6604-4CC5-9329-F25192DF77C0}" type="slidenum">
              <a:rPr lang="en-GB" smtClean="0"/>
              <a:t>‹#›</a:t>
            </a:fld>
            <a:endParaRPr lang="en-GB"/>
          </a:p>
        </p:txBody>
      </p:sp>
    </p:spTree>
    <p:extLst>
      <p:ext uri="{BB962C8B-B14F-4D97-AF65-F5344CB8AC3E}">
        <p14:creationId xmlns:p14="http://schemas.microsoft.com/office/powerpoint/2010/main" val="34438170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ection Header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3D93006-CD9A-ACB8-4DFF-755585BD51C6}"/>
              </a:ext>
            </a:extLst>
          </p:cNvPr>
          <p:cNvSpPr/>
          <p:nvPr/>
        </p:nvSpPr>
        <p:spPr>
          <a:xfrm rot="16200000" flipH="1">
            <a:off x="-367223" y="363046"/>
            <a:ext cx="6866356" cy="6131909"/>
          </a:xfrm>
          <a:prstGeom prst="rect">
            <a:avLst/>
          </a:prstGeom>
          <a:gradFill>
            <a:gsLst>
              <a:gs pos="0">
                <a:schemeClr val="accent1">
                  <a:lumMod val="75000"/>
                </a:schemeClr>
              </a:gs>
              <a:gs pos="69000">
                <a:schemeClr val="bg2">
                  <a:alpha val="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Rectangle 6">
            <a:extLst>
              <a:ext uri="{FF2B5EF4-FFF2-40B4-BE49-F238E27FC236}">
                <a16:creationId xmlns:a16="http://schemas.microsoft.com/office/drawing/2014/main" id="{A35B8330-0A40-6340-3205-86A38459537F}"/>
              </a:ext>
            </a:extLst>
          </p:cNvPr>
          <p:cNvSpPr/>
          <p:nvPr/>
        </p:nvSpPr>
        <p:spPr>
          <a:xfrm rot="16200000">
            <a:off x="-2106733" y="2106735"/>
            <a:ext cx="6858000" cy="2644533"/>
          </a:xfrm>
          <a:prstGeom prst="rect">
            <a:avLst/>
          </a:prstGeom>
          <a:gradFill>
            <a:gsLst>
              <a:gs pos="0">
                <a:schemeClr val="accent3">
                  <a:lumMod val="60000"/>
                  <a:lumOff val="40000"/>
                  <a:alpha val="72000"/>
                </a:schemeClr>
              </a:gs>
              <a:gs pos="49000">
                <a:schemeClr val="bg2">
                  <a:alpha val="0"/>
                </a:schemeClr>
              </a:gs>
            </a:gsLst>
            <a:lin ang="58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5">
            <a:extLst>
              <a:ext uri="{FF2B5EF4-FFF2-40B4-BE49-F238E27FC236}">
                <a16:creationId xmlns:a16="http://schemas.microsoft.com/office/drawing/2014/main" id="{DF922070-FC98-090C-2EE5-E880AEA09D1B}"/>
              </a:ext>
            </a:extLst>
          </p:cNvPr>
          <p:cNvSpPr/>
          <p:nvPr/>
        </p:nvSpPr>
        <p:spPr>
          <a:xfrm flipH="1" flipV="1">
            <a:off x="0" y="2200164"/>
            <a:ext cx="12192000" cy="4657836"/>
          </a:xfrm>
          <a:prstGeom prst="rect">
            <a:avLst/>
          </a:prstGeom>
          <a:gradFill>
            <a:gsLst>
              <a:gs pos="0">
                <a:schemeClr val="accent2"/>
              </a:gs>
              <a:gs pos="52000">
                <a:schemeClr val="bg2">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274320" y="1079500"/>
            <a:ext cx="9867900" cy="5514953"/>
          </a:xfrm>
        </p:spPr>
        <p:txBody>
          <a:bodyPr anchor="b">
            <a:normAutofit/>
          </a:bodyPr>
          <a:lstStyle>
            <a:lvl1pPr>
              <a:defRPr sz="7200">
                <a:solidFill>
                  <a:schemeClr val="tx1"/>
                </a:solidFill>
              </a:defRPr>
            </a:lvl1pPr>
          </a:lstStyle>
          <a:p>
            <a:r>
              <a:rPr lang="en-US"/>
              <a:t>Click to edit Master title style</a:t>
            </a:r>
          </a:p>
        </p:txBody>
      </p:sp>
      <p:sp>
        <p:nvSpPr>
          <p:cNvPr id="3" name="Date Placeholder 2">
            <a:extLst>
              <a:ext uri="{FF2B5EF4-FFF2-40B4-BE49-F238E27FC236}">
                <a16:creationId xmlns:a16="http://schemas.microsoft.com/office/drawing/2014/main" id="{BFF27D51-28B8-B2E3-D66E-632D6F01E601}"/>
              </a:ext>
            </a:extLst>
          </p:cNvPr>
          <p:cNvSpPr>
            <a:spLocks noGrp="1"/>
          </p:cNvSpPr>
          <p:nvPr>
            <p:ph type="dt" sz="half" idx="10"/>
          </p:nvPr>
        </p:nvSpPr>
        <p:spPr/>
        <p:txBody>
          <a:bodyPr/>
          <a:lstStyle/>
          <a:p>
            <a:fld id="{7DA2CEDE-2AB4-4FB8-9551-E0AA4222B1A3}" type="datetime1">
              <a:rPr lang="en-US" smtClean="0"/>
              <a:t>6/24/2026</a:t>
            </a:fld>
            <a:endParaRPr lang="en-US"/>
          </a:p>
        </p:txBody>
      </p:sp>
      <p:sp>
        <p:nvSpPr>
          <p:cNvPr id="4" name="Footer Placeholder 3">
            <a:extLst>
              <a:ext uri="{FF2B5EF4-FFF2-40B4-BE49-F238E27FC236}">
                <a16:creationId xmlns:a16="http://schemas.microsoft.com/office/drawing/2014/main" id="{411DCFE3-286D-146F-718D-4D8F709FB8DE}"/>
              </a:ext>
            </a:extLst>
          </p:cNvPr>
          <p:cNvSpPr>
            <a:spLocks noGrp="1"/>
          </p:cNvSpPr>
          <p:nvPr>
            <p:ph type="ftr" sz="quarter" idx="11"/>
          </p:nvPr>
        </p:nvSpPr>
        <p:spPr/>
        <p:txBody>
          <a:bodyPr/>
          <a:lstStyle/>
          <a:p>
            <a:r>
              <a:rPr lang="en-US"/>
              <a:t>Sample Footer Text</a:t>
            </a:r>
          </a:p>
        </p:txBody>
      </p:sp>
      <p:sp>
        <p:nvSpPr>
          <p:cNvPr id="8" name="Slide Number Placeholder 7">
            <a:extLst>
              <a:ext uri="{FF2B5EF4-FFF2-40B4-BE49-F238E27FC236}">
                <a16:creationId xmlns:a16="http://schemas.microsoft.com/office/drawing/2014/main" id="{C65F9152-3DAD-AB36-D2B3-9A4DBF0AA786}"/>
              </a:ext>
            </a:extLst>
          </p:cNvPr>
          <p:cNvSpPr>
            <a:spLocks noGrp="1"/>
          </p:cNvSpPr>
          <p:nvPr>
            <p:ph type="sldNum" sz="quarter" idx="12"/>
          </p:nvPr>
        </p:nvSpPr>
        <p:spPr/>
        <p:txBody>
          <a:bodyPr/>
          <a:lstStyle/>
          <a:p>
            <a:fld id="{5E0677F5-4A8A-4BF1-96BE-3BAE8FBAFE2E}" type="slidenum">
              <a:rPr lang="en-US" smtClean="0"/>
              <a:pPr/>
              <a:t>‹#›</a:t>
            </a:fld>
            <a:endParaRPr lang="en-US"/>
          </a:p>
        </p:txBody>
      </p:sp>
    </p:spTree>
    <p:extLst>
      <p:ext uri="{BB962C8B-B14F-4D97-AF65-F5344CB8AC3E}">
        <p14:creationId xmlns:p14="http://schemas.microsoft.com/office/powerpoint/2010/main" val="230422967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A0144-5B76-ADE7-D2CB-3D4D328DC15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2EFE33A-6FE9-4390-D882-A159F74EE99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F4031C5-B6E5-9B12-5954-6CA5E061FB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9746722-9436-DFEF-A2E2-3EAE6DDEB145}"/>
              </a:ext>
            </a:extLst>
          </p:cNvPr>
          <p:cNvSpPr>
            <a:spLocks noGrp="1"/>
          </p:cNvSpPr>
          <p:nvPr>
            <p:ph type="dt" sz="half" idx="10"/>
          </p:nvPr>
        </p:nvSpPr>
        <p:spPr/>
        <p:txBody>
          <a:bodyPr/>
          <a:lstStyle/>
          <a:p>
            <a:fld id="{97082DE8-F0C2-4B0B-924E-261D296E37F5}" type="datetimeFigureOut">
              <a:rPr lang="en-GB" smtClean="0"/>
              <a:t>24/06/2026</a:t>
            </a:fld>
            <a:endParaRPr lang="en-GB"/>
          </a:p>
        </p:txBody>
      </p:sp>
      <p:sp>
        <p:nvSpPr>
          <p:cNvPr id="6" name="Footer Placeholder 5">
            <a:extLst>
              <a:ext uri="{FF2B5EF4-FFF2-40B4-BE49-F238E27FC236}">
                <a16:creationId xmlns:a16="http://schemas.microsoft.com/office/drawing/2014/main" id="{9E76EF14-34D5-4199-85E9-EECEC6F743A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1BA78D4-CF24-7223-08E0-E7799B5F53ED}"/>
              </a:ext>
            </a:extLst>
          </p:cNvPr>
          <p:cNvSpPr>
            <a:spLocks noGrp="1"/>
          </p:cNvSpPr>
          <p:nvPr>
            <p:ph type="sldNum" sz="quarter" idx="12"/>
          </p:nvPr>
        </p:nvSpPr>
        <p:spPr/>
        <p:txBody>
          <a:bodyPr/>
          <a:lstStyle/>
          <a:p>
            <a:fld id="{FF0B5891-6604-4CC5-9329-F25192DF77C0}" type="slidenum">
              <a:rPr lang="en-GB" smtClean="0"/>
              <a:t>‹#›</a:t>
            </a:fld>
            <a:endParaRPr lang="en-GB"/>
          </a:p>
        </p:txBody>
      </p:sp>
    </p:spTree>
    <p:extLst>
      <p:ext uri="{BB962C8B-B14F-4D97-AF65-F5344CB8AC3E}">
        <p14:creationId xmlns:p14="http://schemas.microsoft.com/office/powerpoint/2010/main" val="230718574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49F83-9A44-73AF-05D0-5FD4054CE41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6FC71FC-2956-3295-E933-F9AC1A8125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E0B76C-3F4A-FCF3-BB13-C15DDD0681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AEAB082-D151-D738-4E84-FAF7E29D3F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AB7AC5-EA90-ED2E-11A5-352B82A7321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A6871B2-7082-8570-0726-8542E2D791B5}"/>
              </a:ext>
            </a:extLst>
          </p:cNvPr>
          <p:cNvSpPr>
            <a:spLocks noGrp="1"/>
          </p:cNvSpPr>
          <p:nvPr>
            <p:ph type="dt" sz="half" idx="10"/>
          </p:nvPr>
        </p:nvSpPr>
        <p:spPr/>
        <p:txBody>
          <a:bodyPr/>
          <a:lstStyle/>
          <a:p>
            <a:fld id="{97082DE8-F0C2-4B0B-924E-261D296E37F5}" type="datetimeFigureOut">
              <a:rPr lang="en-GB" smtClean="0"/>
              <a:t>24/06/2026</a:t>
            </a:fld>
            <a:endParaRPr lang="en-GB"/>
          </a:p>
        </p:txBody>
      </p:sp>
      <p:sp>
        <p:nvSpPr>
          <p:cNvPr id="8" name="Footer Placeholder 7">
            <a:extLst>
              <a:ext uri="{FF2B5EF4-FFF2-40B4-BE49-F238E27FC236}">
                <a16:creationId xmlns:a16="http://schemas.microsoft.com/office/drawing/2014/main" id="{E4B9DB48-6887-1BCA-3225-3076E00ABBF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68435FB-AA6C-5517-63D2-7AC65A13DDD4}"/>
              </a:ext>
            </a:extLst>
          </p:cNvPr>
          <p:cNvSpPr>
            <a:spLocks noGrp="1"/>
          </p:cNvSpPr>
          <p:nvPr>
            <p:ph type="sldNum" sz="quarter" idx="12"/>
          </p:nvPr>
        </p:nvSpPr>
        <p:spPr/>
        <p:txBody>
          <a:bodyPr/>
          <a:lstStyle/>
          <a:p>
            <a:fld id="{FF0B5891-6604-4CC5-9329-F25192DF77C0}" type="slidenum">
              <a:rPr lang="en-GB" smtClean="0"/>
              <a:t>‹#›</a:t>
            </a:fld>
            <a:endParaRPr lang="en-GB"/>
          </a:p>
        </p:txBody>
      </p:sp>
    </p:spTree>
    <p:extLst>
      <p:ext uri="{BB962C8B-B14F-4D97-AF65-F5344CB8AC3E}">
        <p14:creationId xmlns:p14="http://schemas.microsoft.com/office/powerpoint/2010/main" val="94919309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59E84-B82B-5B39-E976-36B87F85474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60D7D87-B16C-9783-095B-EE667F6FE3C4}"/>
              </a:ext>
            </a:extLst>
          </p:cNvPr>
          <p:cNvSpPr>
            <a:spLocks noGrp="1"/>
          </p:cNvSpPr>
          <p:nvPr>
            <p:ph type="dt" sz="half" idx="10"/>
          </p:nvPr>
        </p:nvSpPr>
        <p:spPr/>
        <p:txBody>
          <a:bodyPr/>
          <a:lstStyle/>
          <a:p>
            <a:fld id="{97082DE8-F0C2-4B0B-924E-261D296E37F5}" type="datetimeFigureOut">
              <a:rPr lang="en-GB" smtClean="0"/>
              <a:t>24/06/2026</a:t>
            </a:fld>
            <a:endParaRPr lang="en-GB"/>
          </a:p>
        </p:txBody>
      </p:sp>
      <p:sp>
        <p:nvSpPr>
          <p:cNvPr id="4" name="Footer Placeholder 3">
            <a:extLst>
              <a:ext uri="{FF2B5EF4-FFF2-40B4-BE49-F238E27FC236}">
                <a16:creationId xmlns:a16="http://schemas.microsoft.com/office/drawing/2014/main" id="{4F58C70E-6888-DB8F-BC5F-FA1D62CD709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259CAAB-CA6A-43E5-A0B0-3D19F9FF4EF9}"/>
              </a:ext>
            </a:extLst>
          </p:cNvPr>
          <p:cNvSpPr>
            <a:spLocks noGrp="1"/>
          </p:cNvSpPr>
          <p:nvPr>
            <p:ph type="sldNum" sz="quarter" idx="12"/>
          </p:nvPr>
        </p:nvSpPr>
        <p:spPr/>
        <p:txBody>
          <a:bodyPr/>
          <a:lstStyle/>
          <a:p>
            <a:fld id="{FF0B5891-6604-4CC5-9329-F25192DF77C0}" type="slidenum">
              <a:rPr lang="en-GB" smtClean="0"/>
              <a:t>‹#›</a:t>
            </a:fld>
            <a:endParaRPr lang="en-GB"/>
          </a:p>
        </p:txBody>
      </p:sp>
    </p:spTree>
    <p:extLst>
      <p:ext uri="{BB962C8B-B14F-4D97-AF65-F5344CB8AC3E}">
        <p14:creationId xmlns:p14="http://schemas.microsoft.com/office/powerpoint/2010/main" val="162390076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7AC6C4-C1AF-EA27-86C0-28D6BBEC8068}"/>
              </a:ext>
            </a:extLst>
          </p:cNvPr>
          <p:cNvSpPr>
            <a:spLocks noGrp="1"/>
          </p:cNvSpPr>
          <p:nvPr>
            <p:ph type="dt" sz="half" idx="10"/>
          </p:nvPr>
        </p:nvSpPr>
        <p:spPr/>
        <p:txBody>
          <a:bodyPr/>
          <a:lstStyle/>
          <a:p>
            <a:fld id="{97082DE8-F0C2-4B0B-924E-261D296E37F5}" type="datetimeFigureOut">
              <a:rPr lang="en-GB" smtClean="0"/>
              <a:t>24/06/2026</a:t>
            </a:fld>
            <a:endParaRPr lang="en-GB"/>
          </a:p>
        </p:txBody>
      </p:sp>
      <p:sp>
        <p:nvSpPr>
          <p:cNvPr id="3" name="Footer Placeholder 2">
            <a:extLst>
              <a:ext uri="{FF2B5EF4-FFF2-40B4-BE49-F238E27FC236}">
                <a16:creationId xmlns:a16="http://schemas.microsoft.com/office/drawing/2014/main" id="{B8073410-A231-0571-1F22-1D7425DE4E0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F85EF81-D75B-2C27-B1D0-0A789CB9B73E}"/>
              </a:ext>
            </a:extLst>
          </p:cNvPr>
          <p:cNvSpPr>
            <a:spLocks noGrp="1"/>
          </p:cNvSpPr>
          <p:nvPr>
            <p:ph type="sldNum" sz="quarter" idx="12"/>
          </p:nvPr>
        </p:nvSpPr>
        <p:spPr/>
        <p:txBody>
          <a:bodyPr/>
          <a:lstStyle/>
          <a:p>
            <a:fld id="{FF0B5891-6604-4CC5-9329-F25192DF77C0}" type="slidenum">
              <a:rPr lang="en-GB" smtClean="0"/>
              <a:t>‹#›</a:t>
            </a:fld>
            <a:endParaRPr lang="en-GB"/>
          </a:p>
        </p:txBody>
      </p:sp>
    </p:spTree>
    <p:extLst>
      <p:ext uri="{BB962C8B-B14F-4D97-AF65-F5344CB8AC3E}">
        <p14:creationId xmlns:p14="http://schemas.microsoft.com/office/powerpoint/2010/main" val="345265633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E4F67-4FDC-EB8D-6F13-14F28748AA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3D1FAD4-8907-810E-E76B-4E3AF6692D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D985559-64C8-7222-642F-7FC2A441BE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523D90-46FE-75C4-1CE1-9CC60A2D5B12}"/>
              </a:ext>
            </a:extLst>
          </p:cNvPr>
          <p:cNvSpPr>
            <a:spLocks noGrp="1"/>
          </p:cNvSpPr>
          <p:nvPr>
            <p:ph type="dt" sz="half" idx="10"/>
          </p:nvPr>
        </p:nvSpPr>
        <p:spPr/>
        <p:txBody>
          <a:bodyPr/>
          <a:lstStyle/>
          <a:p>
            <a:fld id="{97082DE8-F0C2-4B0B-924E-261D296E37F5}" type="datetimeFigureOut">
              <a:rPr lang="en-GB" smtClean="0"/>
              <a:t>24/06/2026</a:t>
            </a:fld>
            <a:endParaRPr lang="en-GB"/>
          </a:p>
        </p:txBody>
      </p:sp>
      <p:sp>
        <p:nvSpPr>
          <p:cNvPr id="6" name="Footer Placeholder 5">
            <a:extLst>
              <a:ext uri="{FF2B5EF4-FFF2-40B4-BE49-F238E27FC236}">
                <a16:creationId xmlns:a16="http://schemas.microsoft.com/office/drawing/2014/main" id="{CDB485C3-4553-7D36-453D-6BA4E5374C1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9810DF6-239A-4C08-5D14-5050B36CCD0C}"/>
              </a:ext>
            </a:extLst>
          </p:cNvPr>
          <p:cNvSpPr>
            <a:spLocks noGrp="1"/>
          </p:cNvSpPr>
          <p:nvPr>
            <p:ph type="sldNum" sz="quarter" idx="12"/>
          </p:nvPr>
        </p:nvSpPr>
        <p:spPr/>
        <p:txBody>
          <a:bodyPr/>
          <a:lstStyle/>
          <a:p>
            <a:fld id="{FF0B5891-6604-4CC5-9329-F25192DF77C0}" type="slidenum">
              <a:rPr lang="en-GB" smtClean="0"/>
              <a:t>‹#›</a:t>
            </a:fld>
            <a:endParaRPr lang="en-GB"/>
          </a:p>
        </p:txBody>
      </p:sp>
    </p:spTree>
    <p:extLst>
      <p:ext uri="{BB962C8B-B14F-4D97-AF65-F5344CB8AC3E}">
        <p14:creationId xmlns:p14="http://schemas.microsoft.com/office/powerpoint/2010/main" val="15813087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44630-79E1-EB08-78DB-542E16746F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08F89A3-D638-2E1A-7472-30DBABD914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1DEA21B-D362-B12D-B6B2-9F5728A797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1DB7BB-B605-26C7-955A-7937194FF8AB}"/>
              </a:ext>
            </a:extLst>
          </p:cNvPr>
          <p:cNvSpPr>
            <a:spLocks noGrp="1"/>
          </p:cNvSpPr>
          <p:nvPr>
            <p:ph type="dt" sz="half" idx="10"/>
          </p:nvPr>
        </p:nvSpPr>
        <p:spPr/>
        <p:txBody>
          <a:bodyPr/>
          <a:lstStyle/>
          <a:p>
            <a:fld id="{97082DE8-F0C2-4B0B-924E-261D296E37F5}" type="datetimeFigureOut">
              <a:rPr lang="en-GB" smtClean="0"/>
              <a:t>24/06/2026</a:t>
            </a:fld>
            <a:endParaRPr lang="en-GB"/>
          </a:p>
        </p:txBody>
      </p:sp>
      <p:sp>
        <p:nvSpPr>
          <p:cNvPr id="6" name="Footer Placeholder 5">
            <a:extLst>
              <a:ext uri="{FF2B5EF4-FFF2-40B4-BE49-F238E27FC236}">
                <a16:creationId xmlns:a16="http://schemas.microsoft.com/office/drawing/2014/main" id="{45E8910C-6992-EC62-C51D-3D4771C6151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F117060-943F-8387-2D19-428C0A30F2C1}"/>
              </a:ext>
            </a:extLst>
          </p:cNvPr>
          <p:cNvSpPr>
            <a:spLocks noGrp="1"/>
          </p:cNvSpPr>
          <p:nvPr>
            <p:ph type="sldNum" sz="quarter" idx="12"/>
          </p:nvPr>
        </p:nvSpPr>
        <p:spPr/>
        <p:txBody>
          <a:bodyPr/>
          <a:lstStyle/>
          <a:p>
            <a:fld id="{FF0B5891-6604-4CC5-9329-F25192DF77C0}" type="slidenum">
              <a:rPr lang="en-GB" smtClean="0"/>
              <a:t>‹#›</a:t>
            </a:fld>
            <a:endParaRPr lang="en-GB"/>
          </a:p>
        </p:txBody>
      </p:sp>
    </p:spTree>
    <p:extLst>
      <p:ext uri="{BB962C8B-B14F-4D97-AF65-F5344CB8AC3E}">
        <p14:creationId xmlns:p14="http://schemas.microsoft.com/office/powerpoint/2010/main" val="290982488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06B17-0701-D66E-0626-C391E4B5345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8AC63DF-C585-3D8E-2413-363B65CE27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472B7F-3943-646B-3BBE-2B1CD54D11E4}"/>
              </a:ext>
            </a:extLst>
          </p:cNvPr>
          <p:cNvSpPr>
            <a:spLocks noGrp="1"/>
          </p:cNvSpPr>
          <p:nvPr>
            <p:ph type="dt" sz="half" idx="10"/>
          </p:nvPr>
        </p:nvSpPr>
        <p:spPr/>
        <p:txBody>
          <a:bodyPr/>
          <a:lstStyle/>
          <a:p>
            <a:fld id="{97082DE8-F0C2-4B0B-924E-261D296E37F5}" type="datetimeFigureOut">
              <a:rPr lang="en-GB" smtClean="0"/>
              <a:t>24/06/2026</a:t>
            </a:fld>
            <a:endParaRPr lang="en-GB"/>
          </a:p>
        </p:txBody>
      </p:sp>
      <p:sp>
        <p:nvSpPr>
          <p:cNvPr id="5" name="Footer Placeholder 4">
            <a:extLst>
              <a:ext uri="{FF2B5EF4-FFF2-40B4-BE49-F238E27FC236}">
                <a16:creationId xmlns:a16="http://schemas.microsoft.com/office/drawing/2014/main" id="{B4DE185F-DB44-4D2C-C1E8-898273D9B17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BF3E8B5-3D55-5877-CCD7-61E643E40E46}"/>
              </a:ext>
            </a:extLst>
          </p:cNvPr>
          <p:cNvSpPr>
            <a:spLocks noGrp="1"/>
          </p:cNvSpPr>
          <p:nvPr>
            <p:ph type="sldNum" sz="quarter" idx="12"/>
          </p:nvPr>
        </p:nvSpPr>
        <p:spPr/>
        <p:txBody>
          <a:bodyPr/>
          <a:lstStyle/>
          <a:p>
            <a:fld id="{FF0B5891-6604-4CC5-9329-F25192DF77C0}" type="slidenum">
              <a:rPr lang="en-GB" smtClean="0"/>
              <a:t>‹#›</a:t>
            </a:fld>
            <a:endParaRPr lang="en-GB"/>
          </a:p>
        </p:txBody>
      </p:sp>
    </p:spTree>
    <p:extLst>
      <p:ext uri="{BB962C8B-B14F-4D97-AF65-F5344CB8AC3E}">
        <p14:creationId xmlns:p14="http://schemas.microsoft.com/office/powerpoint/2010/main" val="398143109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4CB364-EE82-EA26-F73D-FA7490450A6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0C96626-2416-4DEC-CC17-D4B3E891A8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1C9DF18-4B69-E42D-E641-1C6308DC3A38}"/>
              </a:ext>
            </a:extLst>
          </p:cNvPr>
          <p:cNvSpPr>
            <a:spLocks noGrp="1"/>
          </p:cNvSpPr>
          <p:nvPr>
            <p:ph type="dt" sz="half" idx="10"/>
          </p:nvPr>
        </p:nvSpPr>
        <p:spPr/>
        <p:txBody>
          <a:bodyPr/>
          <a:lstStyle/>
          <a:p>
            <a:fld id="{97082DE8-F0C2-4B0B-924E-261D296E37F5}" type="datetimeFigureOut">
              <a:rPr lang="en-GB" smtClean="0"/>
              <a:t>24/06/2026</a:t>
            </a:fld>
            <a:endParaRPr lang="en-GB"/>
          </a:p>
        </p:txBody>
      </p:sp>
      <p:sp>
        <p:nvSpPr>
          <p:cNvPr id="5" name="Footer Placeholder 4">
            <a:extLst>
              <a:ext uri="{FF2B5EF4-FFF2-40B4-BE49-F238E27FC236}">
                <a16:creationId xmlns:a16="http://schemas.microsoft.com/office/drawing/2014/main" id="{DE8FECAC-BED7-0D70-22D9-6D453B23C3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91D9B6E-6048-616F-9381-260306628F5E}"/>
              </a:ext>
            </a:extLst>
          </p:cNvPr>
          <p:cNvSpPr>
            <a:spLocks noGrp="1"/>
          </p:cNvSpPr>
          <p:nvPr>
            <p:ph type="sldNum" sz="quarter" idx="12"/>
          </p:nvPr>
        </p:nvSpPr>
        <p:spPr/>
        <p:txBody>
          <a:bodyPr/>
          <a:lstStyle/>
          <a:p>
            <a:fld id="{FF0B5891-6604-4CC5-9329-F25192DF77C0}" type="slidenum">
              <a:rPr lang="en-GB" smtClean="0"/>
              <a:t>‹#›</a:t>
            </a:fld>
            <a:endParaRPr lang="en-GB"/>
          </a:p>
        </p:txBody>
      </p:sp>
    </p:spTree>
    <p:extLst>
      <p:ext uri="{BB962C8B-B14F-4D97-AF65-F5344CB8AC3E}">
        <p14:creationId xmlns:p14="http://schemas.microsoft.com/office/powerpoint/2010/main" val="328383826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1_Cover slide">
    <p:bg>
      <p:bgPr>
        <a:solidFill>
          <a:schemeClr val="bg1"/>
        </a:solidFill>
        <a:effectLst/>
      </p:bgPr>
    </p:bg>
    <p:spTree>
      <p:nvGrpSpPr>
        <p:cNvPr id="1" name=""/>
        <p:cNvGrpSpPr/>
        <p:nvPr/>
      </p:nvGrpSpPr>
      <p:grpSpPr>
        <a:xfrm>
          <a:off x="0" y="0"/>
          <a:ext cx="0" cy="0"/>
          <a:chOff x="0" y="0"/>
          <a:chExt cx="0" cy="0"/>
        </a:xfrm>
      </p:grpSpPr>
      <p:pic>
        <p:nvPicPr>
          <p:cNvPr id="6" name="Picture 5" descr="A road through a green field&#10;&#10;Description automatically generated">
            <a:extLst>
              <a:ext uri="{FF2B5EF4-FFF2-40B4-BE49-F238E27FC236}">
                <a16:creationId xmlns:a16="http://schemas.microsoft.com/office/drawing/2014/main" id="{BAB3A051-7BF3-EAAC-A888-553C382803C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9FF42232-F648-DDAD-E75B-0C12BC4B2F0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itle 1">
            <a:extLst>
              <a:ext uri="{FF2B5EF4-FFF2-40B4-BE49-F238E27FC236}">
                <a16:creationId xmlns:a16="http://schemas.microsoft.com/office/drawing/2014/main" id="{4BB77347-9877-93CA-4103-023E62BFEDA6}"/>
              </a:ext>
            </a:extLst>
          </p:cNvPr>
          <p:cNvSpPr>
            <a:spLocks noGrp="1"/>
          </p:cNvSpPr>
          <p:nvPr>
            <p:ph type="ctrTitle"/>
          </p:nvPr>
        </p:nvSpPr>
        <p:spPr>
          <a:xfrm>
            <a:off x="628664" y="796204"/>
            <a:ext cx="4328983" cy="1532773"/>
          </a:xfrm>
        </p:spPr>
        <p:txBody>
          <a:bodyPr lIns="0" anchor="t" anchorCtr="0">
            <a:normAutofit/>
          </a:bodyPr>
          <a:lstStyle>
            <a:lvl1pPr algn="l">
              <a:lnSpc>
                <a:spcPct val="100000"/>
              </a:lnSpc>
              <a:defRPr sz="4400" b="1" i="0">
                <a:solidFill>
                  <a:schemeClr val="bg1"/>
                </a:solidFill>
                <a:latin typeface="+mj-lt"/>
                <a:cs typeface="Poppins" panose="00000500000000000000" pitchFamily="2" charset="0"/>
              </a:defRPr>
            </a:lvl1pPr>
          </a:lstStyle>
          <a:p>
            <a:r>
              <a:rPr lang="en-US"/>
              <a:t>Click to edit Master title style</a:t>
            </a:r>
            <a:endParaRPr lang="en-GB"/>
          </a:p>
        </p:txBody>
      </p:sp>
      <p:pic>
        <p:nvPicPr>
          <p:cNvPr id="5" name="Picture 4" descr="A black background with white dots&#10;&#10;Description automatically generated">
            <a:extLst>
              <a:ext uri="{FF2B5EF4-FFF2-40B4-BE49-F238E27FC236}">
                <a16:creationId xmlns:a16="http://schemas.microsoft.com/office/drawing/2014/main" id="{03362316-8BB8-BD40-9D0A-F62FC860220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261600" y="5811520"/>
            <a:ext cx="1930400" cy="1046480"/>
          </a:xfrm>
          <a:prstGeom prst="rect">
            <a:avLst/>
          </a:prstGeom>
        </p:spPr>
      </p:pic>
      <p:sp>
        <p:nvSpPr>
          <p:cNvPr id="8" name="Subtitle 2">
            <a:extLst>
              <a:ext uri="{FF2B5EF4-FFF2-40B4-BE49-F238E27FC236}">
                <a16:creationId xmlns:a16="http://schemas.microsoft.com/office/drawing/2014/main" id="{A611D19F-4AA1-948B-0F06-8E3EAD4A15D1}"/>
              </a:ext>
            </a:extLst>
          </p:cNvPr>
          <p:cNvSpPr>
            <a:spLocks noGrp="1"/>
          </p:cNvSpPr>
          <p:nvPr>
            <p:ph type="subTitle" idx="1"/>
          </p:nvPr>
        </p:nvSpPr>
        <p:spPr>
          <a:xfrm>
            <a:off x="628663" y="2478639"/>
            <a:ext cx="3824891" cy="814396"/>
          </a:xfrm>
        </p:spPr>
        <p:txBody>
          <a:bodyPr>
            <a:normAutofit/>
          </a:bodyPr>
          <a:lstStyle>
            <a:lvl1pPr marL="0" indent="0" algn="l">
              <a:lnSpc>
                <a:spcPct val="100000"/>
              </a:lnSpc>
              <a:buNone/>
              <a:defRPr sz="2400" b="0" i="0">
                <a:solidFill>
                  <a:schemeClr val="bg1"/>
                </a:solidFill>
                <a:latin typeface="+mj-lt"/>
                <a:cs typeface="Poppin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TextBox 3">
            <a:extLst>
              <a:ext uri="{FF2B5EF4-FFF2-40B4-BE49-F238E27FC236}">
                <a16:creationId xmlns:a16="http://schemas.microsoft.com/office/drawing/2014/main" id="{3D5B6A69-3EFA-0DA9-F9BA-B59F5A060E70}"/>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mj-lt"/>
              </a:rPr>
              <a:t>Public</a:t>
            </a:r>
          </a:p>
        </p:txBody>
      </p:sp>
    </p:spTree>
    <p:extLst>
      <p:ext uri="{BB962C8B-B14F-4D97-AF65-F5344CB8AC3E}">
        <p14:creationId xmlns:p14="http://schemas.microsoft.com/office/powerpoint/2010/main" val="3399342832"/>
      </p:ext>
    </p:extLst>
  </p:cSld>
  <p:clrMapOvr>
    <a:masterClrMapping/>
  </p:clrMapOvr>
  <p:extLst>
    <p:ext uri="{DCECCB84-F9BA-43D5-87BE-67443E8EF086}">
      <p15:sldGuideLst xmlns:p15="http://schemas.microsoft.com/office/powerpoint/2012/main">
        <p15:guide id="1" pos="199">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2_Contents Slide">
    <p:spTree>
      <p:nvGrpSpPr>
        <p:cNvPr id="1" name=""/>
        <p:cNvGrpSpPr/>
        <p:nvPr/>
      </p:nvGrpSpPr>
      <p:grpSpPr>
        <a:xfrm>
          <a:off x="0" y="0"/>
          <a:ext cx="0" cy="0"/>
          <a:chOff x="0" y="0"/>
          <a:chExt cx="0" cy="0"/>
        </a:xfrm>
      </p:grpSpPr>
      <p:pic>
        <p:nvPicPr>
          <p:cNvPr id="4" name="Picture 3" descr="A field with wind turbines in the background&#10;&#10;Description automatically generated">
            <a:extLst>
              <a:ext uri="{FF2B5EF4-FFF2-40B4-BE49-F238E27FC236}">
                <a16:creationId xmlns:a16="http://schemas.microsoft.com/office/drawing/2014/main" id="{91B95623-DB60-0FE1-2973-59391D11872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1999" cy="6857999"/>
          </a:xfrm>
          <a:prstGeom prst="rect">
            <a:avLst/>
          </a:prstGeom>
        </p:spPr>
      </p:pic>
      <p:pic>
        <p:nvPicPr>
          <p:cNvPr id="9" name="Picture 8" descr="A screenshot of a video game&#10;&#10;Description automatically generated">
            <a:extLst>
              <a:ext uri="{FF2B5EF4-FFF2-40B4-BE49-F238E27FC236}">
                <a16:creationId xmlns:a16="http://schemas.microsoft.com/office/drawing/2014/main" id="{A15E0C7C-613F-78A1-1DEC-00D6D4942CC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
            <a:ext cx="12192000" cy="6858000"/>
          </a:xfrm>
          <a:prstGeom prst="rect">
            <a:avLst/>
          </a:prstGeom>
        </p:spPr>
      </p:pic>
      <p:pic>
        <p:nvPicPr>
          <p:cNvPr id="10" name="Picture 9" descr="A black background with white dots&#10;&#10;Description automatically generated">
            <a:extLst>
              <a:ext uri="{FF2B5EF4-FFF2-40B4-BE49-F238E27FC236}">
                <a16:creationId xmlns:a16="http://schemas.microsoft.com/office/drawing/2014/main" id="{44D1BF2D-F7AD-63E3-71D8-BDE9BF2F93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261600" y="5811520"/>
            <a:ext cx="1930400" cy="1046480"/>
          </a:xfrm>
          <a:prstGeom prst="rect">
            <a:avLst/>
          </a:prstGeom>
        </p:spPr>
      </p:pic>
      <p:sp>
        <p:nvSpPr>
          <p:cNvPr id="11" name="Title 1">
            <a:extLst>
              <a:ext uri="{FF2B5EF4-FFF2-40B4-BE49-F238E27FC236}">
                <a16:creationId xmlns:a16="http://schemas.microsoft.com/office/drawing/2014/main" id="{05A63E56-9227-9978-ADC2-9223E6C51ABD}"/>
              </a:ext>
            </a:extLst>
          </p:cNvPr>
          <p:cNvSpPr>
            <a:spLocks noGrp="1"/>
          </p:cNvSpPr>
          <p:nvPr>
            <p:ph type="title"/>
          </p:nvPr>
        </p:nvSpPr>
        <p:spPr>
          <a:xfrm>
            <a:off x="637273" y="365125"/>
            <a:ext cx="8307435" cy="1325563"/>
          </a:xfrm>
        </p:spPr>
        <p:txBody>
          <a:bodyPr/>
          <a:lstStyle>
            <a:lvl1pPr>
              <a:lnSpc>
                <a:spcPct val="100000"/>
              </a:lnSpc>
              <a:defRPr b="1" i="0">
                <a:solidFill>
                  <a:schemeClr val="accent1"/>
                </a:solidFill>
                <a:latin typeface="+mj-lt"/>
                <a:cs typeface="Poppins" panose="00000500000000000000" pitchFamily="2" charset="0"/>
              </a:defRPr>
            </a:lvl1pPr>
          </a:lstStyle>
          <a:p>
            <a:r>
              <a:rPr lang="en-US"/>
              <a:t>Click to edit Master title style</a:t>
            </a:r>
            <a:endParaRPr lang="en-GB"/>
          </a:p>
        </p:txBody>
      </p:sp>
      <p:sp>
        <p:nvSpPr>
          <p:cNvPr id="12" name="Content Placeholder 2">
            <a:extLst>
              <a:ext uri="{FF2B5EF4-FFF2-40B4-BE49-F238E27FC236}">
                <a16:creationId xmlns:a16="http://schemas.microsoft.com/office/drawing/2014/main" id="{C349BD22-11FD-5019-2AE1-EEBDE251B20D}"/>
              </a:ext>
            </a:extLst>
          </p:cNvPr>
          <p:cNvSpPr>
            <a:spLocks noGrp="1"/>
          </p:cNvSpPr>
          <p:nvPr>
            <p:ph idx="1"/>
          </p:nvPr>
        </p:nvSpPr>
        <p:spPr>
          <a:xfrm>
            <a:off x="637273" y="3200878"/>
            <a:ext cx="4122296" cy="2734702"/>
          </a:xfrm>
        </p:spPr>
        <p:txBody>
          <a:bodyPr/>
          <a:lstStyle>
            <a:lvl1pPr marL="514350" indent="-514350">
              <a:lnSpc>
                <a:spcPct val="100000"/>
              </a:lnSpc>
              <a:buClr>
                <a:schemeClr val="accent1"/>
              </a:buClr>
              <a:buFont typeface="+mj-lt"/>
              <a:buAutoNum type="arabicPeriod"/>
              <a:defRPr sz="2000" b="0" i="0">
                <a:solidFill>
                  <a:schemeClr val="bg1"/>
                </a:solidFill>
                <a:latin typeface="+mj-lt"/>
              </a:defRPr>
            </a:lvl1pPr>
            <a:lvl2pPr marL="914400" indent="-457200">
              <a:lnSpc>
                <a:spcPct val="100000"/>
              </a:lnSpc>
              <a:buClr>
                <a:schemeClr val="accent1"/>
              </a:buClr>
              <a:buFont typeface="+mj-lt"/>
              <a:buAutoNum type="arabicPeriod"/>
              <a:defRPr sz="1400" b="0" i="0">
                <a:solidFill>
                  <a:schemeClr val="bg1"/>
                </a:solidFill>
                <a:latin typeface="+mj-lt"/>
              </a:defRPr>
            </a:lvl2pPr>
            <a:lvl3pPr marL="1371600" indent="-457200">
              <a:lnSpc>
                <a:spcPct val="100000"/>
              </a:lnSpc>
              <a:buClr>
                <a:schemeClr val="accent1"/>
              </a:buClr>
              <a:buFont typeface="+mj-lt"/>
              <a:buAutoNum type="arabicPeriod"/>
              <a:defRPr sz="1400" b="0" i="0">
                <a:solidFill>
                  <a:schemeClr val="bg1"/>
                </a:solidFill>
                <a:latin typeface="+mj-lt"/>
              </a:defRPr>
            </a:lvl3pPr>
            <a:lvl4pPr marL="1714500" indent="-342900">
              <a:lnSpc>
                <a:spcPct val="100000"/>
              </a:lnSpc>
              <a:buClr>
                <a:schemeClr val="accent1"/>
              </a:buClr>
              <a:buFont typeface="+mj-lt"/>
              <a:buAutoNum type="arabicPeriod"/>
              <a:defRPr sz="1400" b="0" i="0">
                <a:solidFill>
                  <a:schemeClr val="bg1"/>
                </a:solidFill>
                <a:latin typeface="+mj-lt"/>
              </a:defRPr>
            </a:lvl4pPr>
            <a:lvl5pPr marL="2171700" indent="-342900">
              <a:lnSpc>
                <a:spcPct val="100000"/>
              </a:lnSpc>
              <a:buClr>
                <a:schemeClr val="accent1"/>
              </a:buClr>
              <a:buFont typeface="+mj-lt"/>
              <a:buAutoNum type="arabicPeriod"/>
              <a:defRPr sz="1400" b="0" i="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extBox 1">
            <a:extLst>
              <a:ext uri="{FF2B5EF4-FFF2-40B4-BE49-F238E27FC236}">
                <a16:creationId xmlns:a16="http://schemas.microsoft.com/office/drawing/2014/main" id="{597C07A8-1BF4-5583-A597-1F97B315BCF8}"/>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Poppins" panose="00000500000000000000" pitchFamily="2" charset="0"/>
                <a:cs typeface="Poppins" panose="00000500000000000000" pitchFamily="2" charset="0"/>
              </a:rPr>
              <a:t>‹#›</a:t>
            </a:fld>
            <a:endParaRPr lang="en-GB" sz="2000" b="0" i="0" noProof="0">
              <a:solidFill>
                <a:schemeClr val="bg1"/>
              </a:solidFill>
              <a:latin typeface="Poppins" panose="00000500000000000000" pitchFamily="2" charset="0"/>
              <a:cs typeface="Poppins" panose="00000500000000000000" pitchFamily="2" charset="0"/>
            </a:endParaRPr>
          </a:p>
        </p:txBody>
      </p:sp>
      <p:sp>
        <p:nvSpPr>
          <p:cNvPr id="3" name="TextBox 2">
            <a:extLst>
              <a:ext uri="{FF2B5EF4-FFF2-40B4-BE49-F238E27FC236}">
                <a16:creationId xmlns:a16="http://schemas.microsoft.com/office/drawing/2014/main" id="{F013E0C3-A748-7D68-BE91-F314B5D2289A}"/>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tx2"/>
                </a:solidFill>
                <a:latin typeface="+mj-lt"/>
              </a:rPr>
              <a:t>Public</a:t>
            </a:r>
          </a:p>
        </p:txBody>
      </p:sp>
    </p:spTree>
    <p:extLst>
      <p:ext uri="{BB962C8B-B14F-4D97-AF65-F5344CB8AC3E}">
        <p14:creationId xmlns:p14="http://schemas.microsoft.com/office/powerpoint/2010/main" val="3457892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31AE9B9-D0DC-50F5-FE7E-BCF950A9B60C}"/>
              </a:ext>
            </a:extLst>
          </p:cNvPr>
          <p:cNvSpPr/>
          <p:nvPr/>
        </p:nvSpPr>
        <p:spPr>
          <a:xfrm>
            <a:off x="28450" y="0"/>
            <a:ext cx="7600185" cy="6858000"/>
          </a:xfrm>
          <a:prstGeom prst="rect">
            <a:avLst/>
          </a:prstGeom>
          <a:gradFill>
            <a:gsLst>
              <a:gs pos="52000">
                <a:schemeClr val="bg2">
                  <a:alpha val="0"/>
                </a:schemeClr>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F8F2B01-BAAD-F03E-72D9-CC472F3A5DE5}"/>
              </a:ext>
            </a:extLst>
          </p:cNvPr>
          <p:cNvSpPr/>
          <p:nvPr/>
        </p:nvSpPr>
        <p:spPr>
          <a:xfrm flipH="1" flipV="1">
            <a:off x="0" y="3409447"/>
            <a:ext cx="7609635" cy="3448553"/>
          </a:xfrm>
          <a:prstGeom prst="rect">
            <a:avLst/>
          </a:prstGeom>
          <a:gradFill>
            <a:gsLst>
              <a:gs pos="0">
                <a:schemeClr val="accent2"/>
              </a:gs>
              <a:gs pos="45000">
                <a:schemeClr val="bg2">
                  <a:alpha val="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Rectangle 4">
            <a:extLst>
              <a:ext uri="{FF2B5EF4-FFF2-40B4-BE49-F238E27FC236}">
                <a16:creationId xmlns:a16="http://schemas.microsoft.com/office/drawing/2014/main" id="{32F5B7E4-5668-20C3-5FFF-AA7F08736507}"/>
              </a:ext>
            </a:extLst>
          </p:cNvPr>
          <p:cNvSpPr/>
          <p:nvPr/>
        </p:nvSpPr>
        <p:spPr>
          <a:xfrm rot="16200000">
            <a:off x="394816" y="-375817"/>
            <a:ext cx="6858000" cy="7609635"/>
          </a:xfrm>
          <a:prstGeom prst="rect">
            <a:avLst/>
          </a:prstGeom>
          <a:gradFill>
            <a:gsLst>
              <a:gs pos="0">
                <a:schemeClr val="tx1"/>
              </a:gs>
              <a:gs pos="18000">
                <a:schemeClr val="accent3">
                  <a:lumMod val="60000"/>
                  <a:lumOff val="40000"/>
                  <a:alpha val="72000"/>
                </a:schemeClr>
              </a:gs>
              <a:gs pos="56000">
                <a:schemeClr val="accent1">
                  <a:lumMod val="50000"/>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68344FF-8882-8B2E-4777-40771425C01A}"/>
              </a:ext>
            </a:extLst>
          </p:cNvPr>
          <p:cNvSpPr/>
          <p:nvPr/>
        </p:nvSpPr>
        <p:spPr>
          <a:xfrm rot="16200000">
            <a:off x="1188613" y="417977"/>
            <a:ext cx="5518112" cy="7361933"/>
          </a:xfrm>
          <a:prstGeom prst="rect">
            <a:avLst/>
          </a:prstGeom>
          <a:gradFill flip="none" rotWithShape="1">
            <a:gsLst>
              <a:gs pos="24000">
                <a:schemeClr val="bg2">
                  <a:alpha val="0"/>
                </a:schemeClr>
              </a:gs>
              <a:gs pos="45000">
                <a:schemeClr val="bg2">
                  <a:alpha val="82000"/>
                </a:schemeClr>
              </a:gs>
              <a:gs pos="67000">
                <a:schemeClr val="bg1">
                  <a:alpha val="0"/>
                </a:schemeClr>
              </a:gs>
            </a:gsLst>
            <a:lin ang="1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8" name="Title 7">
            <a:extLst>
              <a:ext uri="{FF2B5EF4-FFF2-40B4-BE49-F238E27FC236}">
                <a16:creationId xmlns:a16="http://schemas.microsoft.com/office/drawing/2014/main" id="{5F9BCED7-6A0B-12F0-730B-5623879C9495}"/>
              </a:ext>
            </a:extLst>
          </p:cNvPr>
          <p:cNvSpPr>
            <a:spLocks noGrp="1"/>
          </p:cNvSpPr>
          <p:nvPr>
            <p:ph type="title"/>
          </p:nvPr>
        </p:nvSpPr>
        <p:spPr>
          <a:xfrm>
            <a:off x="266702" y="1714498"/>
            <a:ext cx="4960617" cy="4722876"/>
          </a:xfrm>
        </p:spPr>
        <p:txBody>
          <a:bodyPr/>
          <a:lstStyle>
            <a:lvl1pPr>
              <a:defRPr sz="5000"/>
            </a:lvl1pPr>
          </a:lstStyle>
          <a:p>
            <a:r>
              <a:rPr lang="en-US"/>
              <a:t>Click to edit Master title style</a:t>
            </a:r>
          </a:p>
        </p:txBody>
      </p:sp>
      <p:sp>
        <p:nvSpPr>
          <p:cNvPr id="13" name="Date Placeholder 12">
            <a:extLst>
              <a:ext uri="{FF2B5EF4-FFF2-40B4-BE49-F238E27FC236}">
                <a16:creationId xmlns:a16="http://schemas.microsoft.com/office/drawing/2014/main" id="{E14FBD3E-3A09-5EF4-6941-FFF3E03D5396}"/>
              </a:ext>
            </a:extLst>
          </p:cNvPr>
          <p:cNvSpPr>
            <a:spLocks noGrp="1"/>
          </p:cNvSpPr>
          <p:nvPr>
            <p:ph type="dt" sz="half" idx="14"/>
          </p:nvPr>
        </p:nvSpPr>
        <p:spPr/>
        <p:txBody>
          <a:bodyPr/>
          <a:lstStyle/>
          <a:p>
            <a:fld id="{7DA2CEDE-2AB4-4FB8-9551-E0AA4222B1A3}" type="datetime1">
              <a:rPr lang="en-US" smtClean="0"/>
              <a:t>6/24/2026</a:t>
            </a:fld>
            <a:endParaRPr lang="en-US"/>
          </a:p>
        </p:txBody>
      </p:sp>
      <p:sp>
        <p:nvSpPr>
          <p:cNvPr id="14" name="Footer Placeholder 13">
            <a:extLst>
              <a:ext uri="{FF2B5EF4-FFF2-40B4-BE49-F238E27FC236}">
                <a16:creationId xmlns:a16="http://schemas.microsoft.com/office/drawing/2014/main" id="{362D8C0B-F931-385E-61C9-0E7226053F00}"/>
              </a:ext>
            </a:extLst>
          </p:cNvPr>
          <p:cNvSpPr>
            <a:spLocks noGrp="1"/>
          </p:cNvSpPr>
          <p:nvPr>
            <p:ph type="ftr" sz="quarter" idx="15"/>
          </p:nvPr>
        </p:nvSpPr>
        <p:spPr>
          <a:xfrm>
            <a:off x="7909368" y="210114"/>
            <a:ext cx="2509284" cy="365760"/>
          </a:xfrm>
        </p:spPr>
        <p:txBody>
          <a:bodyPr/>
          <a:lstStyle/>
          <a:p>
            <a:r>
              <a:rPr lang="en-US"/>
              <a:t>Sample Footer Text</a:t>
            </a:r>
          </a:p>
        </p:txBody>
      </p:sp>
      <p:sp>
        <p:nvSpPr>
          <p:cNvPr id="15" name="Slide Number Placeholder 14">
            <a:extLst>
              <a:ext uri="{FF2B5EF4-FFF2-40B4-BE49-F238E27FC236}">
                <a16:creationId xmlns:a16="http://schemas.microsoft.com/office/drawing/2014/main" id="{07E96BDD-FAA3-3ABD-453F-3A62D97801B5}"/>
              </a:ext>
            </a:extLst>
          </p:cNvPr>
          <p:cNvSpPr>
            <a:spLocks noGrp="1"/>
          </p:cNvSpPr>
          <p:nvPr>
            <p:ph type="sldNum" sz="quarter" idx="16"/>
          </p:nvPr>
        </p:nvSpPr>
        <p:spPr/>
        <p:txBody>
          <a:bodyPr/>
          <a:lstStyle/>
          <a:p>
            <a:fld id="{5E0677F5-4A8A-4BF1-96BE-3BAE8FBAFE2E}" type="slidenum">
              <a:rPr lang="en-US" smtClean="0"/>
              <a:pPr/>
              <a:t>‹#›</a:t>
            </a:fld>
            <a:endParaRPr lang="en-US"/>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7952232" y="1246951"/>
            <a:ext cx="3404277" cy="4923185"/>
          </a:xfrm>
        </p:spPr>
        <p:txBody>
          <a:bodyPr vert="horz" lIns="91440" tIns="45720" rIns="91440" bIns="45720" rtlCol="0" anchor="t">
            <a:normAutofit/>
          </a:bodyPr>
          <a:lstStyle>
            <a:lvl1pPr marL="457200" indent="-457200">
              <a:spcBef>
                <a:spcPts val="1000"/>
              </a:spcBef>
              <a:spcAft>
                <a:spcPts val="600"/>
              </a:spcAft>
              <a:buFont typeface="+mj-lt"/>
              <a:buAutoNum type="arabicPeriod"/>
              <a:defRPr lang="en-US" sz="1600" dirty="0"/>
            </a:lvl1pPr>
            <a:lvl2pPr marL="571500" indent="-342900">
              <a:spcBef>
                <a:spcPts val="1000"/>
              </a:spcBef>
              <a:spcAft>
                <a:spcPts val="600"/>
              </a:spcAft>
              <a:buFont typeface="+mj-lt"/>
              <a:buAutoNum type="arabicPeriod"/>
              <a:defRPr lang="en-US" sz="1400" dirty="0"/>
            </a:lvl2pPr>
            <a:lvl3pPr marL="800100" indent="-342900">
              <a:spcBef>
                <a:spcPts val="1000"/>
              </a:spcBef>
              <a:spcAft>
                <a:spcPts val="600"/>
              </a:spcAft>
              <a:buFont typeface="+mj-lt"/>
              <a:buAutoNum type="arabicPeriod"/>
              <a:defRPr lang="en-US" sz="1400" dirty="0"/>
            </a:lvl3pPr>
            <a:lvl4pPr>
              <a:spcBef>
                <a:spcPts val="1000"/>
              </a:spcBef>
              <a:spcAft>
                <a:spcPts val="600"/>
              </a:spcAft>
              <a:buFont typeface="+mj-lt"/>
              <a:buAutoNum type="arabicPeriod"/>
              <a:defRPr lang="en-US" sz="1400" dirty="0"/>
            </a:lvl4pPr>
            <a:lvl5pPr>
              <a:spcBef>
                <a:spcPts val="1000"/>
              </a:spcBef>
              <a:spcAft>
                <a:spcPts val="600"/>
              </a:spcAft>
              <a:buFont typeface="+mj-lt"/>
              <a:buAutoNum type="arabicPeriod"/>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5B086C0A-2B9C-7A1D-5F77-AF7402CC1F84}"/>
              </a:ext>
            </a:extLst>
          </p:cNvPr>
          <p:cNvCxnSpPr>
            <a:cxnSpLocks/>
          </p:cNvCxnSpPr>
          <p:nvPr/>
        </p:nvCxnSpPr>
        <p:spPr>
          <a:xfrm flipH="1">
            <a:off x="8002560" y="762000"/>
            <a:ext cx="3840480" cy="0"/>
          </a:xfrm>
          <a:prstGeom prst="line">
            <a:avLst/>
          </a:prstGeom>
          <a:ln w="6350">
            <a:solidFill>
              <a:schemeClr val="tx1">
                <a:lumMod val="85000"/>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135745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Dark background text layout">
    <p:bg>
      <p:bgPr>
        <a:solidFill>
          <a:schemeClr val="tx2"/>
        </a:solidFill>
        <a:effectLst/>
      </p:bgPr>
    </p:bg>
    <p:spTree>
      <p:nvGrpSpPr>
        <p:cNvPr id="1" name=""/>
        <p:cNvGrpSpPr/>
        <p:nvPr/>
      </p:nvGrpSpPr>
      <p:grpSpPr>
        <a:xfrm>
          <a:off x="0" y="0"/>
          <a:ext cx="0" cy="0"/>
          <a:chOff x="0" y="0"/>
          <a:chExt cx="0" cy="0"/>
        </a:xfrm>
      </p:grpSpPr>
      <p:pic>
        <p:nvPicPr>
          <p:cNvPr id="11" name="Picture 10" descr="A black background with white dots&#10;&#10;Description automatically generated">
            <a:extLst>
              <a:ext uri="{FF2B5EF4-FFF2-40B4-BE49-F238E27FC236}">
                <a16:creationId xmlns:a16="http://schemas.microsoft.com/office/drawing/2014/main" id="{ABFEF8AB-34E7-73B6-DDB3-863F32E4DC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C594BE5F-29D9-6A6E-3331-86902DD8870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5085913"/>
            <a:ext cx="3652468" cy="1772086"/>
          </a:xfrm>
          <a:prstGeom prst="rect">
            <a:avLst/>
          </a:prstGeom>
        </p:spPr>
      </p:pic>
      <p:pic>
        <p:nvPicPr>
          <p:cNvPr id="4" name="Picture 3" descr="A black background with a pink object&#10;&#10;Description automatically generated">
            <a:extLst>
              <a:ext uri="{FF2B5EF4-FFF2-40B4-BE49-F238E27FC236}">
                <a16:creationId xmlns:a16="http://schemas.microsoft.com/office/drawing/2014/main" id="{1E9E3F9F-3B31-579B-232E-B051281E6921}"/>
              </a:ext>
            </a:extLst>
          </p:cNvPr>
          <p:cNvPicPr>
            <a:picLocks noChangeAspect="1"/>
          </p:cNvPicPr>
          <p:nvPr userDrawn="1"/>
        </p:nvPicPr>
        <p:blipFill>
          <a:blip r:embed="rId4"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8805910" y="0"/>
            <a:ext cx="3386090" cy="2339440"/>
          </a:xfrm>
          <a:prstGeom prst="rect">
            <a:avLst/>
          </a:prstGeom>
        </p:spPr>
      </p:pic>
      <p:sp>
        <p:nvSpPr>
          <p:cNvPr id="14" name="Title 1">
            <a:extLst>
              <a:ext uri="{FF2B5EF4-FFF2-40B4-BE49-F238E27FC236}">
                <a16:creationId xmlns:a16="http://schemas.microsoft.com/office/drawing/2014/main" id="{34E2B107-4A77-DBA7-45F4-4E1E102F838B}"/>
              </a:ext>
            </a:extLst>
          </p:cNvPr>
          <p:cNvSpPr>
            <a:spLocks noGrp="1"/>
          </p:cNvSpPr>
          <p:nvPr>
            <p:ph type="title"/>
          </p:nvPr>
        </p:nvSpPr>
        <p:spPr>
          <a:xfrm>
            <a:off x="637273" y="365125"/>
            <a:ext cx="8664382" cy="1325563"/>
          </a:xfrm>
        </p:spPr>
        <p:txBody>
          <a:bodyPr/>
          <a:lstStyle>
            <a:lvl1pPr>
              <a:lnSpc>
                <a:spcPct val="100000"/>
              </a:lnSpc>
              <a:defRPr b="1" i="0">
                <a:solidFill>
                  <a:schemeClr val="bg1"/>
                </a:solidFill>
                <a:latin typeface="Poppins" panose="00000500000000000000" pitchFamily="2" charset="0"/>
                <a:cs typeface="Poppins" panose="00000500000000000000" pitchFamily="2" charset="0"/>
              </a:defRPr>
            </a:lvl1pPr>
          </a:lstStyle>
          <a:p>
            <a:r>
              <a:rPr lang="en-US"/>
              <a:t>Click to edit Master title style</a:t>
            </a:r>
            <a:endParaRPr lang="en-GB"/>
          </a:p>
        </p:txBody>
      </p:sp>
      <p:sp>
        <p:nvSpPr>
          <p:cNvPr id="16" name="Text Placeholder 12">
            <a:extLst>
              <a:ext uri="{FF2B5EF4-FFF2-40B4-BE49-F238E27FC236}">
                <a16:creationId xmlns:a16="http://schemas.microsoft.com/office/drawing/2014/main" id="{AF2E0677-1F71-2249-5CE6-C3BA76F65548}"/>
              </a:ext>
            </a:extLst>
          </p:cNvPr>
          <p:cNvSpPr>
            <a:spLocks noGrp="1"/>
          </p:cNvSpPr>
          <p:nvPr>
            <p:ph type="body" sz="quarter" idx="13"/>
          </p:nvPr>
        </p:nvSpPr>
        <p:spPr>
          <a:xfrm>
            <a:off x="637273" y="1926771"/>
            <a:ext cx="4462848" cy="2755588"/>
          </a:xfrm>
        </p:spPr>
        <p:txBody>
          <a:bodyPr>
            <a:normAutofit/>
          </a:bodyPr>
          <a:lstStyle>
            <a:lvl1pPr marL="0" indent="0">
              <a:lnSpc>
                <a:spcPct val="100000"/>
              </a:lnSpc>
              <a:buNone/>
              <a:defRPr sz="1800" b="0" i="0">
                <a:solidFill>
                  <a:schemeClr val="bg1"/>
                </a:solidFill>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Text Placeholder 12">
            <a:extLst>
              <a:ext uri="{FF2B5EF4-FFF2-40B4-BE49-F238E27FC236}">
                <a16:creationId xmlns:a16="http://schemas.microsoft.com/office/drawing/2014/main" id="{E7A36747-0535-B11F-27CB-9A6F5DF06DB7}"/>
              </a:ext>
            </a:extLst>
          </p:cNvPr>
          <p:cNvSpPr>
            <a:spLocks noGrp="1"/>
          </p:cNvSpPr>
          <p:nvPr>
            <p:ph type="body" sz="quarter" idx="14"/>
          </p:nvPr>
        </p:nvSpPr>
        <p:spPr>
          <a:xfrm>
            <a:off x="5449088" y="1926771"/>
            <a:ext cx="4462848" cy="2755588"/>
          </a:xfrm>
        </p:spPr>
        <p:txBody>
          <a:bodyPr>
            <a:normAutofit/>
          </a:bodyPr>
          <a:lstStyle>
            <a:lvl1pPr marL="0" indent="0">
              <a:lnSpc>
                <a:spcPct val="100000"/>
              </a:lnSpc>
              <a:buNone/>
              <a:defRPr sz="1800" b="0" i="0">
                <a:solidFill>
                  <a:schemeClr val="bg1"/>
                </a:solidFill>
                <a:latin typeface="Poppins" panose="00000500000000000000" pitchFamily="2" charset="0"/>
              </a:defRPr>
            </a:lvl1pPr>
          </a:lstStyle>
          <a:p>
            <a:pPr lvl="0"/>
            <a:r>
              <a:rPr lang="en-US"/>
              <a:t>Click to edit Master text styles</a:t>
            </a:r>
          </a:p>
        </p:txBody>
      </p:sp>
      <p:sp>
        <p:nvSpPr>
          <p:cNvPr id="5" name="TextBox 4">
            <a:extLst>
              <a:ext uri="{FF2B5EF4-FFF2-40B4-BE49-F238E27FC236}">
                <a16:creationId xmlns:a16="http://schemas.microsoft.com/office/drawing/2014/main" id="{A9754318-E03D-0393-D152-B9A196C9C082}"/>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Poppins" panose="00000500000000000000" pitchFamily="2" charset="0"/>
                <a:cs typeface="Poppins" panose="00000500000000000000" pitchFamily="2" charset="0"/>
              </a:rPr>
              <a:t>‹#›</a:t>
            </a:fld>
            <a:endParaRPr lang="en-GB" sz="2000" b="0" i="0" noProof="0">
              <a:solidFill>
                <a:schemeClr val="bg1"/>
              </a:solidFill>
              <a:latin typeface="Poppins" panose="00000500000000000000" pitchFamily="2" charset="0"/>
              <a:cs typeface="Poppins" panose="00000500000000000000" pitchFamily="2" charset="0"/>
            </a:endParaRPr>
          </a:p>
        </p:txBody>
      </p:sp>
      <p:sp>
        <p:nvSpPr>
          <p:cNvPr id="6" name="TextBox 5">
            <a:extLst>
              <a:ext uri="{FF2B5EF4-FFF2-40B4-BE49-F238E27FC236}">
                <a16:creationId xmlns:a16="http://schemas.microsoft.com/office/drawing/2014/main" id="{6898F9D1-B0EF-AE36-DB04-7692115EF1AF}"/>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anose="00000500000000000000" pitchFamily="2" charset="0"/>
              </a:rPr>
              <a:t>Public</a:t>
            </a:r>
          </a:p>
        </p:txBody>
      </p:sp>
    </p:spTree>
    <p:extLst>
      <p:ext uri="{BB962C8B-B14F-4D97-AF65-F5344CB8AC3E}">
        <p14:creationId xmlns:p14="http://schemas.microsoft.com/office/powerpoint/2010/main" val="270465592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Text box x2">
    <p:spTree>
      <p:nvGrpSpPr>
        <p:cNvPr id="1" name=""/>
        <p:cNvGrpSpPr/>
        <p:nvPr/>
      </p:nvGrpSpPr>
      <p:grpSpPr>
        <a:xfrm>
          <a:off x="0" y="0"/>
          <a:ext cx="0" cy="0"/>
          <a:chOff x="0" y="0"/>
          <a:chExt cx="0" cy="0"/>
        </a:xfrm>
      </p:grpSpPr>
      <p:pic>
        <p:nvPicPr>
          <p:cNvPr id="8" name="Picture 7" descr="A black background with a pink object&#10;&#10;Description automatically generated">
            <a:extLst>
              <a:ext uri="{FF2B5EF4-FFF2-40B4-BE49-F238E27FC236}">
                <a16:creationId xmlns:a16="http://schemas.microsoft.com/office/drawing/2014/main" id="{40DE9A63-8C09-1B7B-D2EE-4082DB84327F}"/>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tretch>
            <a:fillRect/>
          </a:stretch>
        </p:blipFill>
        <p:spPr>
          <a:xfrm>
            <a:off x="-2" y="-1"/>
            <a:ext cx="12192002" cy="6858001"/>
          </a:xfrm>
          <a:prstGeom prst="rect">
            <a:avLst/>
          </a:prstGeom>
        </p:spPr>
      </p:pic>
      <p:sp>
        <p:nvSpPr>
          <p:cNvPr id="9" name="Title 1">
            <a:extLst>
              <a:ext uri="{FF2B5EF4-FFF2-40B4-BE49-F238E27FC236}">
                <a16:creationId xmlns:a16="http://schemas.microsoft.com/office/drawing/2014/main" id="{E1A24C3F-E03C-61C2-1BCE-010C0EDD73CA}"/>
              </a:ext>
            </a:extLst>
          </p:cNvPr>
          <p:cNvSpPr>
            <a:spLocks noGrp="1"/>
          </p:cNvSpPr>
          <p:nvPr>
            <p:ph type="title"/>
          </p:nvPr>
        </p:nvSpPr>
        <p:spPr>
          <a:xfrm>
            <a:off x="637273" y="365125"/>
            <a:ext cx="10515600" cy="1325563"/>
          </a:xfrm>
        </p:spPr>
        <p:txBody>
          <a:bodyPr/>
          <a:lstStyle>
            <a:lvl1pPr>
              <a:lnSpc>
                <a:spcPct val="100000"/>
              </a:lnSpc>
              <a:defRPr b="1" i="0">
                <a:solidFill>
                  <a:schemeClr val="accent1"/>
                </a:solidFill>
                <a:latin typeface="+mj-lt"/>
                <a:cs typeface="Poppins" panose="00000500000000000000" pitchFamily="2" charset="0"/>
              </a:defRPr>
            </a:lvl1pPr>
          </a:lstStyle>
          <a:p>
            <a:r>
              <a:rPr lang="en-US"/>
              <a:t>Click to edit Master title style</a:t>
            </a:r>
            <a:endParaRPr lang="en-GB"/>
          </a:p>
        </p:txBody>
      </p:sp>
      <p:sp>
        <p:nvSpPr>
          <p:cNvPr id="13" name="Text Placeholder 12">
            <a:extLst>
              <a:ext uri="{FF2B5EF4-FFF2-40B4-BE49-F238E27FC236}">
                <a16:creationId xmlns:a16="http://schemas.microsoft.com/office/drawing/2014/main" id="{60D44057-B0E9-C3CD-858C-1158DB642F87}"/>
              </a:ext>
            </a:extLst>
          </p:cNvPr>
          <p:cNvSpPr>
            <a:spLocks noGrp="1"/>
          </p:cNvSpPr>
          <p:nvPr>
            <p:ph type="body" sz="quarter" idx="13"/>
          </p:nvPr>
        </p:nvSpPr>
        <p:spPr>
          <a:xfrm>
            <a:off x="637273" y="1926771"/>
            <a:ext cx="4462848" cy="4153354"/>
          </a:xfrm>
        </p:spPr>
        <p:txBody>
          <a:bodyPr>
            <a:normAutofit/>
          </a:bodyPr>
          <a:lstStyle>
            <a:lvl1pPr marL="0" indent="0">
              <a:lnSpc>
                <a:spcPct val="100000"/>
              </a:lnSpc>
              <a:buNone/>
              <a:defRPr sz="1800" b="0" i="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2">
            <a:extLst>
              <a:ext uri="{FF2B5EF4-FFF2-40B4-BE49-F238E27FC236}">
                <a16:creationId xmlns:a16="http://schemas.microsoft.com/office/drawing/2014/main" id="{16DFA2F4-A131-0E86-D67F-D866F130441E}"/>
              </a:ext>
            </a:extLst>
          </p:cNvPr>
          <p:cNvSpPr>
            <a:spLocks noGrp="1"/>
          </p:cNvSpPr>
          <p:nvPr>
            <p:ph type="body" sz="quarter" idx="14"/>
          </p:nvPr>
        </p:nvSpPr>
        <p:spPr>
          <a:xfrm>
            <a:off x="5449088" y="1926771"/>
            <a:ext cx="4462848" cy="4153354"/>
          </a:xfrm>
        </p:spPr>
        <p:txBody>
          <a:bodyPr>
            <a:normAutofit/>
          </a:bodyPr>
          <a:lstStyle>
            <a:lvl1pPr marL="0" indent="0">
              <a:lnSpc>
                <a:spcPct val="100000"/>
              </a:lnSpc>
              <a:buNone/>
              <a:defRPr sz="1800" b="0" i="0">
                <a:latin typeface="+mj-lt"/>
              </a:defRPr>
            </a:lvl1pPr>
          </a:lstStyle>
          <a:p>
            <a:pPr lvl="0"/>
            <a:r>
              <a:rPr lang="en-US"/>
              <a:t>Click to edit Master text styles</a:t>
            </a:r>
          </a:p>
        </p:txBody>
      </p:sp>
    </p:spTree>
    <p:extLst>
      <p:ext uri="{BB962C8B-B14F-4D97-AF65-F5344CB8AC3E}">
        <p14:creationId xmlns:p14="http://schemas.microsoft.com/office/powerpoint/2010/main" val="23307482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Divider layout 2">
    <p:spTree>
      <p:nvGrpSpPr>
        <p:cNvPr id="1" name=""/>
        <p:cNvGrpSpPr/>
        <p:nvPr/>
      </p:nvGrpSpPr>
      <p:grpSpPr>
        <a:xfrm>
          <a:off x="0" y="0"/>
          <a:ext cx="0" cy="0"/>
          <a:chOff x="0" y="0"/>
          <a:chExt cx="0" cy="0"/>
        </a:xfrm>
      </p:grpSpPr>
      <p:pic>
        <p:nvPicPr>
          <p:cNvPr id="5" name="Picture 4" descr="A purple and black background&#10;&#10;Description automatically generated">
            <a:extLst>
              <a:ext uri="{FF2B5EF4-FFF2-40B4-BE49-F238E27FC236}">
                <a16:creationId xmlns:a16="http://schemas.microsoft.com/office/drawing/2014/main" id="{FA872D7E-483A-F12C-54BD-9C3DEF2A571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2422566"/>
            <a:ext cx="6096001" cy="4439265"/>
          </a:xfrm>
          <a:prstGeom prst="rect">
            <a:avLst/>
          </a:prstGeom>
        </p:spPr>
      </p:pic>
      <p:pic>
        <p:nvPicPr>
          <p:cNvPr id="8" name="Picture 7" descr="A black background with a pink object&#10;&#10;Description automatically generated">
            <a:extLst>
              <a:ext uri="{FF2B5EF4-FFF2-40B4-BE49-F238E27FC236}">
                <a16:creationId xmlns:a16="http://schemas.microsoft.com/office/drawing/2014/main" id="{40DE9A63-8C09-1B7B-D2EE-4082DB84327F}"/>
              </a:ext>
            </a:extLst>
          </p:cNvPr>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a:ext>
            </a:extLst>
          </a:blip>
          <a:stretch>
            <a:fillRect/>
          </a:stretch>
        </p:blipFill>
        <p:spPr>
          <a:xfrm>
            <a:off x="-2" y="-1"/>
            <a:ext cx="12192002" cy="6858001"/>
          </a:xfrm>
          <a:prstGeom prst="rect">
            <a:avLst/>
          </a:prstGeom>
        </p:spPr>
      </p:pic>
      <p:sp>
        <p:nvSpPr>
          <p:cNvPr id="9" name="Title 1">
            <a:extLst>
              <a:ext uri="{FF2B5EF4-FFF2-40B4-BE49-F238E27FC236}">
                <a16:creationId xmlns:a16="http://schemas.microsoft.com/office/drawing/2014/main" id="{E1A24C3F-E03C-61C2-1BCE-010C0EDD73CA}"/>
              </a:ext>
            </a:extLst>
          </p:cNvPr>
          <p:cNvSpPr>
            <a:spLocks noGrp="1"/>
          </p:cNvSpPr>
          <p:nvPr>
            <p:ph type="title"/>
          </p:nvPr>
        </p:nvSpPr>
        <p:spPr>
          <a:xfrm>
            <a:off x="637273" y="631032"/>
            <a:ext cx="3016800" cy="1325563"/>
          </a:xfrm>
        </p:spPr>
        <p:txBody>
          <a:bodyPr>
            <a:normAutofit/>
          </a:bodyPr>
          <a:lstStyle>
            <a:lvl1pPr>
              <a:lnSpc>
                <a:spcPct val="100000"/>
              </a:lnSpc>
              <a:defRPr sz="3000" b="1" i="0">
                <a:solidFill>
                  <a:schemeClr val="accent1"/>
                </a:solidFill>
                <a:latin typeface="+mj-lt"/>
                <a:cs typeface="Poppins" panose="00000500000000000000" pitchFamily="2" charset="0"/>
              </a:defRPr>
            </a:lvl1pPr>
          </a:lstStyle>
          <a:p>
            <a:r>
              <a:rPr lang="en-US"/>
              <a:t>Click to edit Master title style</a:t>
            </a:r>
            <a:endParaRPr lang="en-GB"/>
          </a:p>
        </p:txBody>
      </p:sp>
      <p:sp>
        <p:nvSpPr>
          <p:cNvPr id="13" name="Text Placeholder 12">
            <a:extLst>
              <a:ext uri="{FF2B5EF4-FFF2-40B4-BE49-F238E27FC236}">
                <a16:creationId xmlns:a16="http://schemas.microsoft.com/office/drawing/2014/main" id="{60D44057-B0E9-C3CD-858C-1158DB642F87}"/>
              </a:ext>
            </a:extLst>
          </p:cNvPr>
          <p:cNvSpPr>
            <a:spLocks noGrp="1"/>
          </p:cNvSpPr>
          <p:nvPr>
            <p:ph type="body" sz="quarter" idx="13"/>
          </p:nvPr>
        </p:nvSpPr>
        <p:spPr>
          <a:xfrm>
            <a:off x="637273" y="3613681"/>
            <a:ext cx="4139679" cy="2140733"/>
          </a:xfrm>
        </p:spPr>
        <p:txBody>
          <a:bodyPr>
            <a:normAutofit/>
          </a:bodyPr>
          <a:lstStyle>
            <a:lvl1pPr marL="0" indent="0">
              <a:lnSpc>
                <a:spcPct val="100000"/>
              </a:lnSpc>
              <a:buNone/>
              <a:defRPr sz="1800" b="0" i="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2">
            <a:extLst>
              <a:ext uri="{FF2B5EF4-FFF2-40B4-BE49-F238E27FC236}">
                <a16:creationId xmlns:a16="http://schemas.microsoft.com/office/drawing/2014/main" id="{16DFA2F4-A131-0E86-D67F-D866F130441E}"/>
              </a:ext>
            </a:extLst>
          </p:cNvPr>
          <p:cNvSpPr>
            <a:spLocks noGrp="1"/>
          </p:cNvSpPr>
          <p:nvPr>
            <p:ph type="body" sz="quarter" idx="14"/>
          </p:nvPr>
        </p:nvSpPr>
        <p:spPr>
          <a:xfrm>
            <a:off x="6220807" y="1926771"/>
            <a:ext cx="2401614" cy="2818650"/>
          </a:xfrm>
        </p:spPr>
        <p:txBody>
          <a:bodyPr>
            <a:normAutofit/>
          </a:bodyPr>
          <a:lstStyle>
            <a:lvl1pPr marL="0" indent="0">
              <a:lnSpc>
                <a:spcPct val="100000"/>
              </a:lnSpc>
              <a:buNone/>
              <a:defRPr sz="1800" b="0" i="0">
                <a:latin typeface="+mj-lt"/>
              </a:defRPr>
            </a:lvl1pPr>
          </a:lstStyle>
          <a:p>
            <a:pPr lvl="0"/>
            <a:r>
              <a:rPr lang="en-US"/>
              <a:t>Click to edit Master text styles</a:t>
            </a:r>
          </a:p>
        </p:txBody>
      </p:sp>
      <p:sp>
        <p:nvSpPr>
          <p:cNvPr id="4" name="Text Placeholder 12">
            <a:extLst>
              <a:ext uri="{FF2B5EF4-FFF2-40B4-BE49-F238E27FC236}">
                <a16:creationId xmlns:a16="http://schemas.microsoft.com/office/drawing/2014/main" id="{FB81684C-BEDC-A504-8845-1713CDAEB0CB}"/>
              </a:ext>
            </a:extLst>
          </p:cNvPr>
          <p:cNvSpPr>
            <a:spLocks noGrp="1"/>
          </p:cNvSpPr>
          <p:nvPr>
            <p:ph type="body" sz="quarter" idx="15"/>
          </p:nvPr>
        </p:nvSpPr>
        <p:spPr>
          <a:xfrm>
            <a:off x="9040209" y="1926771"/>
            <a:ext cx="2401614" cy="2818650"/>
          </a:xfrm>
        </p:spPr>
        <p:txBody>
          <a:bodyPr>
            <a:normAutofit/>
          </a:bodyPr>
          <a:lstStyle>
            <a:lvl1pPr marL="0" indent="0">
              <a:lnSpc>
                <a:spcPct val="100000"/>
              </a:lnSpc>
              <a:buNone/>
              <a:defRPr sz="1800" b="0" i="0">
                <a:latin typeface="+mj-lt"/>
              </a:defRPr>
            </a:lvl1pPr>
          </a:lstStyle>
          <a:p>
            <a:pPr lvl="0"/>
            <a:r>
              <a:rPr lang="en-US"/>
              <a:t>Click to edit Master text styles</a:t>
            </a:r>
          </a:p>
        </p:txBody>
      </p:sp>
      <p:sp>
        <p:nvSpPr>
          <p:cNvPr id="2" name="TextBox 1">
            <a:extLst>
              <a:ext uri="{FF2B5EF4-FFF2-40B4-BE49-F238E27FC236}">
                <a16:creationId xmlns:a16="http://schemas.microsoft.com/office/drawing/2014/main" id="{1BB28D82-A3B0-1B3C-D021-6E2F641AB46E}"/>
              </a:ext>
            </a:extLst>
          </p:cNvPr>
          <p:cNvSpPr txBox="1"/>
          <p:nvPr userDrawn="1"/>
        </p:nvSpPr>
        <p:spPr>
          <a:xfrm>
            <a:off x="543720" y="6509834"/>
            <a:ext cx="141065"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rPr>
              <a:t>‹#›</a:t>
            </a:fld>
            <a:endParaRPr lang="en-GB" sz="2000" noProof="0">
              <a:solidFill>
                <a:schemeClr val="bg1"/>
              </a:solidFill>
            </a:endParaRPr>
          </a:p>
        </p:txBody>
      </p:sp>
    </p:spTree>
    <p:extLst>
      <p:ext uri="{BB962C8B-B14F-4D97-AF65-F5344CB8AC3E}">
        <p14:creationId xmlns:p14="http://schemas.microsoft.com/office/powerpoint/2010/main" val="17730200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Text box x 1">
    <p:spTree>
      <p:nvGrpSpPr>
        <p:cNvPr id="1" name=""/>
        <p:cNvGrpSpPr/>
        <p:nvPr/>
      </p:nvGrpSpPr>
      <p:grpSpPr>
        <a:xfrm>
          <a:off x="0" y="0"/>
          <a:ext cx="0" cy="0"/>
          <a:chOff x="0" y="0"/>
          <a:chExt cx="0" cy="0"/>
        </a:xfrm>
      </p:grpSpPr>
      <p:pic>
        <p:nvPicPr>
          <p:cNvPr id="10" name="Picture 9" descr="A black background with a pink object&#10;&#10;Description automatically generated">
            <a:extLst>
              <a:ext uri="{FF2B5EF4-FFF2-40B4-BE49-F238E27FC236}">
                <a16:creationId xmlns:a16="http://schemas.microsoft.com/office/drawing/2014/main" id="{A17F6C51-DF54-894F-505B-FBC3BC97F71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 y="-1"/>
            <a:ext cx="12192002" cy="6858001"/>
          </a:xfrm>
          <a:prstGeom prst="rect">
            <a:avLst/>
          </a:prstGeom>
        </p:spPr>
      </p:pic>
      <p:sp>
        <p:nvSpPr>
          <p:cNvPr id="2" name="Title 1">
            <a:extLst>
              <a:ext uri="{FF2B5EF4-FFF2-40B4-BE49-F238E27FC236}">
                <a16:creationId xmlns:a16="http://schemas.microsoft.com/office/drawing/2014/main" id="{A24D5798-821B-54D8-7307-D3B592F91BCE}"/>
              </a:ext>
            </a:extLst>
          </p:cNvPr>
          <p:cNvSpPr>
            <a:spLocks noGrp="1"/>
          </p:cNvSpPr>
          <p:nvPr>
            <p:ph type="title"/>
          </p:nvPr>
        </p:nvSpPr>
        <p:spPr>
          <a:xfrm>
            <a:off x="637273" y="365125"/>
            <a:ext cx="9709361" cy="870551"/>
          </a:xfrm>
        </p:spPr>
        <p:txBody>
          <a:bodyPr/>
          <a:lstStyle>
            <a:lvl1pPr>
              <a:lnSpc>
                <a:spcPct val="100000"/>
              </a:lnSpc>
              <a:defRPr b="1" i="0">
                <a:solidFill>
                  <a:schemeClr val="accent1"/>
                </a:solidFill>
                <a:latin typeface="Poppins" panose="00000500000000000000" pitchFamily="2" charset="0"/>
                <a:cs typeface="Poppins" panose="00000500000000000000" pitchFamily="2"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4A32C58-2F88-40C5-EF11-16328E9C88E8}"/>
              </a:ext>
            </a:extLst>
          </p:cNvPr>
          <p:cNvSpPr>
            <a:spLocks noGrp="1"/>
          </p:cNvSpPr>
          <p:nvPr>
            <p:ph sz="half" idx="1"/>
          </p:nvPr>
        </p:nvSpPr>
        <p:spPr>
          <a:xfrm>
            <a:off x="637273" y="2372497"/>
            <a:ext cx="9709362" cy="3804466"/>
          </a:xfrm>
        </p:spPr>
        <p:txBody>
          <a:bodyPr>
            <a:normAutofit/>
          </a:bodyPr>
          <a:lstStyle>
            <a:lvl1pPr marL="0" indent="0">
              <a:lnSpc>
                <a:spcPct val="100000"/>
              </a:lnSpc>
              <a:buNone/>
              <a:defRPr sz="1800" b="0" i="0">
                <a:latin typeface="Poppins" panose="00000500000000000000" pitchFamily="2" charset="0"/>
              </a:defRPr>
            </a:lvl1pPr>
          </a:lstStyle>
          <a:p>
            <a:pPr lvl="0"/>
            <a:r>
              <a:rPr lang="en-US"/>
              <a:t>Click to edit Master text styles</a:t>
            </a:r>
          </a:p>
        </p:txBody>
      </p:sp>
      <p:sp>
        <p:nvSpPr>
          <p:cNvPr id="9" name="Content Placeholder 8">
            <a:extLst>
              <a:ext uri="{FF2B5EF4-FFF2-40B4-BE49-F238E27FC236}">
                <a16:creationId xmlns:a16="http://schemas.microsoft.com/office/drawing/2014/main" id="{35AB5FD5-63AB-4F3D-B548-39DB3336BC6A}"/>
              </a:ext>
            </a:extLst>
          </p:cNvPr>
          <p:cNvSpPr>
            <a:spLocks noGrp="1"/>
          </p:cNvSpPr>
          <p:nvPr>
            <p:ph sz="quarter" idx="13"/>
          </p:nvPr>
        </p:nvSpPr>
        <p:spPr>
          <a:xfrm>
            <a:off x="637273" y="1322559"/>
            <a:ext cx="9709361" cy="759597"/>
          </a:xfrm>
        </p:spPr>
        <p:txBody>
          <a:bodyPr>
            <a:normAutofit/>
          </a:bodyPr>
          <a:lstStyle>
            <a:lvl1pPr marL="0" indent="0">
              <a:lnSpc>
                <a:spcPct val="100000"/>
              </a:lnSpc>
              <a:buNone/>
              <a:defRPr sz="2400" b="0" i="0">
                <a:latin typeface="Poppins" panose="00000500000000000000" pitchFamily="2" charset="0"/>
                <a:cs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253023863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Text box (left) media box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57A9E-C78F-DAF6-0658-5E582E5609F0}"/>
              </a:ext>
            </a:extLst>
          </p:cNvPr>
          <p:cNvSpPr>
            <a:spLocks noGrp="1"/>
          </p:cNvSpPr>
          <p:nvPr>
            <p:ph type="title"/>
          </p:nvPr>
        </p:nvSpPr>
        <p:spPr>
          <a:xfrm>
            <a:off x="637274" y="365125"/>
            <a:ext cx="5360302" cy="1325563"/>
          </a:xfrm>
        </p:spPr>
        <p:txBody>
          <a:bodyPr/>
          <a:lstStyle>
            <a:lvl1pPr>
              <a:lnSpc>
                <a:spcPct val="100000"/>
              </a:lnSpc>
              <a:defRPr b="1" i="0">
                <a:solidFill>
                  <a:schemeClr val="accent1"/>
                </a:solidFill>
                <a:latin typeface="Poppins" panose="00000500000000000000" pitchFamily="2" charset="0"/>
                <a:cs typeface="Poppins" panose="00000500000000000000" pitchFamily="2" charset="0"/>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881D6EB-D2F1-4B16-20AA-2B2362036EC3}"/>
              </a:ext>
            </a:extLst>
          </p:cNvPr>
          <p:cNvSpPr>
            <a:spLocks noGrp="1"/>
          </p:cNvSpPr>
          <p:nvPr>
            <p:ph type="body" idx="1"/>
          </p:nvPr>
        </p:nvSpPr>
        <p:spPr>
          <a:xfrm>
            <a:off x="637274" y="1681163"/>
            <a:ext cx="5360302" cy="546222"/>
          </a:xfrm>
        </p:spPr>
        <p:txBody>
          <a:bodyPr anchor="b"/>
          <a:lstStyle>
            <a:lvl1pPr marL="0" indent="0">
              <a:lnSpc>
                <a:spcPct val="100000"/>
              </a:lnSpc>
              <a:buNone/>
              <a:defRPr sz="2400" b="0" i="0">
                <a:latin typeface="Poppins" panose="00000500000000000000" pitchFamily="2" charset="0"/>
                <a:cs typeface="Poppins" panose="000005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5F1A0D-AA08-8017-1259-207ADC3A5774}"/>
              </a:ext>
            </a:extLst>
          </p:cNvPr>
          <p:cNvSpPr>
            <a:spLocks noGrp="1"/>
          </p:cNvSpPr>
          <p:nvPr>
            <p:ph sz="half" idx="2"/>
          </p:nvPr>
        </p:nvSpPr>
        <p:spPr>
          <a:xfrm>
            <a:off x="637274" y="2505075"/>
            <a:ext cx="5360302" cy="3684588"/>
          </a:xfrm>
        </p:spPr>
        <p:txBody>
          <a:bodyPr>
            <a:normAutofit/>
          </a:bodyPr>
          <a:lstStyle>
            <a:lvl1pPr marL="0" indent="0">
              <a:lnSpc>
                <a:spcPct val="100000"/>
              </a:lnSpc>
              <a:buNone/>
              <a:defRPr sz="1800" b="0" i="0">
                <a:latin typeface="Poppins" panose="00000500000000000000" pitchFamily="2"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11" name="Picture Placeholder 10">
            <a:extLst>
              <a:ext uri="{FF2B5EF4-FFF2-40B4-BE49-F238E27FC236}">
                <a16:creationId xmlns:a16="http://schemas.microsoft.com/office/drawing/2014/main" id="{920475B3-F806-CFBA-374B-4DFD48EA25F5}"/>
              </a:ext>
            </a:extLst>
          </p:cNvPr>
          <p:cNvSpPr>
            <a:spLocks noGrp="1"/>
          </p:cNvSpPr>
          <p:nvPr>
            <p:ph type="pic" sz="quarter" idx="13"/>
          </p:nvPr>
        </p:nvSpPr>
        <p:spPr>
          <a:xfrm>
            <a:off x="6470650" y="0"/>
            <a:ext cx="5721350" cy="6858000"/>
          </a:xfrm>
        </p:spPr>
        <p:txBody>
          <a:bodyPr/>
          <a:lstStyle>
            <a:lvl1pPr>
              <a:defRPr b="0" i="0">
                <a:latin typeface="Poppins" panose="00000500000000000000" pitchFamily="2" charset="0"/>
              </a:defRPr>
            </a:lvl1pPr>
          </a:lstStyle>
          <a:p>
            <a:r>
              <a:rPr lang="en-US"/>
              <a:t>Click icon to add picture</a:t>
            </a:r>
            <a:endParaRPr lang="en-GB"/>
          </a:p>
        </p:txBody>
      </p:sp>
      <p:pic>
        <p:nvPicPr>
          <p:cNvPr id="15" name="Picture 14" descr="A black and white logo&#10;&#10;Description automatically generated">
            <a:extLst>
              <a:ext uri="{FF2B5EF4-FFF2-40B4-BE49-F238E27FC236}">
                <a16:creationId xmlns:a16="http://schemas.microsoft.com/office/drawing/2014/main" id="{3864807D-A5DF-3E79-E021-543FED2A71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98283" y="5745025"/>
            <a:ext cx="1658716" cy="1112975"/>
          </a:xfrm>
          <a:prstGeom prst="rect">
            <a:avLst/>
          </a:prstGeom>
        </p:spPr>
      </p:pic>
    </p:spTree>
    <p:extLst>
      <p:ext uri="{BB962C8B-B14F-4D97-AF65-F5344CB8AC3E}">
        <p14:creationId xmlns:p14="http://schemas.microsoft.com/office/powerpoint/2010/main" val="96395901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Highlight Box x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9A1647E-75C3-1FDB-7B8C-7BFFC9765437}"/>
              </a:ext>
            </a:extLst>
          </p:cNvPr>
          <p:cNvSpPr/>
          <p:nvPr userDrawn="1"/>
        </p:nvSpPr>
        <p:spPr>
          <a:xfrm>
            <a:off x="0" y="3429000"/>
            <a:ext cx="6096000" cy="3429000"/>
          </a:xfrm>
          <a:prstGeom prst="rect">
            <a:avLst/>
          </a:prstGeom>
          <a:solidFill>
            <a:srgbClr val="8133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Poppins" panose="00000500000000000000" pitchFamily="2" charset="0"/>
            </a:endParaRPr>
          </a:p>
        </p:txBody>
      </p:sp>
      <p:sp>
        <p:nvSpPr>
          <p:cNvPr id="8" name="Rectangle 7">
            <a:extLst>
              <a:ext uri="{FF2B5EF4-FFF2-40B4-BE49-F238E27FC236}">
                <a16:creationId xmlns:a16="http://schemas.microsoft.com/office/drawing/2014/main" id="{BC44BC44-1008-8478-D64A-C7BFB3047FAB}"/>
              </a:ext>
            </a:extLst>
          </p:cNvPr>
          <p:cNvSpPr/>
          <p:nvPr userDrawn="1"/>
        </p:nvSpPr>
        <p:spPr>
          <a:xfrm>
            <a:off x="0" y="1"/>
            <a:ext cx="6096000" cy="3429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Poppins" panose="00000500000000000000" pitchFamily="2" charset="0"/>
            </a:endParaRPr>
          </a:p>
        </p:txBody>
      </p:sp>
      <p:sp>
        <p:nvSpPr>
          <p:cNvPr id="9" name="Rectangle 8">
            <a:extLst>
              <a:ext uri="{FF2B5EF4-FFF2-40B4-BE49-F238E27FC236}">
                <a16:creationId xmlns:a16="http://schemas.microsoft.com/office/drawing/2014/main" id="{03BCE880-9610-64A0-A954-B9102D8026D1}"/>
              </a:ext>
            </a:extLst>
          </p:cNvPr>
          <p:cNvSpPr>
            <a:spLocks noGrp="1" noRot="1" noMove="1" noResize="1" noEditPoints="1" noAdjustHandles="1" noChangeArrowheads="1" noChangeShapeType="1"/>
          </p:cNvSpPr>
          <p:nvPr userDrawn="1"/>
        </p:nvSpPr>
        <p:spPr>
          <a:xfrm>
            <a:off x="6096000" y="0"/>
            <a:ext cx="6096000" cy="6857999"/>
          </a:xfrm>
          <a:prstGeom prst="rect">
            <a:avLst/>
          </a:prstGeom>
          <a:solidFill>
            <a:srgbClr val="F0F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Poppins" panose="00000500000000000000" pitchFamily="2" charset="0"/>
            </a:endParaRPr>
          </a:p>
        </p:txBody>
      </p:sp>
      <p:sp>
        <p:nvSpPr>
          <p:cNvPr id="2" name="Title 1">
            <a:extLst>
              <a:ext uri="{FF2B5EF4-FFF2-40B4-BE49-F238E27FC236}">
                <a16:creationId xmlns:a16="http://schemas.microsoft.com/office/drawing/2014/main" id="{1591C4AD-353B-4788-1942-1F0D641705CA}"/>
              </a:ext>
            </a:extLst>
          </p:cNvPr>
          <p:cNvSpPr>
            <a:spLocks noGrp="1"/>
          </p:cNvSpPr>
          <p:nvPr>
            <p:ph type="title"/>
          </p:nvPr>
        </p:nvSpPr>
        <p:spPr>
          <a:xfrm>
            <a:off x="632012" y="501652"/>
            <a:ext cx="4114800" cy="668242"/>
          </a:xfrm>
        </p:spPr>
        <p:txBody>
          <a:bodyPr>
            <a:normAutofit/>
          </a:bodyPr>
          <a:lstStyle>
            <a:lvl1pPr>
              <a:lnSpc>
                <a:spcPct val="100000"/>
              </a:lnSpc>
              <a:defRPr sz="2400" b="1" i="0">
                <a:solidFill>
                  <a:schemeClr val="tx2"/>
                </a:solidFill>
                <a:latin typeface="Poppins" panose="00000500000000000000" pitchFamily="2" charset="0"/>
                <a:cs typeface="Poppins" panose="00000500000000000000" pitchFamily="2" charset="0"/>
              </a:defRPr>
            </a:lvl1pPr>
          </a:lstStyle>
          <a:p>
            <a:r>
              <a:rPr lang="en-US"/>
              <a:t>Click to edit Master title style</a:t>
            </a:r>
            <a:endParaRPr lang="en-GB"/>
          </a:p>
        </p:txBody>
      </p:sp>
      <p:sp>
        <p:nvSpPr>
          <p:cNvPr id="12" name="Text Placeholder 11">
            <a:extLst>
              <a:ext uri="{FF2B5EF4-FFF2-40B4-BE49-F238E27FC236}">
                <a16:creationId xmlns:a16="http://schemas.microsoft.com/office/drawing/2014/main" id="{6E3E7257-1DA1-F7E1-28D5-D974C4FA5449}"/>
              </a:ext>
            </a:extLst>
          </p:cNvPr>
          <p:cNvSpPr>
            <a:spLocks noGrp="1"/>
          </p:cNvSpPr>
          <p:nvPr>
            <p:ph type="body" sz="quarter" idx="13"/>
          </p:nvPr>
        </p:nvSpPr>
        <p:spPr>
          <a:xfrm>
            <a:off x="632012" y="1342349"/>
            <a:ext cx="4924348" cy="1712014"/>
          </a:xfrm>
        </p:spPr>
        <p:txBody>
          <a:bodyPr>
            <a:normAutofit/>
          </a:bodyPr>
          <a:lstStyle>
            <a:lvl1pPr marL="0" indent="0">
              <a:lnSpc>
                <a:spcPct val="100000"/>
              </a:lnSpc>
              <a:buNone/>
              <a:defRPr sz="1800" b="0" i="0">
                <a:solidFill>
                  <a:schemeClr val="tx2"/>
                </a:solidFill>
                <a:latin typeface="Poppins" panose="00000500000000000000" pitchFamily="2" charset="0"/>
              </a:defRPr>
            </a:lvl1pPr>
            <a:lvl2pPr marL="457200" indent="0">
              <a:buNone/>
              <a:defRPr sz="1800">
                <a:solidFill>
                  <a:schemeClr val="tx2"/>
                </a:solidFill>
              </a:defRPr>
            </a:lvl2pPr>
            <a:lvl3pPr marL="914400" indent="0">
              <a:buNone/>
              <a:defRPr sz="1800">
                <a:solidFill>
                  <a:schemeClr val="tx2"/>
                </a:solidFill>
              </a:defRPr>
            </a:lvl3pPr>
            <a:lvl4pPr marL="1371600" indent="0">
              <a:buNone/>
              <a:defRPr sz="1800">
                <a:solidFill>
                  <a:schemeClr val="tx2"/>
                </a:solidFill>
              </a:defRPr>
            </a:lvl4pPr>
            <a:lvl5pPr marL="1828800" indent="0">
              <a:buNone/>
              <a:defRPr sz="1800">
                <a:solidFill>
                  <a:schemeClr val="tx2"/>
                </a:solidFill>
              </a:defRPr>
            </a:lvl5pPr>
          </a:lstStyle>
          <a:p>
            <a:pPr lvl="0"/>
            <a:r>
              <a:rPr lang="en-US"/>
              <a:t>Click to edit Master text styles</a:t>
            </a:r>
          </a:p>
        </p:txBody>
      </p:sp>
      <p:pic>
        <p:nvPicPr>
          <p:cNvPr id="17" name="Picture 16" descr="A black background with white text&#10;&#10;Description automatically generated">
            <a:extLst>
              <a:ext uri="{FF2B5EF4-FFF2-40B4-BE49-F238E27FC236}">
                <a16:creationId xmlns:a16="http://schemas.microsoft.com/office/drawing/2014/main" id="{F64D4804-511F-AFEC-D1BB-B29C795B97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5370" y="5746066"/>
            <a:ext cx="1665087" cy="1117250"/>
          </a:xfrm>
          <a:prstGeom prst="rect">
            <a:avLst/>
          </a:prstGeom>
        </p:spPr>
      </p:pic>
      <p:sp>
        <p:nvSpPr>
          <p:cNvPr id="21" name="Picture Placeholder 20">
            <a:extLst>
              <a:ext uri="{FF2B5EF4-FFF2-40B4-BE49-F238E27FC236}">
                <a16:creationId xmlns:a16="http://schemas.microsoft.com/office/drawing/2014/main" id="{17F6E517-5429-A2F6-D34C-964E6CD37C9D}"/>
              </a:ext>
            </a:extLst>
          </p:cNvPr>
          <p:cNvSpPr>
            <a:spLocks noGrp="1"/>
          </p:cNvSpPr>
          <p:nvPr>
            <p:ph type="pic" sz="quarter" idx="15"/>
          </p:nvPr>
        </p:nvSpPr>
        <p:spPr>
          <a:xfrm>
            <a:off x="6792990" y="1006627"/>
            <a:ext cx="2297679" cy="2297679"/>
          </a:xfrm>
          <a:prstGeom prst="ellipse">
            <a:avLst/>
          </a:prstGeom>
        </p:spPr>
        <p:txBody>
          <a:bodyPr/>
          <a:lstStyle>
            <a:lvl1pPr>
              <a:defRPr b="0" i="0">
                <a:latin typeface="Poppins" panose="00000500000000000000" pitchFamily="2" charset="0"/>
              </a:defRPr>
            </a:lvl1pPr>
          </a:lstStyle>
          <a:p>
            <a:r>
              <a:rPr lang="en-US"/>
              <a:t>Click icon to add picture</a:t>
            </a:r>
            <a:endParaRPr lang="en-GB"/>
          </a:p>
        </p:txBody>
      </p:sp>
      <p:sp>
        <p:nvSpPr>
          <p:cNvPr id="22" name="Picture Placeholder 20">
            <a:extLst>
              <a:ext uri="{FF2B5EF4-FFF2-40B4-BE49-F238E27FC236}">
                <a16:creationId xmlns:a16="http://schemas.microsoft.com/office/drawing/2014/main" id="{E04B2806-1F83-34D3-221F-2C4B3249EA6D}"/>
              </a:ext>
            </a:extLst>
          </p:cNvPr>
          <p:cNvSpPr>
            <a:spLocks noGrp="1"/>
          </p:cNvSpPr>
          <p:nvPr>
            <p:ph type="pic" sz="quarter" idx="16"/>
          </p:nvPr>
        </p:nvSpPr>
        <p:spPr>
          <a:xfrm>
            <a:off x="9133166" y="1006627"/>
            <a:ext cx="2297679" cy="2297679"/>
          </a:xfrm>
          <a:prstGeom prst="ellipse">
            <a:avLst/>
          </a:prstGeom>
        </p:spPr>
        <p:txBody>
          <a:bodyPr/>
          <a:lstStyle>
            <a:lvl1pPr>
              <a:defRPr b="0" i="0">
                <a:latin typeface="Poppins" panose="00000500000000000000" pitchFamily="2" charset="0"/>
              </a:defRPr>
            </a:lvl1pPr>
          </a:lstStyle>
          <a:p>
            <a:r>
              <a:rPr lang="en-US"/>
              <a:t>Click icon to add picture</a:t>
            </a:r>
            <a:endParaRPr lang="en-GB"/>
          </a:p>
        </p:txBody>
      </p:sp>
      <p:sp>
        <p:nvSpPr>
          <p:cNvPr id="23" name="Picture Placeholder 20">
            <a:extLst>
              <a:ext uri="{FF2B5EF4-FFF2-40B4-BE49-F238E27FC236}">
                <a16:creationId xmlns:a16="http://schemas.microsoft.com/office/drawing/2014/main" id="{3A50FE80-7330-1683-7D23-937274886C7D}"/>
              </a:ext>
            </a:extLst>
          </p:cNvPr>
          <p:cNvSpPr>
            <a:spLocks noGrp="1"/>
          </p:cNvSpPr>
          <p:nvPr>
            <p:ph type="pic" sz="quarter" idx="17"/>
          </p:nvPr>
        </p:nvSpPr>
        <p:spPr>
          <a:xfrm>
            <a:off x="6792990" y="3309169"/>
            <a:ext cx="2297679" cy="2297679"/>
          </a:xfrm>
          <a:prstGeom prst="ellipse">
            <a:avLst/>
          </a:prstGeom>
        </p:spPr>
        <p:txBody>
          <a:bodyPr/>
          <a:lstStyle>
            <a:lvl1pPr>
              <a:defRPr b="0" i="0">
                <a:latin typeface="Poppins" panose="00000500000000000000" pitchFamily="2" charset="0"/>
              </a:defRPr>
            </a:lvl1pPr>
          </a:lstStyle>
          <a:p>
            <a:r>
              <a:rPr lang="en-US"/>
              <a:t>Click icon to add picture</a:t>
            </a:r>
            <a:endParaRPr lang="en-GB"/>
          </a:p>
        </p:txBody>
      </p:sp>
      <p:sp>
        <p:nvSpPr>
          <p:cNvPr id="24" name="Picture Placeholder 20">
            <a:extLst>
              <a:ext uri="{FF2B5EF4-FFF2-40B4-BE49-F238E27FC236}">
                <a16:creationId xmlns:a16="http://schemas.microsoft.com/office/drawing/2014/main" id="{8D27946E-1055-AE60-D3CE-5732F4CA1791}"/>
              </a:ext>
            </a:extLst>
          </p:cNvPr>
          <p:cNvSpPr>
            <a:spLocks noGrp="1"/>
          </p:cNvSpPr>
          <p:nvPr>
            <p:ph type="pic" sz="quarter" idx="18"/>
          </p:nvPr>
        </p:nvSpPr>
        <p:spPr>
          <a:xfrm>
            <a:off x="9133166" y="3309169"/>
            <a:ext cx="2297679" cy="2297679"/>
          </a:xfrm>
          <a:prstGeom prst="ellipse">
            <a:avLst/>
          </a:prstGeom>
        </p:spPr>
        <p:txBody>
          <a:bodyPr/>
          <a:lstStyle>
            <a:lvl1pPr>
              <a:defRPr b="0" i="0">
                <a:latin typeface="Poppins" panose="00000500000000000000" pitchFamily="2" charset="0"/>
              </a:defRPr>
            </a:lvl1pPr>
          </a:lstStyle>
          <a:p>
            <a:r>
              <a:rPr lang="en-US"/>
              <a:t>Click icon to add picture</a:t>
            </a:r>
            <a:endParaRPr lang="en-GB"/>
          </a:p>
        </p:txBody>
      </p:sp>
      <p:sp>
        <p:nvSpPr>
          <p:cNvPr id="25" name="Oval 24">
            <a:extLst>
              <a:ext uri="{FF2B5EF4-FFF2-40B4-BE49-F238E27FC236}">
                <a16:creationId xmlns:a16="http://schemas.microsoft.com/office/drawing/2014/main" id="{D2D94757-FA0A-6B76-AD9C-3993534B0523}"/>
              </a:ext>
            </a:extLst>
          </p:cNvPr>
          <p:cNvSpPr/>
          <p:nvPr userDrawn="1"/>
        </p:nvSpPr>
        <p:spPr>
          <a:xfrm>
            <a:off x="11430845" y="1001026"/>
            <a:ext cx="2297679" cy="2297679"/>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Poppins" panose="00000500000000000000" pitchFamily="2" charset="0"/>
            </a:endParaRPr>
          </a:p>
        </p:txBody>
      </p:sp>
      <p:sp>
        <p:nvSpPr>
          <p:cNvPr id="26" name="Oval 25">
            <a:extLst>
              <a:ext uri="{FF2B5EF4-FFF2-40B4-BE49-F238E27FC236}">
                <a16:creationId xmlns:a16="http://schemas.microsoft.com/office/drawing/2014/main" id="{9AB12763-DBD1-1841-CA8E-22FF5ED6696E}"/>
              </a:ext>
            </a:extLst>
          </p:cNvPr>
          <p:cNvSpPr/>
          <p:nvPr userDrawn="1"/>
        </p:nvSpPr>
        <p:spPr>
          <a:xfrm>
            <a:off x="11430845" y="3303551"/>
            <a:ext cx="2297679" cy="2297679"/>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Poppins" panose="00000500000000000000" pitchFamily="2" charset="0"/>
            </a:endParaRPr>
          </a:p>
        </p:txBody>
      </p:sp>
      <p:sp>
        <p:nvSpPr>
          <p:cNvPr id="28" name="Text Placeholder 11">
            <a:extLst>
              <a:ext uri="{FF2B5EF4-FFF2-40B4-BE49-F238E27FC236}">
                <a16:creationId xmlns:a16="http://schemas.microsoft.com/office/drawing/2014/main" id="{9F928298-8FD9-7EE7-12A2-6E4EE4203525}"/>
              </a:ext>
            </a:extLst>
          </p:cNvPr>
          <p:cNvSpPr>
            <a:spLocks noGrp="1"/>
          </p:cNvSpPr>
          <p:nvPr>
            <p:ph type="body" sz="quarter" idx="19"/>
          </p:nvPr>
        </p:nvSpPr>
        <p:spPr>
          <a:xfrm>
            <a:off x="632012" y="3705412"/>
            <a:ext cx="4924348" cy="2533022"/>
          </a:xfrm>
        </p:spPr>
        <p:txBody>
          <a:bodyPr>
            <a:normAutofit/>
          </a:bodyPr>
          <a:lstStyle>
            <a:lvl1pPr marL="0" indent="0">
              <a:lnSpc>
                <a:spcPct val="100000"/>
              </a:lnSpc>
              <a:buNone/>
              <a:defRPr sz="1800" b="0" i="0">
                <a:solidFill>
                  <a:schemeClr val="bg1"/>
                </a:solidFill>
                <a:latin typeface="Poppins" panose="00000500000000000000" pitchFamily="2" charset="0"/>
              </a:defRPr>
            </a:lvl1pPr>
            <a:lvl2pPr marL="457200" indent="0">
              <a:buNone/>
              <a:defRPr sz="1800">
                <a:solidFill>
                  <a:schemeClr val="tx2"/>
                </a:solidFill>
              </a:defRPr>
            </a:lvl2pPr>
            <a:lvl3pPr marL="914400" indent="0">
              <a:buNone/>
              <a:defRPr sz="1800">
                <a:solidFill>
                  <a:schemeClr val="tx2"/>
                </a:solidFill>
              </a:defRPr>
            </a:lvl3pPr>
            <a:lvl4pPr marL="1371600" indent="0">
              <a:buNone/>
              <a:defRPr sz="1800">
                <a:solidFill>
                  <a:schemeClr val="tx2"/>
                </a:solidFill>
              </a:defRPr>
            </a:lvl4pPr>
            <a:lvl5pPr marL="1828800" indent="0">
              <a:buNone/>
              <a:defRPr sz="1800">
                <a:solidFill>
                  <a:schemeClr val="tx2"/>
                </a:solidFill>
              </a:defRPr>
            </a:lvl5pPr>
          </a:lstStyle>
          <a:p>
            <a:pPr lvl="0"/>
            <a:r>
              <a:rPr lang="en-US"/>
              <a:t>Click to edit Master text styles</a:t>
            </a:r>
          </a:p>
        </p:txBody>
      </p:sp>
      <p:sp>
        <p:nvSpPr>
          <p:cNvPr id="5" name="TextBox 4">
            <a:extLst>
              <a:ext uri="{FF2B5EF4-FFF2-40B4-BE49-F238E27FC236}">
                <a16:creationId xmlns:a16="http://schemas.microsoft.com/office/drawing/2014/main" id="{1385A706-DD91-6F22-5AA3-A69E8823136A}"/>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Poppins" panose="00000500000000000000" pitchFamily="2" charset="0"/>
                <a:cs typeface="Poppins" panose="00000500000000000000" pitchFamily="2" charset="0"/>
              </a:rPr>
              <a:t>‹#›</a:t>
            </a:fld>
            <a:endParaRPr lang="en-GB" sz="2000" b="0" i="0" noProof="0">
              <a:solidFill>
                <a:schemeClr val="bg1"/>
              </a:solidFill>
              <a:latin typeface="Poppins" panose="00000500000000000000" pitchFamily="2" charset="0"/>
              <a:cs typeface="Poppins" panose="00000500000000000000" pitchFamily="2" charset="0"/>
            </a:endParaRPr>
          </a:p>
        </p:txBody>
      </p:sp>
      <p:sp>
        <p:nvSpPr>
          <p:cNvPr id="7" name="TextBox 6">
            <a:extLst>
              <a:ext uri="{FF2B5EF4-FFF2-40B4-BE49-F238E27FC236}">
                <a16:creationId xmlns:a16="http://schemas.microsoft.com/office/drawing/2014/main" id="{99FC7CDA-B960-84B9-491F-1ED79E41FECA}"/>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tx2"/>
                </a:solidFill>
                <a:latin typeface="Poppins" panose="00000500000000000000" pitchFamily="2" charset="0"/>
              </a:rPr>
              <a:t>Public</a:t>
            </a:r>
          </a:p>
        </p:txBody>
      </p:sp>
    </p:spTree>
    <p:extLst>
      <p:ext uri="{BB962C8B-B14F-4D97-AF65-F5344CB8AC3E}">
        <p14:creationId xmlns:p14="http://schemas.microsoft.com/office/powerpoint/2010/main" val="289670289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Primary Image Breaker Slide (Purpl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FF8368B-8346-55F3-7D58-DDEE5EB26EAC}"/>
              </a:ext>
            </a:extLst>
          </p:cNvPr>
          <p:cNvSpPr>
            <a:spLocks noGrp="1"/>
          </p:cNvSpPr>
          <p:nvPr>
            <p:ph type="pic" sz="quarter" idx="13"/>
          </p:nvPr>
        </p:nvSpPr>
        <p:spPr>
          <a:xfrm>
            <a:off x="0" y="0"/>
            <a:ext cx="12192000" cy="6858000"/>
          </a:xfrm>
        </p:spPr>
        <p:txBody>
          <a:bodyPr/>
          <a:lstStyle>
            <a:lvl1pPr>
              <a:defRPr b="0" i="0">
                <a:latin typeface="Poppins" panose="00000500000000000000" pitchFamily="2" charset="0"/>
              </a:defRPr>
            </a:lvl1pPr>
          </a:lstStyle>
          <a:p>
            <a:r>
              <a:rPr lang="en-US"/>
              <a:t>Click icon to add picture</a:t>
            </a:r>
            <a:endParaRPr lang="en-GB"/>
          </a:p>
        </p:txBody>
      </p:sp>
      <p:pic>
        <p:nvPicPr>
          <p:cNvPr id="7" name="Picture 6" descr="A group of purple circles on a black background&#10;&#10;Description automatically generated">
            <a:extLst>
              <a:ext uri="{FF2B5EF4-FFF2-40B4-BE49-F238E27FC236}">
                <a16:creationId xmlns:a16="http://schemas.microsoft.com/office/drawing/2014/main" id="{EDD804F0-E153-6B19-9F2C-012CBEAE4F41}"/>
              </a:ext>
            </a:extLst>
          </p:cNvPr>
          <p:cNvPicPr>
            <a:picLocks noChangeAspect="1"/>
          </p:cNvPicPr>
          <p:nvPr userDrawn="1"/>
        </p:nvPicPr>
        <p:blipFill>
          <a:blip r:embed="rId2"/>
          <a:stretch>
            <a:fillRect/>
          </a:stretch>
        </p:blipFill>
        <p:spPr>
          <a:xfrm>
            <a:off x="19877" y="-1388"/>
            <a:ext cx="12189533" cy="6859388"/>
          </a:xfrm>
          <a:prstGeom prst="rect">
            <a:avLst/>
          </a:prstGeom>
        </p:spPr>
      </p:pic>
      <p:sp>
        <p:nvSpPr>
          <p:cNvPr id="12" name="Title 1">
            <a:extLst>
              <a:ext uri="{FF2B5EF4-FFF2-40B4-BE49-F238E27FC236}">
                <a16:creationId xmlns:a16="http://schemas.microsoft.com/office/drawing/2014/main" id="{59302902-1CE7-278C-0E6C-C35B72BD0542}"/>
              </a:ext>
            </a:extLst>
          </p:cNvPr>
          <p:cNvSpPr>
            <a:spLocks noGrp="1"/>
          </p:cNvSpPr>
          <p:nvPr>
            <p:ph type="ctrTitle"/>
          </p:nvPr>
        </p:nvSpPr>
        <p:spPr>
          <a:xfrm>
            <a:off x="532944" y="820795"/>
            <a:ext cx="5105856" cy="2387600"/>
          </a:xfrm>
        </p:spPr>
        <p:txBody>
          <a:bodyPr anchor="b">
            <a:normAutofit/>
          </a:bodyPr>
          <a:lstStyle>
            <a:lvl1pPr algn="l">
              <a:lnSpc>
                <a:spcPct val="100000"/>
              </a:lnSpc>
              <a:defRPr sz="4400" b="1" i="0">
                <a:solidFill>
                  <a:schemeClr val="tx1"/>
                </a:solidFill>
                <a:latin typeface="Poppins" panose="00000500000000000000" pitchFamily="2" charset="0"/>
                <a:cs typeface="Poppins" panose="00000500000000000000" pitchFamily="2" charset="0"/>
              </a:defRPr>
            </a:lvl1pPr>
          </a:lstStyle>
          <a:p>
            <a:r>
              <a:rPr lang="en-US"/>
              <a:t>Click to edit Master title style</a:t>
            </a:r>
            <a:endParaRPr lang="en-GB"/>
          </a:p>
        </p:txBody>
      </p:sp>
      <p:sp>
        <p:nvSpPr>
          <p:cNvPr id="13" name="Subtitle 2">
            <a:extLst>
              <a:ext uri="{FF2B5EF4-FFF2-40B4-BE49-F238E27FC236}">
                <a16:creationId xmlns:a16="http://schemas.microsoft.com/office/drawing/2014/main" id="{43267D14-FA6F-F2E2-91FC-0421FD5B4571}"/>
              </a:ext>
            </a:extLst>
          </p:cNvPr>
          <p:cNvSpPr>
            <a:spLocks noGrp="1"/>
          </p:cNvSpPr>
          <p:nvPr>
            <p:ph type="subTitle" idx="1"/>
          </p:nvPr>
        </p:nvSpPr>
        <p:spPr>
          <a:xfrm>
            <a:off x="532944" y="3245466"/>
            <a:ext cx="3885619" cy="1044146"/>
          </a:xfrm>
        </p:spPr>
        <p:txBody>
          <a:bodyPr>
            <a:normAutofit/>
          </a:bodyPr>
          <a:lstStyle>
            <a:lvl1pPr marL="0" indent="0" algn="l">
              <a:lnSpc>
                <a:spcPct val="100000"/>
              </a:lnSpc>
              <a:buNone/>
              <a:defRPr sz="2400" b="0" i="0">
                <a:solidFill>
                  <a:schemeClr val="tx1"/>
                </a:solidFill>
                <a:latin typeface="Poppin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2637710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1_Primary Image Breaker Slide (Purple)">
    <p:spTree>
      <p:nvGrpSpPr>
        <p:cNvPr id="1" name=""/>
        <p:cNvGrpSpPr/>
        <p:nvPr/>
      </p:nvGrpSpPr>
      <p:grpSpPr>
        <a:xfrm>
          <a:off x="0" y="0"/>
          <a:ext cx="0" cy="0"/>
          <a:chOff x="0" y="0"/>
          <a:chExt cx="0" cy="0"/>
        </a:xfrm>
      </p:grpSpPr>
      <p:pic>
        <p:nvPicPr>
          <p:cNvPr id="5" name="Picture 4" descr="A aerial view of a landscape&#10;&#10;Description automatically generated">
            <a:extLst>
              <a:ext uri="{FF2B5EF4-FFF2-40B4-BE49-F238E27FC236}">
                <a16:creationId xmlns:a16="http://schemas.microsoft.com/office/drawing/2014/main" id="{CD01DA94-F338-6D64-E8BC-F0B3B13D7B0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388"/>
            <a:ext cx="12192000" cy="6859388"/>
          </a:xfrm>
          <a:prstGeom prst="rect">
            <a:avLst/>
          </a:prstGeom>
        </p:spPr>
      </p:pic>
      <p:sp>
        <p:nvSpPr>
          <p:cNvPr id="4" name="Rectangle 3">
            <a:extLst>
              <a:ext uri="{FF2B5EF4-FFF2-40B4-BE49-F238E27FC236}">
                <a16:creationId xmlns:a16="http://schemas.microsoft.com/office/drawing/2014/main" id="{3CAB9DCB-488A-769D-8E9F-C764AB021394}"/>
              </a:ext>
            </a:extLst>
          </p:cNvPr>
          <p:cNvSpPr/>
          <p:nvPr userDrawn="1"/>
        </p:nvSpPr>
        <p:spPr>
          <a:xfrm>
            <a:off x="0" y="-1388"/>
            <a:ext cx="12192000" cy="6859388"/>
          </a:xfrm>
          <a:prstGeom prst="rect">
            <a:avLst/>
          </a:prstGeom>
          <a:gradFill>
            <a:gsLst>
              <a:gs pos="0">
                <a:schemeClr val="tx1">
                  <a:alpha val="39214"/>
                </a:schemeClr>
              </a:gs>
              <a:gs pos="99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group of purple circles on a black background&#10;&#10;Description automatically generated">
            <a:extLst>
              <a:ext uri="{FF2B5EF4-FFF2-40B4-BE49-F238E27FC236}">
                <a16:creationId xmlns:a16="http://schemas.microsoft.com/office/drawing/2014/main" id="{EDD804F0-E153-6B19-9F2C-012CBEAE4F41}"/>
              </a:ext>
            </a:extLst>
          </p:cNvPr>
          <p:cNvPicPr>
            <a:picLocks noChangeAspect="1"/>
          </p:cNvPicPr>
          <p:nvPr userDrawn="1"/>
        </p:nvPicPr>
        <p:blipFill>
          <a:blip r:embed="rId3"/>
          <a:stretch>
            <a:fillRect/>
          </a:stretch>
        </p:blipFill>
        <p:spPr>
          <a:xfrm>
            <a:off x="19877" y="-1388"/>
            <a:ext cx="12189533" cy="6859388"/>
          </a:xfrm>
          <a:prstGeom prst="rect">
            <a:avLst/>
          </a:prstGeom>
          <a:ln>
            <a:noFill/>
          </a:ln>
        </p:spPr>
      </p:pic>
      <p:sp>
        <p:nvSpPr>
          <p:cNvPr id="12" name="Title 1">
            <a:extLst>
              <a:ext uri="{FF2B5EF4-FFF2-40B4-BE49-F238E27FC236}">
                <a16:creationId xmlns:a16="http://schemas.microsoft.com/office/drawing/2014/main" id="{59302902-1CE7-278C-0E6C-C35B72BD0542}"/>
              </a:ext>
            </a:extLst>
          </p:cNvPr>
          <p:cNvSpPr>
            <a:spLocks noGrp="1"/>
          </p:cNvSpPr>
          <p:nvPr>
            <p:ph type="ctrTitle"/>
          </p:nvPr>
        </p:nvSpPr>
        <p:spPr>
          <a:xfrm>
            <a:off x="532944" y="820795"/>
            <a:ext cx="5105856" cy="2387600"/>
          </a:xfrm>
        </p:spPr>
        <p:txBody>
          <a:bodyPr anchor="b">
            <a:normAutofit/>
          </a:bodyPr>
          <a:lstStyle>
            <a:lvl1pPr algn="l">
              <a:lnSpc>
                <a:spcPct val="100000"/>
              </a:lnSpc>
              <a:defRPr sz="4400" b="1" i="0">
                <a:solidFill>
                  <a:schemeClr val="bg1"/>
                </a:solidFill>
                <a:latin typeface="Poppins" panose="00000500000000000000" pitchFamily="2" charset="0"/>
                <a:cs typeface="Poppins" panose="00000500000000000000" pitchFamily="2" charset="0"/>
              </a:defRPr>
            </a:lvl1pPr>
          </a:lstStyle>
          <a:p>
            <a:r>
              <a:rPr lang="en-US"/>
              <a:t>Click to edit Master title style</a:t>
            </a:r>
            <a:endParaRPr lang="en-GB"/>
          </a:p>
        </p:txBody>
      </p:sp>
      <p:sp>
        <p:nvSpPr>
          <p:cNvPr id="13" name="Subtitle 2">
            <a:extLst>
              <a:ext uri="{FF2B5EF4-FFF2-40B4-BE49-F238E27FC236}">
                <a16:creationId xmlns:a16="http://schemas.microsoft.com/office/drawing/2014/main" id="{43267D14-FA6F-F2E2-91FC-0421FD5B4571}"/>
              </a:ext>
            </a:extLst>
          </p:cNvPr>
          <p:cNvSpPr>
            <a:spLocks noGrp="1"/>
          </p:cNvSpPr>
          <p:nvPr>
            <p:ph type="subTitle" idx="1"/>
          </p:nvPr>
        </p:nvSpPr>
        <p:spPr>
          <a:xfrm>
            <a:off x="532944" y="3245466"/>
            <a:ext cx="3885619" cy="1044146"/>
          </a:xfrm>
        </p:spPr>
        <p:txBody>
          <a:bodyPr>
            <a:normAutofit/>
          </a:bodyPr>
          <a:lstStyle>
            <a:lvl1pPr marL="0" indent="0" algn="l">
              <a:lnSpc>
                <a:spcPct val="100000"/>
              </a:lnSpc>
              <a:buNone/>
              <a:defRPr sz="2400" b="0" i="0">
                <a:solidFill>
                  <a:schemeClr val="bg1"/>
                </a:solidFill>
                <a:latin typeface="Poppin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9" name="TextBox 8">
            <a:extLst>
              <a:ext uri="{FF2B5EF4-FFF2-40B4-BE49-F238E27FC236}">
                <a16:creationId xmlns:a16="http://schemas.microsoft.com/office/drawing/2014/main" id="{9A087B3C-9691-28BD-F147-96ADB5060A6A}"/>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Poppins" panose="00000500000000000000" pitchFamily="2" charset="0"/>
                <a:cs typeface="Poppins" panose="00000500000000000000" pitchFamily="2" charset="0"/>
              </a:rPr>
              <a:t>‹#›</a:t>
            </a:fld>
            <a:endParaRPr lang="en-GB" sz="2000" b="0" i="0" noProof="0">
              <a:solidFill>
                <a:schemeClr val="bg1"/>
              </a:solidFill>
              <a:latin typeface="Poppins" panose="00000500000000000000" pitchFamily="2" charset="0"/>
              <a:cs typeface="Poppins" panose="00000500000000000000" pitchFamily="2" charset="0"/>
            </a:endParaRPr>
          </a:p>
        </p:txBody>
      </p:sp>
      <p:sp>
        <p:nvSpPr>
          <p:cNvPr id="10" name="TextBox 9">
            <a:extLst>
              <a:ext uri="{FF2B5EF4-FFF2-40B4-BE49-F238E27FC236}">
                <a16:creationId xmlns:a16="http://schemas.microsoft.com/office/drawing/2014/main" id="{09BADDA3-0942-7593-9CD1-65C17C30CD45}"/>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anose="00000500000000000000" pitchFamily="2" charset="0"/>
              </a:rPr>
              <a:t>Public</a:t>
            </a:r>
          </a:p>
        </p:txBody>
      </p:sp>
    </p:spTree>
    <p:extLst>
      <p:ext uri="{BB962C8B-B14F-4D97-AF65-F5344CB8AC3E}">
        <p14:creationId xmlns:p14="http://schemas.microsoft.com/office/powerpoint/2010/main" val="42884035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Tertiary Breaker slide - Green">
    <p:bg>
      <p:bgPr>
        <a:solidFill>
          <a:schemeClr val="tx2"/>
        </a:solidFill>
        <a:effectLst/>
      </p:bgPr>
    </p:bg>
    <p:spTree>
      <p:nvGrpSpPr>
        <p:cNvPr id="1" name=""/>
        <p:cNvGrpSpPr/>
        <p:nvPr/>
      </p:nvGrpSpPr>
      <p:grpSpPr>
        <a:xfrm>
          <a:off x="0" y="0"/>
          <a:ext cx="0" cy="0"/>
          <a:chOff x="0" y="0"/>
          <a:chExt cx="0" cy="0"/>
        </a:xfrm>
      </p:grpSpPr>
      <p:pic>
        <p:nvPicPr>
          <p:cNvPr id="7" name="Picture 6" descr="A green background with white dots&#10;&#10;Description automatically generated">
            <a:extLst>
              <a:ext uri="{FF2B5EF4-FFF2-40B4-BE49-F238E27FC236}">
                <a16:creationId xmlns:a16="http://schemas.microsoft.com/office/drawing/2014/main" id="{1A23FE8F-1A8C-3483-DD34-260D9AAE7570}"/>
              </a:ext>
            </a:extLst>
          </p:cNvPr>
          <p:cNvPicPr>
            <a:picLocks noChangeAspect="1"/>
          </p:cNvPicPr>
          <p:nvPr userDrawn="1"/>
        </p:nvPicPr>
        <p:blipFill>
          <a:blip r:embed="rId2"/>
          <a:stretch>
            <a:fillRect/>
          </a:stretch>
        </p:blipFill>
        <p:spPr>
          <a:xfrm>
            <a:off x="2466" y="0"/>
            <a:ext cx="12189533" cy="6859388"/>
          </a:xfrm>
          <a:prstGeom prst="rect">
            <a:avLst/>
          </a:prstGeom>
        </p:spPr>
      </p:pic>
      <p:sp>
        <p:nvSpPr>
          <p:cNvPr id="5" name="Title 1">
            <a:extLst>
              <a:ext uri="{FF2B5EF4-FFF2-40B4-BE49-F238E27FC236}">
                <a16:creationId xmlns:a16="http://schemas.microsoft.com/office/drawing/2014/main" id="{13128467-E1EE-21BE-5004-05D7FBC53EEB}"/>
              </a:ext>
            </a:extLst>
          </p:cNvPr>
          <p:cNvSpPr>
            <a:spLocks noGrp="1"/>
          </p:cNvSpPr>
          <p:nvPr>
            <p:ph type="ctrTitle"/>
          </p:nvPr>
        </p:nvSpPr>
        <p:spPr>
          <a:xfrm>
            <a:off x="637273" y="820795"/>
            <a:ext cx="5001527" cy="2387600"/>
          </a:xfrm>
        </p:spPr>
        <p:txBody>
          <a:bodyPr anchor="b">
            <a:normAutofit/>
          </a:bodyPr>
          <a:lstStyle>
            <a:lvl1pPr algn="l">
              <a:lnSpc>
                <a:spcPct val="100000"/>
              </a:lnSpc>
              <a:defRPr sz="4400" b="1" i="0">
                <a:solidFill>
                  <a:schemeClr val="bg1"/>
                </a:solidFill>
                <a:latin typeface="Poppins" panose="00000500000000000000" pitchFamily="2" charset="0"/>
                <a:cs typeface="Poppins" panose="00000500000000000000" pitchFamily="2" charset="0"/>
              </a:defRPr>
            </a:lvl1pPr>
          </a:lstStyle>
          <a:p>
            <a:r>
              <a:rPr lang="en-US"/>
              <a:t>Click to edit Master title style</a:t>
            </a:r>
            <a:endParaRPr lang="en-GB"/>
          </a:p>
        </p:txBody>
      </p:sp>
      <p:sp>
        <p:nvSpPr>
          <p:cNvPr id="6" name="Subtitle 2">
            <a:extLst>
              <a:ext uri="{FF2B5EF4-FFF2-40B4-BE49-F238E27FC236}">
                <a16:creationId xmlns:a16="http://schemas.microsoft.com/office/drawing/2014/main" id="{706A50D8-B7F7-160D-2F07-AD017507DDFD}"/>
              </a:ext>
            </a:extLst>
          </p:cNvPr>
          <p:cNvSpPr>
            <a:spLocks noGrp="1"/>
          </p:cNvSpPr>
          <p:nvPr>
            <p:ph type="subTitle" idx="1"/>
          </p:nvPr>
        </p:nvSpPr>
        <p:spPr>
          <a:xfrm>
            <a:off x="637273" y="3245466"/>
            <a:ext cx="3806223" cy="1044146"/>
          </a:xfrm>
        </p:spPr>
        <p:txBody>
          <a:bodyPr>
            <a:normAutofit/>
          </a:bodyPr>
          <a:lstStyle>
            <a:lvl1pPr marL="0" indent="0" algn="l">
              <a:lnSpc>
                <a:spcPct val="100000"/>
              </a:lnSpc>
              <a:buNone/>
              <a:defRPr sz="2400" b="0" i="0">
                <a:solidFill>
                  <a:schemeClr val="bg1"/>
                </a:solidFill>
                <a:latin typeface="Poppin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1" name="TextBox 10">
            <a:extLst>
              <a:ext uri="{FF2B5EF4-FFF2-40B4-BE49-F238E27FC236}">
                <a16:creationId xmlns:a16="http://schemas.microsoft.com/office/drawing/2014/main" id="{A5F0AE30-09F3-89B9-C1D8-4D114E715861}"/>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Poppins" panose="00000500000000000000" pitchFamily="2" charset="0"/>
                <a:cs typeface="Poppins" panose="00000500000000000000" pitchFamily="2" charset="0"/>
              </a:rPr>
              <a:t>‹#›</a:t>
            </a:fld>
            <a:endParaRPr lang="en-GB" sz="2000" b="0" i="0" noProof="0">
              <a:solidFill>
                <a:schemeClr val="bg1"/>
              </a:solidFill>
              <a:latin typeface="Poppins" panose="00000500000000000000" pitchFamily="2" charset="0"/>
              <a:cs typeface="Poppins" panose="00000500000000000000" pitchFamily="2" charset="0"/>
            </a:endParaRPr>
          </a:p>
        </p:txBody>
      </p:sp>
      <p:sp>
        <p:nvSpPr>
          <p:cNvPr id="12" name="TextBox 11">
            <a:extLst>
              <a:ext uri="{FF2B5EF4-FFF2-40B4-BE49-F238E27FC236}">
                <a16:creationId xmlns:a16="http://schemas.microsoft.com/office/drawing/2014/main" id="{CF6E8F8B-EFF1-8BE5-531B-11D2F646C39D}"/>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anose="00000500000000000000" pitchFamily="2" charset="0"/>
              </a:rPr>
              <a:t>Public</a:t>
            </a:r>
          </a:p>
        </p:txBody>
      </p:sp>
    </p:spTree>
    <p:extLst>
      <p:ext uri="{BB962C8B-B14F-4D97-AF65-F5344CB8AC3E}">
        <p14:creationId xmlns:p14="http://schemas.microsoft.com/office/powerpoint/2010/main" val="21452228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1_Tertiary Image Breaker Slide (Green)">
    <p:spTree>
      <p:nvGrpSpPr>
        <p:cNvPr id="1" name=""/>
        <p:cNvGrpSpPr/>
        <p:nvPr/>
      </p:nvGrpSpPr>
      <p:grpSpPr>
        <a:xfrm>
          <a:off x="0" y="0"/>
          <a:ext cx="0" cy="0"/>
          <a:chOff x="0" y="0"/>
          <a:chExt cx="0" cy="0"/>
        </a:xfrm>
      </p:grpSpPr>
      <p:pic>
        <p:nvPicPr>
          <p:cNvPr id="5" name="Picture 4" descr="A landscape with wind turbines&#10;&#10;Description automatically generated">
            <a:extLst>
              <a:ext uri="{FF2B5EF4-FFF2-40B4-BE49-F238E27FC236}">
                <a16:creationId xmlns:a16="http://schemas.microsoft.com/office/drawing/2014/main" id="{80230456-1E1D-9882-953C-735C1650D9D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1389"/>
            <a:ext cx="12191999" cy="6859389"/>
          </a:xfrm>
          <a:prstGeom prst="rect">
            <a:avLst/>
          </a:prstGeom>
        </p:spPr>
      </p:pic>
      <p:sp>
        <p:nvSpPr>
          <p:cNvPr id="2" name="Rectangle 1">
            <a:extLst>
              <a:ext uri="{FF2B5EF4-FFF2-40B4-BE49-F238E27FC236}">
                <a16:creationId xmlns:a16="http://schemas.microsoft.com/office/drawing/2014/main" id="{25D03570-DB34-2024-B384-8606A528FC2A}"/>
              </a:ext>
            </a:extLst>
          </p:cNvPr>
          <p:cNvSpPr/>
          <p:nvPr userDrawn="1"/>
        </p:nvSpPr>
        <p:spPr>
          <a:xfrm>
            <a:off x="0" y="-1388"/>
            <a:ext cx="12192000" cy="6859388"/>
          </a:xfrm>
          <a:prstGeom prst="rect">
            <a:avLst/>
          </a:prstGeom>
          <a:gradFill>
            <a:gsLst>
              <a:gs pos="0">
                <a:schemeClr val="tx1">
                  <a:alpha val="39214"/>
                </a:schemeClr>
              </a:gs>
              <a:gs pos="99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oup of green circles on a black background&#10;&#10;Description automatically generated">
            <a:extLst>
              <a:ext uri="{FF2B5EF4-FFF2-40B4-BE49-F238E27FC236}">
                <a16:creationId xmlns:a16="http://schemas.microsoft.com/office/drawing/2014/main" id="{61C10941-FE59-5783-1798-BE788622A26F}"/>
              </a:ext>
            </a:extLst>
          </p:cNvPr>
          <p:cNvPicPr>
            <a:picLocks noChangeAspect="1"/>
          </p:cNvPicPr>
          <p:nvPr userDrawn="1"/>
        </p:nvPicPr>
        <p:blipFill>
          <a:blip r:embed="rId3"/>
          <a:stretch>
            <a:fillRect/>
          </a:stretch>
        </p:blipFill>
        <p:spPr>
          <a:xfrm>
            <a:off x="2466" y="0"/>
            <a:ext cx="12189533" cy="6859388"/>
          </a:xfrm>
          <a:prstGeom prst="rect">
            <a:avLst/>
          </a:prstGeom>
        </p:spPr>
      </p:pic>
      <p:sp>
        <p:nvSpPr>
          <p:cNvPr id="6" name="Title 1">
            <a:extLst>
              <a:ext uri="{FF2B5EF4-FFF2-40B4-BE49-F238E27FC236}">
                <a16:creationId xmlns:a16="http://schemas.microsoft.com/office/drawing/2014/main" id="{59E7D018-B171-94AC-7AB0-6D4A778AF143}"/>
              </a:ext>
            </a:extLst>
          </p:cNvPr>
          <p:cNvSpPr>
            <a:spLocks noGrp="1"/>
          </p:cNvSpPr>
          <p:nvPr>
            <p:ph type="ctrTitle"/>
          </p:nvPr>
        </p:nvSpPr>
        <p:spPr>
          <a:xfrm>
            <a:off x="637273" y="820795"/>
            <a:ext cx="5001527" cy="2387600"/>
          </a:xfrm>
        </p:spPr>
        <p:txBody>
          <a:bodyPr anchor="b">
            <a:normAutofit/>
          </a:bodyPr>
          <a:lstStyle>
            <a:lvl1pPr algn="l">
              <a:lnSpc>
                <a:spcPct val="100000"/>
              </a:lnSpc>
              <a:defRPr sz="4400" b="1" i="0">
                <a:solidFill>
                  <a:schemeClr val="bg1"/>
                </a:solidFill>
                <a:latin typeface="Poppins" panose="00000500000000000000" pitchFamily="2" charset="0"/>
                <a:cs typeface="Poppins" panose="00000500000000000000" pitchFamily="2" charset="0"/>
              </a:defRPr>
            </a:lvl1pPr>
          </a:lstStyle>
          <a:p>
            <a:r>
              <a:rPr lang="en-US"/>
              <a:t>Click to edit Master title style</a:t>
            </a:r>
            <a:endParaRPr lang="en-GB"/>
          </a:p>
        </p:txBody>
      </p:sp>
      <p:sp>
        <p:nvSpPr>
          <p:cNvPr id="7" name="Subtitle 2">
            <a:extLst>
              <a:ext uri="{FF2B5EF4-FFF2-40B4-BE49-F238E27FC236}">
                <a16:creationId xmlns:a16="http://schemas.microsoft.com/office/drawing/2014/main" id="{E204E558-0287-752E-E0C0-41C16261E3E1}"/>
              </a:ext>
            </a:extLst>
          </p:cNvPr>
          <p:cNvSpPr>
            <a:spLocks noGrp="1"/>
          </p:cNvSpPr>
          <p:nvPr>
            <p:ph type="subTitle" idx="1"/>
          </p:nvPr>
        </p:nvSpPr>
        <p:spPr>
          <a:xfrm>
            <a:off x="637273" y="3245466"/>
            <a:ext cx="3806223" cy="1044146"/>
          </a:xfrm>
        </p:spPr>
        <p:txBody>
          <a:bodyPr>
            <a:normAutofit/>
          </a:bodyPr>
          <a:lstStyle>
            <a:lvl1pPr marL="0" indent="0" algn="l">
              <a:lnSpc>
                <a:spcPct val="100000"/>
              </a:lnSpc>
              <a:buNone/>
              <a:defRPr sz="2400" b="0" i="0">
                <a:solidFill>
                  <a:schemeClr val="bg1"/>
                </a:solidFill>
                <a:latin typeface="Poppin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3" name="TextBox 12">
            <a:extLst>
              <a:ext uri="{FF2B5EF4-FFF2-40B4-BE49-F238E27FC236}">
                <a16:creationId xmlns:a16="http://schemas.microsoft.com/office/drawing/2014/main" id="{4EB6BB7C-D587-B2C7-DFFC-E364FFD9D89C}"/>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Poppins" panose="00000500000000000000" pitchFamily="2" charset="0"/>
                <a:cs typeface="Poppins" panose="00000500000000000000" pitchFamily="2" charset="0"/>
              </a:rPr>
              <a:t>‹#›</a:t>
            </a:fld>
            <a:endParaRPr lang="en-GB" sz="2000" b="0" i="0" noProof="0">
              <a:solidFill>
                <a:schemeClr val="bg1"/>
              </a:solidFill>
              <a:latin typeface="Poppins" panose="00000500000000000000" pitchFamily="2" charset="0"/>
              <a:cs typeface="Poppins" panose="00000500000000000000" pitchFamily="2" charset="0"/>
            </a:endParaRPr>
          </a:p>
        </p:txBody>
      </p:sp>
      <p:sp>
        <p:nvSpPr>
          <p:cNvPr id="14" name="TextBox 13">
            <a:extLst>
              <a:ext uri="{FF2B5EF4-FFF2-40B4-BE49-F238E27FC236}">
                <a16:creationId xmlns:a16="http://schemas.microsoft.com/office/drawing/2014/main" id="{7776B989-9632-966E-9D46-52E392FACE69}"/>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anose="00000500000000000000" pitchFamily="2" charset="0"/>
              </a:rPr>
              <a:t>Public</a:t>
            </a:r>
          </a:p>
        </p:txBody>
      </p:sp>
    </p:spTree>
    <p:extLst>
      <p:ext uri="{BB962C8B-B14F-4D97-AF65-F5344CB8AC3E}">
        <p14:creationId xmlns:p14="http://schemas.microsoft.com/office/powerpoint/2010/main" val="25852367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B191826-CFE4-1D6E-85E2-32EE006A5C5D}"/>
              </a:ext>
            </a:extLst>
          </p:cNvPr>
          <p:cNvSpPr/>
          <p:nvPr/>
        </p:nvSpPr>
        <p:spPr>
          <a:xfrm flipH="1">
            <a:off x="0" y="0"/>
            <a:ext cx="12192000" cy="6857996"/>
          </a:xfrm>
          <a:prstGeom prst="rect">
            <a:avLst/>
          </a:prstGeom>
          <a:gradFill flip="none" rotWithShape="1">
            <a:gsLst>
              <a:gs pos="93000">
                <a:schemeClr val="tx2"/>
              </a:gs>
              <a:gs pos="75000">
                <a:schemeClr val="accent1">
                  <a:alpha val="94000"/>
                </a:schemeClr>
              </a:gs>
              <a:gs pos="39000">
                <a:schemeClr val="accent4">
                  <a:lumMod val="50000"/>
                  <a:alpha val="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1DDCB74-BBA4-B75C-2781-A574716A3DE4}"/>
              </a:ext>
            </a:extLst>
          </p:cNvPr>
          <p:cNvSpPr/>
          <p:nvPr/>
        </p:nvSpPr>
        <p:spPr>
          <a:xfrm>
            <a:off x="0" y="-5"/>
            <a:ext cx="7958884" cy="5425439"/>
          </a:xfrm>
          <a:prstGeom prst="rect">
            <a:avLst/>
          </a:prstGeom>
          <a:gradFill flip="none" rotWithShape="1">
            <a:gsLst>
              <a:gs pos="6000">
                <a:schemeClr val="accent4">
                  <a:lumMod val="50000"/>
                </a:schemeClr>
              </a:gs>
              <a:gs pos="51000">
                <a:schemeClr val="accent6">
                  <a:lumMod val="75000"/>
                  <a:alpha val="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E4A60CA-D100-CFE6-62AC-013A201FBB9F}"/>
              </a:ext>
            </a:extLst>
          </p:cNvPr>
          <p:cNvSpPr/>
          <p:nvPr/>
        </p:nvSpPr>
        <p:spPr>
          <a:xfrm rot="5400000">
            <a:off x="1660810" y="-1660814"/>
            <a:ext cx="6858000" cy="10179620"/>
          </a:xfrm>
          <a:prstGeom prst="rect">
            <a:avLst/>
          </a:prstGeom>
          <a:gradFill flip="none" rotWithShape="1">
            <a:gsLst>
              <a:gs pos="6000">
                <a:schemeClr val="accent3">
                  <a:lumMod val="60000"/>
                  <a:lumOff val="40000"/>
                  <a:alpha val="50000"/>
                </a:schemeClr>
              </a:gs>
              <a:gs pos="72989">
                <a:schemeClr val="bg2">
                  <a:alpha val="0"/>
                </a:schemeClr>
              </a:gs>
              <a:gs pos="37000">
                <a:schemeClr val="accent2">
                  <a:lumMod val="75000"/>
                  <a:alpha val="8000"/>
                </a:schemeClr>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itle 4">
            <a:extLst>
              <a:ext uri="{FF2B5EF4-FFF2-40B4-BE49-F238E27FC236}">
                <a16:creationId xmlns:a16="http://schemas.microsoft.com/office/drawing/2014/main" id="{22C61630-0AC6-F4D9-545E-38A32C69F3CA}"/>
              </a:ext>
            </a:extLst>
          </p:cNvPr>
          <p:cNvSpPr>
            <a:spLocks noGrp="1"/>
          </p:cNvSpPr>
          <p:nvPr>
            <p:ph type="title"/>
          </p:nvPr>
        </p:nvSpPr>
        <p:spPr>
          <a:xfrm>
            <a:off x="274320" y="1148579"/>
            <a:ext cx="4724400" cy="2811649"/>
          </a:xfrm>
        </p:spPr>
        <p:txBody>
          <a:bodyPr anchor="t"/>
          <a:lstStyle>
            <a:lvl1pPr>
              <a:defRPr sz="5000"/>
            </a:lvl1pPr>
          </a:lstStyle>
          <a:p>
            <a:r>
              <a:rPr lang="en-US"/>
              <a:t>Click to edit Master title style</a:t>
            </a:r>
          </a:p>
        </p:txBody>
      </p:sp>
      <p:sp>
        <p:nvSpPr>
          <p:cNvPr id="6" name="Date Placeholder 5">
            <a:extLst>
              <a:ext uri="{FF2B5EF4-FFF2-40B4-BE49-F238E27FC236}">
                <a16:creationId xmlns:a16="http://schemas.microsoft.com/office/drawing/2014/main" id="{C3B19A28-AC79-CF20-C703-D6B27C01698A}"/>
              </a:ext>
            </a:extLst>
          </p:cNvPr>
          <p:cNvSpPr>
            <a:spLocks noGrp="1"/>
          </p:cNvSpPr>
          <p:nvPr>
            <p:ph type="dt" sz="half" idx="14"/>
          </p:nvPr>
        </p:nvSpPr>
        <p:spPr>
          <a:xfrm>
            <a:off x="412375" y="210114"/>
            <a:ext cx="1884796" cy="365760"/>
          </a:xfrm>
        </p:spPr>
        <p:txBody>
          <a:bodyPr/>
          <a:lstStyle/>
          <a:p>
            <a:fld id="{C2A0816E-BD5C-478F-AB95-6BE098266DF3}" type="datetime1">
              <a:rPr lang="en-US" smtClean="0"/>
              <a:t>6/24/2026</a:t>
            </a:fld>
            <a:endParaRPr lang="en-US"/>
          </a:p>
        </p:txBody>
      </p:sp>
      <p:sp>
        <p:nvSpPr>
          <p:cNvPr id="8" name="Footer Placeholder 7">
            <a:extLst>
              <a:ext uri="{FF2B5EF4-FFF2-40B4-BE49-F238E27FC236}">
                <a16:creationId xmlns:a16="http://schemas.microsoft.com/office/drawing/2014/main" id="{19E554EC-D104-642A-5E42-E4CFB243523F}"/>
              </a:ext>
            </a:extLst>
          </p:cNvPr>
          <p:cNvSpPr>
            <a:spLocks noGrp="1"/>
          </p:cNvSpPr>
          <p:nvPr>
            <p:ph type="ftr" sz="quarter" idx="15"/>
          </p:nvPr>
        </p:nvSpPr>
        <p:spPr>
          <a:xfrm>
            <a:off x="6481323" y="210114"/>
            <a:ext cx="2509284" cy="365760"/>
          </a:xfrm>
        </p:spPr>
        <p:txBody>
          <a:bodyPr/>
          <a:lstStyle>
            <a:lvl1pPr>
              <a:defRPr>
                <a:solidFill>
                  <a:schemeClr val="tx1"/>
                </a:solidFill>
              </a:defRPr>
            </a:lvl1pPr>
          </a:lstStyle>
          <a:p>
            <a:r>
              <a:rPr lang="en-US"/>
              <a:t>Sample Footer Text</a:t>
            </a:r>
          </a:p>
        </p:txBody>
      </p:sp>
      <p:sp>
        <p:nvSpPr>
          <p:cNvPr id="9" name="Slide Number Placeholder 8">
            <a:extLst>
              <a:ext uri="{FF2B5EF4-FFF2-40B4-BE49-F238E27FC236}">
                <a16:creationId xmlns:a16="http://schemas.microsoft.com/office/drawing/2014/main" id="{47E23A16-5291-F71A-D460-81EE611EA8B8}"/>
              </a:ext>
            </a:extLst>
          </p:cNvPr>
          <p:cNvSpPr>
            <a:spLocks noGrp="1"/>
          </p:cNvSpPr>
          <p:nvPr>
            <p:ph type="sldNum" sz="quarter" idx="16"/>
          </p:nvPr>
        </p:nvSpPr>
        <p:spPr/>
        <p:txBody>
          <a:bodyPr/>
          <a:lstStyle/>
          <a:p>
            <a:fld id="{5E0677F5-4A8A-4BF1-96BE-3BAE8FBAFE2E}" type="slidenum">
              <a:rPr lang="en-US" smtClean="0"/>
              <a:t>‹#›</a:t>
            </a:fld>
            <a:endParaRPr lang="en-US"/>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481322" y="1148580"/>
            <a:ext cx="4986777" cy="4606762"/>
          </a:xfrm>
        </p:spPr>
        <p:txBody>
          <a:bodyPr vert="horz" lIns="91440" tIns="45720" rIns="91440" bIns="45720" rtlCol="0" anchor="b">
            <a:normAutofit/>
          </a:bodyPr>
          <a:lstStyle>
            <a:lvl1pPr marL="457200" indent="-457200">
              <a:spcBef>
                <a:spcPts val="1000"/>
              </a:spcBef>
              <a:spcAft>
                <a:spcPts val="600"/>
              </a:spcAft>
              <a:buFont typeface="+mj-lt"/>
              <a:buAutoNum type="arabicPeriod"/>
              <a:defRPr lang="en-US" sz="1600" dirty="0"/>
            </a:lvl1pPr>
            <a:lvl2pPr marL="571500" indent="-342900">
              <a:spcBef>
                <a:spcPts val="1000"/>
              </a:spcBef>
              <a:spcAft>
                <a:spcPts val="600"/>
              </a:spcAft>
              <a:buFont typeface="+mj-lt"/>
              <a:buAutoNum type="arabicPeriod"/>
              <a:defRPr lang="en-US" sz="1400" dirty="0"/>
            </a:lvl2pPr>
            <a:lvl3pPr marL="800100" indent="-342900">
              <a:spcBef>
                <a:spcPts val="1000"/>
              </a:spcBef>
              <a:spcAft>
                <a:spcPts val="600"/>
              </a:spcAft>
              <a:buFont typeface="+mj-lt"/>
              <a:buAutoNum type="arabicPeriod"/>
              <a:defRPr lang="en-US" sz="1400" dirty="0"/>
            </a:lvl3pPr>
            <a:lvl4pPr>
              <a:spcBef>
                <a:spcPts val="1000"/>
              </a:spcBef>
              <a:spcAft>
                <a:spcPts val="600"/>
              </a:spcAft>
              <a:buFont typeface="+mj-lt"/>
              <a:buAutoNum type="arabicPeriod"/>
              <a:defRPr lang="en-US" sz="1400" dirty="0"/>
            </a:lvl4pPr>
            <a:lvl5pPr>
              <a:spcBef>
                <a:spcPts val="1000"/>
              </a:spcBef>
              <a:spcAft>
                <a:spcPts val="600"/>
              </a:spcAft>
              <a:buFont typeface="+mj-lt"/>
              <a:buAutoNum type="arabicPeriod"/>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729346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Tertiary Text (left) Circle Media (right) -Green">
    <p:spTree>
      <p:nvGrpSpPr>
        <p:cNvPr id="1" name=""/>
        <p:cNvGrpSpPr/>
        <p:nvPr/>
      </p:nvGrpSpPr>
      <p:grpSpPr>
        <a:xfrm>
          <a:off x="0" y="0"/>
          <a:ext cx="0" cy="0"/>
          <a:chOff x="0" y="0"/>
          <a:chExt cx="0" cy="0"/>
        </a:xfrm>
      </p:grpSpPr>
      <p:pic>
        <p:nvPicPr>
          <p:cNvPr id="4" name="Picture 3" descr="A green circle on a green background&#10;&#10;Description automatically generated">
            <a:extLst>
              <a:ext uri="{FF2B5EF4-FFF2-40B4-BE49-F238E27FC236}">
                <a16:creationId xmlns:a16="http://schemas.microsoft.com/office/drawing/2014/main" id="{20C745BF-A6FE-9C89-A1A9-53C92188F4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Picture Placeholder 13">
            <a:extLst>
              <a:ext uri="{FF2B5EF4-FFF2-40B4-BE49-F238E27FC236}">
                <a16:creationId xmlns:a16="http://schemas.microsoft.com/office/drawing/2014/main" id="{CFC8E555-A363-BBFE-7CE9-820F21628147}"/>
              </a:ext>
            </a:extLst>
          </p:cNvPr>
          <p:cNvSpPr>
            <a:spLocks noGrp="1"/>
          </p:cNvSpPr>
          <p:nvPr>
            <p:ph type="pic" sz="quarter" idx="13"/>
          </p:nvPr>
        </p:nvSpPr>
        <p:spPr>
          <a:xfrm>
            <a:off x="6690691" y="-620033"/>
            <a:ext cx="8539843" cy="8327117"/>
          </a:xfrm>
          <a:prstGeom prst="ellipse">
            <a:avLst/>
          </a:prstGeom>
        </p:spPr>
        <p:txBody>
          <a:bodyPr/>
          <a:lstStyle>
            <a:lvl1pPr>
              <a:defRPr b="0" i="0">
                <a:latin typeface="Poppins" panose="00000500000000000000" pitchFamily="2" charset="0"/>
              </a:defRPr>
            </a:lvl1pPr>
          </a:lstStyle>
          <a:p>
            <a:r>
              <a:rPr lang="en-US"/>
              <a:t>Click icon to add picture</a:t>
            </a:r>
            <a:endParaRPr lang="en-GB"/>
          </a:p>
        </p:txBody>
      </p:sp>
      <p:pic>
        <p:nvPicPr>
          <p:cNvPr id="12" name="Picture 11" descr="A black background with white dots&#10;&#10;Description automatically generated">
            <a:extLst>
              <a:ext uri="{FF2B5EF4-FFF2-40B4-BE49-F238E27FC236}">
                <a16:creationId xmlns:a16="http://schemas.microsoft.com/office/drawing/2014/main" id="{E67CFF76-6D91-97FD-5651-EF0E6470CA4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Title 1">
            <a:extLst>
              <a:ext uri="{FF2B5EF4-FFF2-40B4-BE49-F238E27FC236}">
                <a16:creationId xmlns:a16="http://schemas.microsoft.com/office/drawing/2014/main" id="{CF0BC532-0DCF-D95D-28B5-7CED43AF3080}"/>
              </a:ext>
            </a:extLst>
          </p:cNvPr>
          <p:cNvSpPr>
            <a:spLocks noGrp="1"/>
          </p:cNvSpPr>
          <p:nvPr>
            <p:ph type="title"/>
          </p:nvPr>
        </p:nvSpPr>
        <p:spPr>
          <a:xfrm>
            <a:off x="637272" y="1077687"/>
            <a:ext cx="5458727" cy="1325563"/>
          </a:xfrm>
        </p:spPr>
        <p:txBody>
          <a:bodyPr/>
          <a:lstStyle>
            <a:lvl1pPr>
              <a:lnSpc>
                <a:spcPct val="100000"/>
              </a:lnSpc>
              <a:defRPr b="1" i="0">
                <a:solidFill>
                  <a:schemeClr val="bg1"/>
                </a:solidFill>
                <a:latin typeface="Poppins" panose="00000500000000000000" pitchFamily="2" charset="0"/>
                <a:cs typeface="Poppins" panose="00000500000000000000" pitchFamily="2" charset="0"/>
              </a:defRPr>
            </a:lvl1pPr>
          </a:lstStyle>
          <a:p>
            <a:r>
              <a:rPr lang="en-US"/>
              <a:t>Click to edit Master title style</a:t>
            </a:r>
            <a:endParaRPr lang="en-GB"/>
          </a:p>
        </p:txBody>
      </p:sp>
      <p:sp>
        <p:nvSpPr>
          <p:cNvPr id="16" name="Text Placeholder 12">
            <a:extLst>
              <a:ext uri="{FF2B5EF4-FFF2-40B4-BE49-F238E27FC236}">
                <a16:creationId xmlns:a16="http://schemas.microsoft.com/office/drawing/2014/main" id="{FA8AA84D-31F0-CED3-DCC7-DD7727F14369}"/>
              </a:ext>
            </a:extLst>
          </p:cNvPr>
          <p:cNvSpPr>
            <a:spLocks noGrp="1"/>
          </p:cNvSpPr>
          <p:nvPr>
            <p:ph type="body" sz="quarter" idx="14"/>
          </p:nvPr>
        </p:nvSpPr>
        <p:spPr>
          <a:xfrm>
            <a:off x="637273" y="2628900"/>
            <a:ext cx="4462848" cy="3151414"/>
          </a:xfrm>
        </p:spPr>
        <p:txBody>
          <a:bodyPr>
            <a:normAutofit/>
          </a:bodyPr>
          <a:lstStyle>
            <a:lvl1pPr marL="0" indent="0">
              <a:lnSpc>
                <a:spcPct val="100000"/>
              </a:lnSpc>
              <a:buNone/>
              <a:defRPr sz="1800" b="0" i="0">
                <a:solidFill>
                  <a:schemeClr val="bg1"/>
                </a:solidFill>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 name="TextBox 2">
            <a:extLst>
              <a:ext uri="{FF2B5EF4-FFF2-40B4-BE49-F238E27FC236}">
                <a16:creationId xmlns:a16="http://schemas.microsoft.com/office/drawing/2014/main" id="{EE90123E-ED9B-5C86-2BDD-C6716D248A35}"/>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Poppins" panose="00000500000000000000" pitchFamily="2" charset="0"/>
                <a:cs typeface="Poppins" panose="00000500000000000000" pitchFamily="2" charset="0"/>
              </a:rPr>
              <a:t>‹#›</a:t>
            </a:fld>
            <a:endParaRPr lang="en-GB" sz="2000" b="0" i="0" noProof="0">
              <a:solidFill>
                <a:schemeClr val="bg1"/>
              </a:solidFill>
              <a:latin typeface="Poppins" panose="00000500000000000000" pitchFamily="2" charset="0"/>
              <a:cs typeface="Poppins" panose="00000500000000000000" pitchFamily="2" charset="0"/>
            </a:endParaRPr>
          </a:p>
        </p:txBody>
      </p:sp>
      <p:sp>
        <p:nvSpPr>
          <p:cNvPr id="6" name="TextBox 5">
            <a:extLst>
              <a:ext uri="{FF2B5EF4-FFF2-40B4-BE49-F238E27FC236}">
                <a16:creationId xmlns:a16="http://schemas.microsoft.com/office/drawing/2014/main" id="{612CD634-720B-22FB-D616-C76601F5BDB7}"/>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anose="00000500000000000000" pitchFamily="2" charset="0"/>
              </a:rPr>
              <a:t>Public</a:t>
            </a:r>
          </a:p>
        </p:txBody>
      </p:sp>
    </p:spTree>
    <p:extLst>
      <p:ext uri="{BB962C8B-B14F-4D97-AF65-F5344CB8AC3E}">
        <p14:creationId xmlns:p14="http://schemas.microsoft.com/office/powerpoint/2010/main" val="286720886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Tertiary Breaker slide - Orange">
    <p:bg>
      <p:bgPr>
        <a:solidFill>
          <a:schemeClr val="tx2"/>
        </a:solidFill>
        <a:effectLst/>
      </p:bgPr>
    </p:bg>
    <p:spTree>
      <p:nvGrpSpPr>
        <p:cNvPr id="1" name=""/>
        <p:cNvGrpSpPr/>
        <p:nvPr/>
      </p:nvGrpSpPr>
      <p:grpSpPr>
        <a:xfrm>
          <a:off x="0" y="0"/>
          <a:ext cx="0" cy="0"/>
          <a:chOff x="0" y="0"/>
          <a:chExt cx="0" cy="0"/>
        </a:xfrm>
      </p:grpSpPr>
      <p:pic>
        <p:nvPicPr>
          <p:cNvPr id="8" name="Picture 7" descr="A red and orange background with white dots&#10;&#10;Description automatically generated">
            <a:extLst>
              <a:ext uri="{FF2B5EF4-FFF2-40B4-BE49-F238E27FC236}">
                <a16:creationId xmlns:a16="http://schemas.microsoft.com/office/drawing/2014/main" id="{3A206F06-1DC8-DB27-CD61-EA425EBFA406}"/>
              </a:ext>
            </a:extLst>
          </p:cNvPr>
          <p:cNvPicPr>
            <a:picLocks noChangeAspect="1"/>
          </p:cNvPicPr>
          <p:nvPr userDrawn="1"/>
        </p:nvPicPr>
        <p:blipFill>
          <a:blip r:embed="rId2"/>
          <a:stretch>
            <a:fillRect/>
          </a:stretch>
        </p:blipFill>
        <p:spPr>
          <a:xfrm>
            <a:off x="2466" y="0"/>
            <a:ext cx="12189533" cy="6859388"/>
          </a:xfrm>
          <a:prstGeom prst="rect">
            <a:avLst/>
          </a:prstGeom>
        </p:spPr>
      </p:pic>
      <p:sp>
        <p:nvSpPr>
          <p:cNvPr id="5" name="Title 1">
            <a:extLst>
              <a:ext uri="{FF2B5EF4-FFF2-40B4-BE49-F238E27FC236}">
                <a16:creationId xmlns:a16="http://schemas.microsoft.com/office/drawing/2014/main" id="{E0565349-94A5-B4CE-810A-617DD67F0633}"/>
              </a:ext>
            </a:extLst>
          </p:cNvPr>
          <p:cNvSpPr>
            <a:spLocks noGrp="1"/>
          </p:cNvSpPr>
          <p:nvPr>
            <p:ph type="ctrTitle"/>
          </p:nvPr>
        </p:nvSpPr>
        <p:spPr>
          <a:xfrm>
            <a:off x="532944" y="820795"/>
            <a:ext cx="5105856" cy="2387600"/>
          </a:xfrm>
        </p:spPr>
        <p:txBody>
          <a:bodyPr anchor="b">
            <a:normAutofit/>
          </a:bodyPr>
          <a:lstStyle>
            <a:lvl1pPr algn="l">
              <a:lnSpc>
                <a:spcPct val="100000"/>
              </a:lnSpc>
              <a:defRPr sz="4400" b="1" i="0">
                <a:solidFill>
                  <a:schemeClr val="bg1"/>
                </a:solidFill>
                <a:latin typeface="Poppins" panose="00000500000000000000" pitchFamily="2" charset="0"/>
                <a:cs typeface="Poppins" panose="00000500000000000000" pitchFamily="2" charset="0"/>
              </a:defRPr>
            </a:lvl1pPr>
          </a:lstStyle>
          <a:p>
            <a:r>
              <a:rPr lang="en-US"/>
              <a:t>Click to edit Master title style</a:t>
            </a:r>
            <a:endParaRPr lang="en-GB"/>
          </a:p>
        </p:txBody>
      </p:sp>
      <p:sp>
        <p:nvSpPr>
          <p:cNvPr id="6" name="Subtitle 2">
            <a:extLst>
              <a:ext uri="{FF2B5EF4-FFF2-40B4-BE49-F238E27FC236}">
                <a16:creationId xmlns:a16="http://schemas.microsoft.com/office/drawing/2014/main" id="{3EFE08E9-6261-DAF2-2875-EDFD62D93E5C}"/>
              </a:ext>
            </a:extLst>
          </p:cNvPr>
          <p:cNvSpPr>
            <a:spLocks noGrp="1"/>
          </p:cNvSpPr>
          <p:nvPr>
            <p:ph type="subTitle" idx="1"/>
          </p:nvPr>
        </p:nvSpPr>
        <p:spPr>
          <a:xfrm>
            <a:off x="532944" y="3245466"/>
            <a:ext cx="3885619" cy="1044146"/>
          </a:xfrm>
        </p:spPr>
        <p:txBody>
          <a:bodyPr>
            <a:normAutofit/>
          </a:bodyPr>
          <a:lstStyle>
            <a:lvl1pPr marL="0" indent="0" algn="l">
              <a:lnSpc>
                <a:spcPct val="100000"/>
              </a:lnSpc>
              <a:buNone/>
              <a:defRPr sz="2400" b="0" i="0">
                <a:solidFill>
                  <a:schemeClr val="bg1"/>
                </a:solidFill>
                <a:latin typeface="Poppin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7" name="TextBox 6">
            <a:extLst>
              <a:ext uri="{FF2B5EF4-FFF2-40B4-BE49-F238E27FC236}">
                <a16:creationId xmlns:a16="http://schemas.microsoft.com/office/drawing/2014/main" id="{58ECB0C5-3372-8899-E0C4-BAA7FF3C995D}"/>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Poppins" panose="00000500000000000000" pitchFamily="2" charset="0"/>
                <a:cs typeface="Poppins" panose="00000500000000000000" pitchFamily="2" charset="0"/>
              </a:rPr>
              <a:t>‹#›</a:t>
            </a:fld>
            <a:endParaRPr lang="en-GB" sz="2000" b="0" i="0" noProof="0">
              <a:solidFill>
                <a:schemeClr val="bg1"/>
              </a:solidFill>
              <a:latin typeface="Poppins" panose="00000500000000000000" pitchFamily="2" charset="0"/>
              <a:cs typeface="Poppins" panose="00000500000000000000" pitchFamily="2" charset="0"/>
            </a:endParaRPr>
          </a:p>
        </p:txBody>
      </p:sp>
      <p:sp>
        <p:nvSpPr>
          <p:cNvPr id="9" name="TextBox 8">
            <a:extLst>
              <a:ext uri="{FF2B5EF4-FFF2-40B4-BE49-F238E27FC236}">
                <a16:creationId xmlns:a16="http://schemas.microsoft.com/office/drawing/2014/main" id="{E4AC9B01-BBC9-948B-802D-496ECF26B66E}"/>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anose="00000500000000000000" pitchFamily="2" charset="0"/>
              </a:rPr>
              <a:t>Public</a:t>
            </a:r>
          </a:p>
        </p:txBody>
      </p:sp>
    </p:spTree>
    <p:extLst>
      <p:ext uri="{BB962C8B-B14F-4D97-AF65-F5344CB8AC3E}">
        <p14:creationId xmlns:p14="http://schemas.microsoft.com/office/powerpoint/2010/main" val="88711705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userDrawn="1">
  <p:cSld name="Tertiary Image Breaker Slide (Orange)">
    <p:spTree>
      <p:nvGrpSpPr>
        <p:cNvPr id="1" name=""/>
        <p:cNvGrpSpPr/>
        <p:nvPr/>
      </p:nvGrpSpPr>
      <p:grpSpPr>
        <a:xfrm>
          <a:off x="0" y="0"/>
          <a:ext cx="0" cy="0"/>
          <a:chOff x="0" y="0"/>
          <a:chExt cx="0" cy="0"/>
        </a:xfrm>
      </p:grpSpPr>
      <p:pic>
        <p:nvPicPr>
          <p:cNvPr id="5" name="Picture 4" descr="Men standing in a room with a window&#10;&#10;Description automatically generated">
            <a:extLst>
              <a:ext uri="{FF2B5EF4-FFF2-40B4-BE49-F238E27FC236}">
                <a16:creationId xmlns:a16="http://schemas.microsoft.com/office/drawing/2014/main" id="{7E5940D1-7D44-F002-B80B-1547B0BB318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7DBE9E21-7697-D9F7-4B4C-A0A1BB7C8E9C}"/>
              </a:ext>
            </a:extLst>
          </p:cNvPr>
          <p:cNvSpPr/>
          <p:nvPr userDrawn="1"/>
        </p:nvSpPr>
        <p:spPr>
          <a:xfrm>
            <a:off x="0" y="0"/>
            <a:ext cx="12192000" cy="6859388"/>
          </a:xfrm>
          <a:prstGeom prst="rect">
            <a:avLst/>
          </a:prstGeom>
          <a:gradFill>
            <a:gsLst>
              <a:gs pos="0">
                <a:schemeClr val="tx1">
                  <a:alpha val="39214"/>
                </a:schemeClr>
              </a:gs>
              <a:gs pos="99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A group of yellow circles on a black background&#10;&#10;Description automatically generated">
            <a:extLst>
              <a:ext uri="{FF2B5EF4-FFF2-40B4-BE49-F238E27FC236}">
                <a16:creationId xmlns:a16="http://schemas.microsoft.com/office/drawing/2014/main" id="{00C307F2-82C7-4AE4-F7EA-9DBAC43E819A}"/>
              </a:ext>
            </a:extLst>
          </p:cNvPr>
          <p:cNvPicPr>
            <a:picLocks noChangeAspect="1"/>
          </p:cNvPicPr>
          <p:nvPr userDrawn="1"/>
        </p:nvPicPr>
        <p:blipFill>
          <a:blip r:embed="rId3"/>
          <a:stretch>
            <a:fillRect/>
          </a:stretch>
        </p:blipFill>
        <p:spPr>
          <a:xfrm>
            <a:off x="2467" y="0"/>
            <a:ext cx="12189533" cy="6859388"/>
          </a:xfrm>
          <a:prstGeom prst="rect">
            <a:avLst/>
          </a:prstGeom>
        </p:spPr>
      </p:pic>
      <p:sp>
        <p:nvSpPr>
          <p:cNvPr id="12" name="Title 1">
            <a:extLst>
              <a:ext uri="{FF2B5EF4-FFF2-40B4-BE49-F238E27FC236}">
                <a16:creationId xmlns:a16="http://schemas.microsoft.com/office/drawing/2014/main" id="{D7403249-DAF3-F6D3-58FB-ACF79DCCD9D1}"/>
              </a:ext>
            </a:extLst>
          </p:cNvPr>
          <p:cNvSpPr>
            <a:spLocks noGrp="1"/>
          </p:cNvSpPr>
          <p:nvPr>
            <p:ph type="ctrTitle"/>
          </p:nvPr>
        </p:nvSpPr>
        <p:spPr>
          <a:xfrm>
            <a:off x="532944" y="820795"/>
            <a:ext cx="5105856" cy="2387600"/>
          </a:xfrm>
        </p:spPr>
        <p:txBody>
          <a:bodyPr anchor="b">
            <a:normAutofit/>
          </a:bodyPr>
          <a:lstStyle>
            <a:lvl1pPr algn="l">
              <a:lnSpc>
                <a:spcPct val="100000"/>
              </a:lnSpc>
              <a:defRPr sz="4400" b="1" i="0">
                <a:solidFill>
                  <a:schemeClr val="bg1"/>
                </a:solidFill>
                <a:latin typeface="Poppins" panose="00000500000000000000" pitchFamily="2" charset="0"/>
                <a:cs typeface="Poppins" panose="00000500000000000000" pitchFamily="2" charset="0"/>
              </a:defRPr>
            </a:lvl1pPr>
          </a:lstStyle>
          <a:p>
            <a:r>
              <a:rPr lang="en-US"/>
              <a:t>Click to edit Master title style</a:t>
            </a:r>
            <a:endParaRPr lang="en-GB"/>
          </a:p>
        </p:txBody>
      </p:sp>
      <p:sp>
        <p:nvSpPr>
          <p:cNvPr id="13" name="Subtitle 2">
            <a:extLst>
              <a:ext uri="{FF2B5EF4-FFF2-40B4-BE49-F238E27FC236}">
                <a16:creationId xmlns:a16="http://schemas.microsoft.com/office/drawing/2014/main" id="{B5B0F677-F88B-19B9-DBAC-1B2F7B283C97}"/>
              </a:ext>
            </a:extLst>
          </p:cNvPr>
          <p:cNvSpPr>
            <a:spLocks noGrp="1"/>
          </p:cNvSpPr>
          <p:nvPr>
            <p:ph type="subTitle" idx="1"/>
          </p:nvPr>
        </p:nvSpPr>
        <p:spPr>
          <a:xfrm>
            <a:off x="532944" y="3245466"/>
            <a:ext cx="3885619" cy="1044146"/>
          </a:xfrm>
        </p:spPr>
        <p:txBody>
          <a:bodyPr>
            <a:normAutofit/>
          </a:bodyPr>
          <a:lstStyle>
            <a:lvl1pPr marL="0" indent="0" algn="l">
              <a:lnSpc>
                <a:spcPct val="100000"/>
              </a:lnSpc>
              <a:buNone/>
              <a:defRPr sz="2400" b="0" i="0">
                <a:solidFill>
                  <a:schemeClr val="bg1"/>
                </a:solidFill>
                <a:latin typeface="Poppin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7" name="TextBox 6">
            <a:extLst>
              <a:ext uri="{FF2B5EF4-FFF2-40B4-BE49-F238E27FC236}">
                <a16:creationId xmlns:a16="http://schemas.microsoft.com/office/drawing/2014/main" id="{B8CABF5A-754E-8920-0F75-178EB04F4065}"/>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Poppins" panose="00000500000000000000" pitchFamily="2" charset="0"/>
                <a:cs typeface="Poppins" panose="00000500000000000000" pitchFamily="2" charset="0"/>
              </a:rPr>
              <a:t>‹#›</a:t>
            </a:fld>
            <a:endParaRPr lang="en-GB" sz="2000" b="0" i="0" noProof="0">
              <a:solidFill>
                <a:schemeClr val="bg1"/>
              </a:solidFill>
              <a:latin typeface="Poppins" panose="00000500000000000000" pitchFamily="2" charset="0"/>
              <a:cs typeface="Poppins" panose="00000500000000000000" pitchFamily="2" charset="0"/>
            </a:endParaRPr>
          </a:p>
        </p:txBody>
      </p:sp>
      <p:sp>
        <p:nvSpPr>
          <p:cNvPr id="8" name="TextBox 7">
            <a:extLst>
              <a:ext uri="{FF2B5EF4-FFF2-40B4-BE49-F238E27FC236}">
                <a16:creationId xmlns:a16="http://schemas.microsoft.com/office/drawing/2014/main" id="{476F9B93-B63E-213D-E4D7-F5497F46DC55}"/>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anose="00000500000000000000" pitchFamily="2" charset="0"/>
              </a:rPr>
              <a:t>Public</a:t>
            </a:r>
          </a:p>
        </p:txBody>
      </p:sp>
    </p:spTree>
    <p:extLst>
      <p:ext uri="{BB962C8B-B14F-4D97-AF65-F5344CB8AC3E}">
        <p14:creationId xmlns:p14="http://schemas.microsoft.com/office/powerpoint/2010/main" val="102538413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userDrawn="1">
  <p:cSld name="Tertiary Text (Left) Media (Right) Slide - Orange">
    <p:bg>
      <p:bgPr>
        <a:solidFill>
          <a:schemeClr val="accent6"/>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17E8957-A01D-893F-D819-6B81B4015BEE}"/>
              </a:ext>
            </a:extLst>
          </p:cNvPr>
          <p:cNvSpPr>
            <a:spLocks noGrp="1"/>
          </p:cNvSpPr>
          <p:nvPr>
            <p:ph type="pic" sz="quarter" idx="14"/>
          </p:nvPr>
        </p:nvSpPr>
        <p:spPr>
          <a:xfrm>
            <a:off x="6096000" y="0"/>
            <a:ext cx="6096000" cy="6858000"/>
          </a:xfrm>
        </p:spPr>
        <p:txBody>
          <a:bodyPr/>
          <a:lstStyle>
            <a:lvl1pPr>
              <a:defRPr b="0" i="0">
                <a:latin typeface="Poppins" panose="00000500000000000000" pitchFamily="2" charset="0"/>
              </a:defRPr>
            </a:lvl1pPr>
          </a:lstStyle>
          <a:p>
            <a:r>
              <a:rPr lang="en-US"/>
              <a:t>Click icon to add picture</a:t>
            </a:r>
            <a:endParaRPr lang="en-GB"/>
          </a:p>
        </p:txBody>
      </p:sp>
      <p:pic>
        <p:nvPicPr>
          <p:cNvPr id="2" name="Picture 1" descr="A black background with white dots&#10;&#10;Description automatically generated">
            <a:extLst>
              <a:ext uri="{FF2B5EF4-FFF2-40B4-BE49-F238E27FC236}">
                <a16:creationId xmlns:a16="http://schemas.microsoft.com/office/drawing/2014/main" id="{50800B55-4735-AD9F-0549-68B2C0540B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D86A7EF4-7D16-83B4-DDCB-016341778631}"/>
              </a:ext>
            </a:extLst>
          </p:cNvPr>
          <p:cNvSpPr>
            <a:spLocks noGrp="1"/>
          </p:cNvSpPr>
          <p:nvPr>
            <p:ph type="title"/>
          </p:nvPr>
        </p:nvSpPr>
        <p:spPr>
          <a:xfrm>
            <a:off x="637273" y="827711"/>
            <a:ext cx="5045070" cy="1325563"/>
          </a:xfrm>
        </p:spPr>
        <p:txBody>
          <a:bodyPr/>
          <a:lstStyle>
            <a:lvl1pPr>
              <a:lnSpc>
                <a:spcPct val="100000"/>
              </a:lnSpc>
              <a:defRPr b="1" i="0">
                <a:solidFill>
                  <a:schemeClr val="bg1"/>
                </a:solidFill>
                <a:latin typeface="Poppins" panose="00000500000000000000" pitchFamily="2" charset="0"/>
                <a:cs typeface="Poppins" panose="00000500000000000000" pitchFamily="2" charset="0"/>
              </a:defRPr>
            </a:lvl1pPr>
          </a:lstStyle>
          <a:p>
            <a:r>
              <a:rPr lang="en-US"/>
              <a:t>Click to edit Master title style</a:t>
            </a:r>
            <a:endParaRPr lang="en-GB"/>
          </a:p>
        </p:txBody>
      </p:sp>
      <p:sp>
        <p:nvSpPr>
          <p:cNvPr id="11" name="Text Placeholder 12">
            <a:extLst>
              <a:ext uri="{FF2B5EF4-FFF2-40B4-BE49-F238E27FC236}">
                <a16:creationId xmlns:a16="http://schemas.microsoft.com/office/drawing/2014/main" id="{9DC703E9-13B3-B7EB-69E3-5F8ADF1ECA56}"/>
              </a:ext>
            </a:extLst>
          </p:cNvPr>
          <p:cNvSpPr>
            <a:spLocks noGrp="1"/>
          </p:cNvSpPr>
          <p:nvPr>
            <p:ph type="body" sz="quarter" idx="13"/>
          </p:nvPr>
        </p:nvSpPr>
        <p:spPr>
          <a:xfrm>
            <a:off x="637273" y="2389357"/>
            <a:ext cx="5045070" cy="2410421"/>
          </a:xfrm>
        </p:spPr>
        <p:txBody>
          <a:bodyPr>
            <a:normAutofit/>
          </a:bodyPr>
          <a:lstStyle>
            <a:lvl1pPr marL="0" indent="0">
              <a:lnSpc>
                <a:spcPct val="100000"/>
              </a:lnSpc>
              <a:buNone/>
              <a:defRPr sz="1800" b="0" i="0">
                <a:solidFill>
                  <a:schemeClr val="bg1"/>
                </a:solidFill>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 name="TextBox 2">
            <a:extLst>
              <a:ext uri="{FF2B5EF4-FFF2-40B4-BE49-F238E27FC236}">
                <a16:creationId xmlns:a16="http://schemas.microsoft.com/office/drawing/2014/main" id="{F71C6992-F80A-F269-66D6-6535B74E506E}"/>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Poppins" panose="00000500000000000000" pitchFamily="2" charset="0"/>
                <a:cs typeface="Poppins" panose="00000500000000000000" pitchFamily="2" charset="0"/>
              </a:rPr>
              <a:t>‹#›</a:t>
            </a:fld>
            <a:endParaRPr lang="en-GB" sz="2000" b="0" i="0" noProof="0">
              <a:solidFill>
                <a:schemeClr val="bg1"/>
              </a:solidFill>
              <a:latin typeface="Poppins" panose="00000500000000000000" pitchFamily="2" charset="0"/>
              <a:cs typeface="Poppins" panose="00000500000000000000" pitchFamily="2" charset="0"/>
            </a:endParaRPr>
          </a:p>
        </p:txBody>
      </p:sp>
      <p:sp>
        <p:nvSpPr>
          <p:cNvPr id="4" name="TextBox 3">
            <a:extLst>
              <a:ext uri="{FF2B5EF4-FFF2-40B4-BE49-F238E27FC236}">
                <a16:creationId xmlns:a16="http://schemas.microsoft.com/office/drawing/2014/main" id="{1D4205CA-D724-DCB8-624A-C93E9CB0F739}"/>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anose="00000500000000000000" pitchFamily="2" charset="0"/>
              </a:rPr>
              <a:t>Public</a:t>
            </a:r>
          </a:p>
        </p:txBody>
      </p:sp>
    </p:spTree>
    <p:extLst>
      <p:ext uri="{BB962C8B-B14F-4D97-AF65-F5344CB8AC3E}">
        <p14:creationId xmlns:p14="http://schemas.microsoft.com/office/powerpoint/2010/main" val="1886697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Tertiary Text (left) Circle Media (right) - Orange">
    <p:spTree>
      <p:nvGrpSpPr>
        <p:cNvPr id="1" name=""/>
        <p:cNvGrpSpPr/>
        <p:nvPr/>
      </p:nvGrpSpPr>
      <p:grpSpPr>
        <a:xfrm>
          <a:off x="0" y="0"/>
          <a:ext cx="0" cy="0"/>
          <a:chOff x="0" y="0"/>
          <a:chExt cx="0" cy="0"/>
        </a:xfrm>
      </p:grpSpPr>
      <p:pic>
        <p:nvPicPr>
          <p:cNvPr id="4" name="Picture 3" descr="A yellow and orange circle&#10;&#10;Description automatically generated">
            <a:extLst>
              <a:ext uri="{FF2B5EF4-FFF2-40B4-BE49-F238E27FC236}">
                <a16:creationId xmlns:a16="http://schemas.microsoft.com/office/drawing/2014/main" id="{08760D1E-DF65-35B5-8609-7AA3EC598DC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Picture Placeholder 13">
            <a:extLst>
              <a:ext uri="{FF2B5EF4-FFF2-40B4-BE49-F238E27FC236}">
                <a16:creationId xmlns:a16="http://schemas.microsoft.com/office/drawing/2014/main" id="{CFC8E555-A363-BBFE-7CE9-820F21628147}"/>
              </a:ext>
            </a:extLst>
          </p:cNvPr>
          <p:cNvSpPr>
            <a:spLocks noGrp="1"/>
          </p:cNvSpPr>
          <p:nvPr>
            <p:ph type="pic" sz="quarter" idx="13"/>
          </p:nvPr>
        </p:nvSpPr>
        <p:spPr>
          <a:xfrm>
            <a:off x="6690691" y="-620033"/>
            <a:ext cx="8539843" cy="8327117"/>
          </a:xfrm>
          <a:prstGeom prst="ellipse">
            <a:avLst/>
          </a:prstGeom>
        </p:spPr>
        <p:txBody>
          <a:bodyPr/>
          <a:lstStyle>
            <a:lvl1pPr>
              <a:defRPr b="0" i="0">
                <a:latin typeface="Poppins" panose="00000500000000000000" pitchFamily="2" charset="0"/>
              </a:defRPr>
            </a:lvl1pPr>
          </a:lstStyle>
          <a:p>
            <a:r>
              <a:rPr lang="en-US"/>
              <a:t>Click icon to add picture</a:t>
            </a:r>
            <a:endParaRPr lang="en-GB"/>
          </a:p>
        </p:txBody>
      </p:sp>
      <p:pic>
        <p:nvPicPr>
          <p:cNvPr id="12" name="Picture 11" descr="A black background with white dots&#10;&#10;Description automatically generated">
            <a:extLst>
              <a:ext uri="{FF2B5EF4-FFF2-40B4-BE49-F238E27FC236}">
                <a16:creationId xmlns:a16="http://schemas.microsoft.com/office/drawing/2014/main" id="{E67CFF76-6D91-97FD-5651-EF0E6470CA4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Title 1">
            <a:extLst>
              <a:ext uri="{FF2B5EF4-FFF2-40B4-BE49-F238E27FC236}">
                <a16:creationId xmlns:a16="http://schemas.microsoft.com/office/drawing/2014/main" id="{CF0BC532-0DCF-D95D-28B5-7CED43AF3080}"/>
              </a:ext>
            </a:extLst>
          </p:cNvPr>
          <p:cNvSpPr>
            <a:spLocks noGrp="1"/>
          </p:cNvSpPr>
          <p:nvPr>
            <p:ph type="title"/>
          </p:nvPr>
        </p:nvSpPr>
        <p:spPr>
          <a:xfrm>
            <a:off x="637273" y="1077687"/>
            <a:ext cx="5148672" cy="1325563"/>
          </a:xfrm>
        </p:spPr>
        <p:txBody>
          <a:bodyPr/>
          <a:lstStyle>
            <a:lvl1pPr>
              <a:lnSpc>
                <a:spcPct val="100000"/>
              </a:lnSpc>
              <a:defRPr b="1" i="0">
                <a:solidFill>
                  <a:schemeClr val="bg1"/>
                </a:solidFill>
                <a:latin typeface="Poppins" panose="00000500000000000000" pitchFamily="2" charset="0"/>
                <a:cs typeface="Poppins" panose="00000500000000000000" pitchFamily="2" charset="0"/>
              </a:defRPr>
            </a:lvl1pPr>
          </a:lstStyle>
          <a:p>
            <a:r>
              <a:rPr lang="en-US"/>
              <a:t>Click to edit Master title style</a:t>
            </a:r>
            <a:endParaRPr lang="en-GB"/>
          </a:p>
        </p:txBody>
      </p:sp>
      <p:sp>
        <p:nvSpPr>
          <p:cNvPr id="16" name="Text Placeholder 12">
            <a:extLst>
              <a:ext uri="{FF2B5EF4-FFF2-40B4-BE49-F238E27FC236}">
                <a16:creationId xmlns:a16="http://schemas.microsoft.com/office/drawing/2014/main" id="{FA8AA84D-31F0-CED3-DCC7-DD7727F14369}"/>
              </a:ext>
            </a:extLst>
          </p:cNvPr>
          <p:cNvSpPr>
            <a:spLocks noGrp="1"/>
          </p:cNvSpPr>
          <p:nvPr>
            <p:ph type="body" sz="quarter" idx="14"/>
          </p:nvPr>
        </p:nvSpPr>
        <p:spPr>
          <a:xfrm>
            <a:off x="637273" y="2628900"/>
            <a:ext cx="4462848" cy="3151414"/>
          </a:xfrm>
        </p:spPr>
        <p:txBody>
          <a:bodyPr>
            <a:normAutofit/>
          </a:bodyPr>
          <a:lstStyle>
            <a:lvl1pPr marL="0" indent="0">
              <a:lnSpc>
                <a:spcPct val="100000"/>
              </a:lnSpc>
              <a:buNone/>
              <a:defRPr sz="1800" b="0" i="0">
                <a:solidFill>
                  <a:schemeClr val="bg1"/>
                </a:solidFill>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 name="TextBox 1">
            <a:extLst>
              <a:ext uri="{FF2B5EF4-FFF2-40B4-BE49-F238E27FC236}">
                <a16:creationId xmlns:a16="http://schemas.microsoft.com/office/drawing/2014/main" id="{E37B0077-E4FB-DB68-32EB-70E5BFA02DD2}"/>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Poppins" panose="00000500000000000000" pitchFamily="2" charset="0"/>
                <a:cs typeface="Poppins" panose="00000500000000000000" pitchFamily="2" charset="0"/>
              </a:rPr>
              <a:t>‹#›</a:t>
            </a:fld>
            <a:endParaRPr lang="en-GB" sz="2000" b="0" i="0" noProof="0">
              <a:solidFill>
                <a:schemeClr val="bg1"/>
              </a:solidFill>
              <a:latin typeface="Poppins" panose="00000500000000000000" pitchFamily="2" charset="0"/>
              <a:cs typeface="Poppins" panose="00000500000000000000" pitchFamily="2" charset="0"/>
            </a:endParaRPr>
          </a:p>
        </p:txBody>
      </p:sp>
      <p:sp>
        <p:nvSpPr>
          <p:cNvPr id="3" name="TextBox 2">
            <a:extLst>
              <a:ext uri="{FF2B5EF4-FFF2-40B4-BE49-F238E27FC236}">
                <a16:creationId xmlns:a16="http://schemas.microsoft.com/office/drawing/2014/main" id="{821EC10A-443B-78A4-9438-F5285F49C5E1}"/>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anose="00000500000000000000" pitchFamily="2" charset="0"/>
              </a:rPr>
              <a:t>Public</a:t>
            </a:r>
          </a:p>
        </p:txBody>
      </p:sp>
    </p:spTree>
    <p:extLst>
      <p:ext uri="{BB962C8B-B14F-4D97-AF65-F5344CB8AC3E}">
        <p14:creationId xmlns:p14="http://schemas.microsoft.com/office/powerpoint/2010/main" val="163808217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2_Cover slide">
    <p:bg>
      <p:bgPr>
        <a:solidFill>
          <a:schemeClr val="bg1"/>
        </a:solidFill>
        <a:effectLst/>
      </p:bgPr>
    </p:bg>
    <p:spTree>
      <p:nvGrpSpPr>
        <p:cNvPr id="1" name=""/>
        <p:cNvGrpSpPr/>
        <p:nvPr/>
      </p:nvGrpSpPr>
      <p:grpSpPr>
        <a:xfrm>
          <a:off x="0" y="0"/>
          <a:ext cx="0" cy="0"/>
          <a:chOff x="0" y="0"/>
          <a:chExt cx="0" cy="0"/>
        </a:xfrm>
      </p:grpSpPr>
      <p:pic>
        <p:nvPicPr>
          <p:cNvPr id="11" name="Picture 10" descr="A group of people sitting around a table looking at a computer&#10;&#10;Description automatically generated">
            <a:extLst>
              <a:ext uri="{FF2B5EF4-FFF2-40B4-BE49-F238E27FC236}">
                <a16:creationId xmlns:a16="http://schemas.microsoft.com/office/drawing/2014/main" id="{5C1AFF9B-026C-9129-DEA5-779635F510D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9FF42232-F648-DDAD-E75B-0C12BC4B2F0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itle 1">
            <a:extLst>
              <a:ext uri="{FF2B5EF4-FFF2-40B4-BE49-F238E27FC236}">
                <a16:creationId xmlns:a16="http://schemas.microsoft.com/office/drawing/2014/main" id="{4BB77347-9877-93CA-4103-023E62BFEDA6}"/>
              </a:ext>
            </a:extLst>
          </p:cNvPr>
          <p:cNvSpPr>
            <a:spLocks noGrp="1"/>
          </p:cNvSpPr>
          <p:nvPr>
            <p:ph type="ctrTitle"/>
          </p:nvPr>
        </p:nvSpPr>
        <p:spPr>
          <a:xfrm>
            <a:off x="628664" y="796204"/>
            <a:ext cx="4328983" cy="1532773"/>
          </a:xfrm>
        </p:spPr>
        <p:txBody>
          <a:bodyPr lIns="0" anchor="t" anchorCtr="0">
            <a:normAutofit/>
          </a:bodyPr>
          <a:lstStyle>
            <a:lvl1pPr algn="l">
              <a:lnSpc>
                <a:spcPct val="100000"/>
              </a:lnSpc>
              <a:defRPr sz="4400" b="1" i="0">
                <a:solidFill>
                  <a:schemeClr val="bg1"/>
                </a:solidFill>
                <a:latin typeface="+mj-lt"/>
                <a:cs typeface="Poppins" panose="00000500000000000000" pitchFamily="2" charset="0"/>
              </a:defRPr>
            </a:lvl1pPr>
          </a:lstStyle>
          <a:p>
            <a:r>
              <a:rPr lang="en-US"/>
              <a:t>Click to edit Master title style</a:t>
            </a:r>
            <a:endParaRPr lang="en-GB"/>
          </a:p>
        </p:txBody>
      </p:sp>
      <p:pic>
        <p:nvPicPr>
          <p:cNvPr id="5" name="Picture 4" descr="A black background with white dots&#10;&#10;Description automatically generated">
            <a:extLst>
              <a:ext uri="{FF2B5EF4-FFF2-40B4-BE49-F238E27FC236}">
                <a16:creationId xmlns:a16="http://schemas.microsoft.com/office/drawing/2014/main" id="{03362316-8BB8-BD40-9D0A-F62FC860220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261600" y="5811520"/>
            <a:ext cx="1930400" cy="1046480"/>
          </a:xfrm>
          <a:prstGeom prst="rect">
            <a:avLst/>
          </a:prstGeom>
        </p:spPr>
      </p:pic>
      <p:sp>
        <p:nvSpPr>
          <p:cNvPr id="8" name="Subtitle 2">
            <a:extLst>
              <a:ext uri="{FF2B5EF4-FFF2-40B4-BE49-F238E27FC236}">
                <a16:creationId xmlns:a16="http://schemas.microsoft.com/office/drawing/2014/main" id="{A611D19F-4AA1-948B-0F06-8E3EAD4A15D1}"/>
              </a:ext>
            </a:extLst>
          </p:cNvPr>
          <p:cNvSpPr>
            <a:spLocks noGrp="1"/>
          </p:cNvSpPr>
          <p:nvPr>
            <p:ph type="subTitle" idx="1"/>
          </p:nvPr>
        </p:nvSpPr>
        <p:spPr>
          <a:xfrm>
            <a:off x="628663" y="2478639"/>
            <a:ext cx="3824891" cy="838302"/>
          </a:xfrm>
        </p:spPr>
        <p:txBody>
          <a:bodyPr>
            <a:normAutofit/>
          </a:bodyPr>
          <a:lstStyle>
            <a:lvl1pPr marL="0" indent="0" algn="l">
              <a:lnSpc>
                <a:spcPct val="100000"/>
              </a:lnSpc>
              <a:buNone/>
              <a:defRPr sz="2400" b="0" i="0">
                <a:solidFill>
                  <a:schemeClr val="bg1"/>
                </a:solidFill>
                <a:latin typeface="+mj-lt"/>
                <a:cs typeface="Poppin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3" name="TextBox 12">
            <a:extLst>
              <a:ext uri="{FF2B5EF4-FFF2-40B4-BE49-F238E27FC236}">
                <a16:creationId xmlns:a16="http://schemas.microsoft.com/office/drawing/2014/main" id="{8CE7D7CF-C797-0730-D6E9-1DA5A9C6DB96}"/>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mj-lt"/>
              </a:rPr>
              <a:t>Public</a:t>
            </a:r>
          </a:p>
        </p:txBody>
      </p:sp>
    </p:spTree>
    <p:extLst>
      <p:ext uri="{BB962C8B-B14F-4D97-AF65-F5344CB8AC3E}">
        <p14:creationId xmlns:p14="http://schemas.microsoft.com/office/powerpoint/2010/main" val="118739674"/>
      </p:ext>
    </p:extLst>
  </p:cSld>
  <p:clrMapOvr>
    <a:masterClrMapping/>
  </p:clrMapOvr>
  <p:extLst>
    <p:ext uri="{DCECCB84-F9BA-43D5-87BE-67443E8EF086}">
      <p15:sldGuideLst xmlns:p15="http://schemas.microsoft.com/office/powerpoint/2012/main">
        <p15:guide id="1" pos="199">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6_Title and Content">
    <p:bg>
      <p:bgPr>
        <a:solidFill>
          <a:schemeClr val="bg1"/>
        </a:solidFill>
        <a:effectLst/>
      </p:bgPr>
    </p:bg>
    <p:spTree>
      <p:nvGrpSpPr>
        <p:cNvPr id="1" name=""/>
        <p:cNvGrpSpPr/>
        <p:nvPr/>
      </p:nvGrpSpPr>
      <p:grpSpPr>
        <a:xfrm>
          <a:off x="0" y="0"/>
          <a:ext cx="0" cy="0"/>
          <a:chOff x="0" y="0"/>
          <a:chExt cx="0" cy="0"/>
        </a:xfrm>
      </p:grpSpPr>
      <p:pic>
        <p:nvPicPr>
          <p:cNvPr id="15" name="Picture 14" descr="A group of people sitting at a table&#10;&#10;AI-generated content may be incorrect.">
            <a:extLst>
              <a:ext uri="{FF2B5EF4-FFF2-40B4-BE49-F238E27FC236}">
                <a16:creationId xmlns:a16="http://schemas.microsoft.com/office/drawing/2014/main" id="{1DFBF3F5-4B00-51C4-AD2E-0DABD5567AE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6"/>
          <a:stretch/>
        </p:blipFill>
        <p:spPr>
          <a:xfrm>
            <a:off x="0" y="0"/>
            <a:ext cx="12192000" cy="6858391"/>
          </a:xfrm>
          <a:prstGeom prst="rect">
            <a:avLst/>
          </a:prstGeom>
        </p:spPr>
      </p:pic>
      <p:sp>
        <p:nvSpPr>
          <p:cNvPr id="8" name="object 4">
            <a:extLst>
              <a:ext uri="{FF2B5EF4-FFF2-40B4-BE49-F238E27FC236}">
                <a16:creationId xmlns:a16="http://schemas.microsoft.com/office/drawing/2014/main" id="{105879DC-99DC-0FDE-DE91-611B54DBDC69}"/>
              </a:ext>
            </a:extLst>
          </p:cNvPr>
          <p:cNvSpPr txBox="1">
            <a:spLocks noGrp="1" noRot="1" noMove="1" noResize="1" noEditPoints="1" noAdjustHandles="1" noChangeArrowheads="1" noChangeShapeType="1"/>
          </p:cNvSpPr>
          <p:nvPr userDrawn="1"/>
        </p:nvSpPr>
        <p:spPr>
          <a:xfrm>
            <a:off x="399982" y="4948779"/>
            <a:ext cx="153247" cy="1478087"/>
          </a:xfrm>
          <a:prstGeom prst="rect">
            <a:avLst/>
          </a:prstGeom>
        </p:spPr>
        <p:txBody>
          <a:bodyPr vert="vert270" wrap="square" lIns="0" tIns="6324" rIns="0" bIns="0" rtlCol="0">
            <a:spAutoFit/>
          </a:bodyPr>
          <a:lstStyle/>
          <a:p>
            <a:pPr marL="12648">
              <a:lnSpc>
                <a:spcPct val="100000"/>
              </a:lnSpc>
              <a:spcBef>
                <a:spcPts val="50"/>
              </a:spcBef>
            </a:pPr>
            <a:r>
              <a:rPr sz="996" b="1" spc="-30">
                <a:solidFill>
                  <a:srgbClr val="FFFFFF"/>
                </a:solidFill>
                <a:latin typeface="Atkinson Hyperlegible"/>
                <a:cs typeface="Atkinson Hyperlegible"/>
              </a:rPr>
              <a:t>Accelerating</a:t>
            </a:r>
            <a:r>
              <a:rPr sz="996" b="1" spc="5">
                <a:solidFill>
                  <a:srgbClr val="FFFFFF"/>
                </a:solidFill>
                <a:latin typeface="Atkinson Hyperlegible"/>
                <a:cs typeface="Atkinson Hyperlegible"/>
              </a:rPr>
              <a:t> </a:t>
            </a:r>
            <a:r>
              <a:rPr lang="en-GB" sz="996" b="1" spc="-35">
                <a:solidFill>
                  <a:srgbClr val="FFFFFF"/>
                </a:solidFill>
                <a:latin typeface="Atkinson Hyperlegible"/>
                <a:cs typeface="Atkinson Hyperlegible"/>
              </a:rPr>
              <a:t>N</a:t>
            </a:r>
            <a:r>
              <a:rPr sz="996" b="1" spc="-35">
                <a:solidFill>
                  <a:srgbClr val="FFFFFF"/>
                </a:solidFill>
                <a:latin typeface="Atkinson Hyperlegible"/>
                <a:cs typeface="Atkinson Hyperlegible"/>
              </a:rPr>
              <a:t>et</a:t>
            </a:r>
            <a:r>
              <a:rPr lang="en-GB" sz="996" b="1" spc="-35">
                <a:solidFill>
                  <a:srgbClr val="FFFFFF"/>
                </a:solidFill>
                <a:latin typeface="Atkinson Hyperlegible"/>
                <a:cs typeface="Atkinson Hyperlegible"/>
              </a:rPr>
              <a:t> </a:t>
            </a:r>
            <a:r>
              <a:rPr lang="en-GB" sz="996" b="1" spc="-20">
                <a:solidFill>
                  <a:srgbClr val="FFFFFF"/>
                </a:solidFill>
                <a:latin typeface="Atkinson Hyperlegible"/>
                <a:cs typeface="Atkinson Hyperlegible"/>
              </a:rPr>
              <a:t>Z</a:t>
            </a:r>
            <a:r>
              <a:rPr sz="996" b="1" spc="-20">
                <a:solidFill>
                  <a:srgbClr val="FFFFFF"/>
                </a:solidFill>
                <a:latin typeface="Atkinson Hyperlegible"/>
                <a:cs typeface="Atkinson Hyperlegible"/>
              </a:rPr>
              <a:t>er</a:t>
            </a:r>
            <a:r>
              <a:rPr lang="en-GB" sz="996" b="1" spc="-20">
                <a:solidFill>
                  <a:srgbClr val="FFFFFF"/>
                </a:solidFill>
                <a:latin typeface="Atkinson Hyperlegible"/>
                <a:cs typeface="Atkinson Hyperlegible"/>
              </a:rPr>
              <a:t>o</a:t>
            </a:r>
            <a:endParaRPr sz="996">
              <a:latin typeface="Atkinson Hyperlegible"/>
              <a:cs typeface="Atkinson Hyperlegible"/>
            </a:endParaRPr>
          </a:p>
        </p:txBody>
      </p:sp>
      <p:sp>
        <p:nvSpPr>
          <p:cNvPr id="4" name="Slide Number Placeholder 53">
            <a:extLst>
              <a:ext uri="{FF2B5EF4-FFF2-40B4-BE49-F238E27FC236}">
                <a16:creationId xmlns:a16="http://schemas.microsoft.com/office/drawing/2014/main" id="{441CC961-D9B4-1CFA-DB2E-D364B4F91BD0}"/>
              </a:ext>
            </a:extLst>
          </p:cNvPr>
          <p:cNvSpPr>
            <a:spLocks noGrp="1" noRot="1" noMove="1" noResize="1" noEditPoints="1" noAdjustHandles="1" noChangeArrowheads="1" noChangeShapeType="1"/>
          </p:cNvSpPr>
          <p:nvPr>
            <p:ph type="sldNum" sz="quarter" idx="7"/>
          </p:nvPr>
        </p:nvSpPr>
        <p:spPr>
          <a:xfrm>
            <a:off x="11483752" y="6377940"/>
            <a:ext cx="539736" cy="276232"/>
          </a:xfrm>
          <a:prstGeom prst="rect">
            <a:avLst/>
          </a:prstGeom>
        </p:spPr>
        <p:txBody>
          <a:bodyPr/>
          <a:lstStyle>
            <a:lvl1pPr algn="ctr">
              <a:defRPr b="1">
                <a:solidFill>
                  <a:schemeClr val="bg1"/>
                </a:solidFill>
              </a:defRPr>
            </a:lvl1pPr>
          </a:lstStyle>
          <a:p>
            <a:fld id="{B6F15528-21DE-4FAA-801E-634DDDAF4B2B}" type="slidenum">
              <a:rPr lang="en-US" smtClean="0">
                <a:latin typeface="+mj-lt"/>
              </a:rPr>
              <a:pPr/>
              <a:t>‹#›</a:t>
            </a:fld>
            <a:endParaRPr lang="en-US">
              <a:latin typeface="+mj-lt"/>
            </a:endParaRPr>
          </a:p>
        </p:txBody>
      </p:sp>
      <p:pic>
        <p:nvPicPr>
          <p:cNvPr id="18" name="Graphic 17">
            <a:extLst>
              <a:ext uri="{FF2B5EF4-FFF2-40B4-BE49-F238E27FC236}">
                <a16:creationId xmlns:a16="http://schemas.microsoft.com/office/drawing/2014/main" id="{991C8BC7-96F7-CE45-C117-013AD9C2F0A4}"/>
              </a:ext>
            </a:extLst>
          </p:cNvPr>
          <p:cNvPicPr>
            <a:picLocks noGrp="1" noRot="1" noChangeAspect="1" noMove="1" noResize="1" noEditPoints="1" noAdjustHandles="1" noChangeArrowheads="1" noChangeShapeType="1" noCrop="1"/>
          </p:cNvPicPr>
          <p:nvPr userDrawn="1"/>
        </p:nvPicPr>
        <p:blipFill>
          <a:blip>
            <a:extLst>
              <a:ext uri="{96DAC541-7B7A-43D3-8B79-37D633B846F1}">
                <asvg:svgBlip xmlns:asvg="http://schemas.microsoft.com/office/drawing/2016/SVG/main" r:embed="rId3"/>
              </a:ext>
            </a:extLst>
          </a:blip>
          <a:stretch>
            <a:fillRect/>
          </a:stretch>
        </p:blipFill>
        <p:spPr>
          <a:xfrm>
            <a:off x="252946" y="175306"/>
            <a:ext cx="1585045" cy="688136"/>
          </a:xfrm>
          <a:prstGeom prst="rect">
            <a:avLst/>
          </a:prstGeom>
        </p:spPr>
      </p:pic>
      <p:sp>
        <p:nvSpPr>
          <p:cNvPr id="3" name="Text Placeholder 2">
            <a:extLst>
              <a:ext uri="{FF2B5EF4-FFF2-40B4-BE49-F238E27FC236}">
                <a16:creationId xmlns:a16="http://schemas.microsoft.com/office/drawing/2014/main" id="{7415D01A-DC12-4D24-02D3-AFDFC985B87B}"/>
              </a:ext>
            </a:extLst>
          </p:cNvPr>
          <p:cNvSpPr>
            <a:spLocks noGrp="1" noRot="1" noMove="1" noResize="1" noEditPoints="1" noAdjustHandles="1" noChangeArrowheads="1" noChangeShapeType="1"/>
          </p:cNvSpPr>
          <p:nvPr>
            <p:ph type="body" sz="quarter" idx="16" hasCustomPrompt="1"/>
          </p:nvPr>
        </p:nvSpPr>
        <p:spPr>
          <a:xfrm>
            <a:off x="942224" y="5404712"/>
            <a:ext cx="4002871" cy="245539"/>
          </a:xfrm>
        </p:spPr>
        <p:txBody>
          <a:bodyPr/>
          <a:lstStyle>
            <a:lvl1pPr>
              <a:defRPr sz="1593" b="1">
                <a:solidFill>
                  <a:schemeClr val="bg1"/>
                </a:solidFill>
              </a:defRPr>
            </a:lvl1pPr>
          </a:lstStyle>
          <a:p>
            <a:pPr lvl="0"/>
            <a:r>
              <a:rPr lang="en-GB"/>
              <a:t>Click to add Name</a:t>
            </a:r>
          </a:p>
        </p:txBody>
      </p:sp>
      <p:sp>
        <p:nvSpPr>
          <p:cNvPr id="5" name="Text Placeholder 2">
            <a:extLst>
              <a:ext uri="{FF2B5EF4-FFF2-40B4-BE49-F238E27FC236}">
                <a16:creationId xmlns:a16="http://schemas.microsoft.com/office/drawing/2014/main" id="{6BF78578-5D20-5A87-7F9E-EEC979CA5919}"/>
              </a:ext>
            </a:extLst>
          </p:cNvPr>
          <p:cNvSpPr>
            <a:spLocks noGrp="1" noRot="1" noMove="1" noResize="1" noEditPoints="1" noAdjustHandles="1" noChangeArrowheads="1" noChangeShapeType="1"/>
          </p:cNvSpPr>
          <p:nvPr>
            <p:ph type="body" sz="quarter" idx="17" hasCustomPrompt="1"/>
          </p:nvPr>
        </p:nvSpPr>
        <p:spPr>
          <a:xfrm>
            <a:off x="942224" y="5715577"/>
            <a:ext cx="4002871" cy="214847"/>
          </a:xfrm>
        </p:spPr>
        <p:txBody>
          <a:bodyPr/>
          <a:lstStyle>
            <a:lvl1pPr>
              <a:defRPr sz="1394" b="0">
                <a:solidFill>
                  <a:schemeClr val="bg1"/>
                </a:solidFill>
              </a:defRPr>
            </a:lvl1pPr>
          </a:lstStyle>
          <a:p>
            <a:pPr lvl="0"/>
            <a:r>
              <a:rPr lang="en-GB"/>
              <a:t>Click to add Job Title</a:t>
            </a:r>
          </a:p>
        </p:txBody>
      </p:sp>
      <p:sp>
        <p:nvSpPr>
          <p:cNvPr id="6" name="Text Placeholder 2">
            <a:extLst>
              <a:ext uri="{FF2B5EF4-FFF2-40B4-BE49-F238E27FC236}">
                <a16:creationId xmlns:a16="http://schemas.microsoft.com/office/drawing/2014/main" id="{6AD75515-3CEA-27C3-971A-5ED4EF195558}"/>
              </a:ext>
            </a:extLst>
          </p:cNvPr>
          <p:cNvSpPr>
            <a:spLocks noGrp="1" noRot="1" noMove="1" noResize="1" noEditPoints="1" noAdjustHandles="1" noChangeArrowheads="1" noChangeShapeType="1"/>
          </p:cNvSpPr>
          <p:nvPr>
            <p:ph type="body" sz="quarter" idx="18" hasCustomPrompt="1"/>
          </p:nvPr>
        </p:nvSpPr>
        <p:spPr>
          <a:xfrm>
            <a:off x="942224" y="6258162"/>
            <a:ext cx="4002871" cy="184154"/>
          </a:xfrm>
        </p:spPr>
        <p:txBody>
          <a:bodyPr/>
          <a:lstStyle>
            <a:lvl1pPr>
              <a:defRPr sz="1195" b="0">
                <a:solidFill>
                  <a:schemeClr val="bg1"/>
                </a:solidFill>
              </a:defRPr>
            </a:lvl1pPr>
          </a:lstStyle>
          <a:p>
            <a:pPr lvl="0"/>
            <a:r>
              <a:rPr lang="en-GB"/>
              <a:t>Click to add date</a:t>
            </a:r>
          </a:p>
        </p:txBody>
      </p:sp>
      <p:sp>
        <p:nvSpPr>
          <p:cNvPr id="10" name="Text Placeholder 2">
            <a:extLst>
              <a:ext uri="{FF2B5EF4-FFF2-40B4-BE49-F238E27FC236}">
                <a16:creationId xmlns:a16="http://schemas.microsoft.com/office/drawing/2014/main" id="{596C4A26-DDD2-6C6F-E5C5-3B8743F3578A}"/>
              </a:ext>
            </a:extLst>
          </p:cNvPr>
          <p:cNvSpPr>
            <a:spLocks noGrp="1" noRot="1" noMove="1" noResize="1" noEditPoints="1" noAdjustHandles="1" noChangeArrowheads="1" noChangeShapeType="1"/>
          </p:cNvSpPr>
          <p:nvPr>
            <p:ph type="body" idx="20"/>
          </p:nvPr>
        </p:nvSpPr>
        <p:spPr>
          <a:xfrm>
            <a:off x="954563" y="1392638"/>
            <a:ext cx="7341312" cy="1534620"/>
          </a:xfrm>
        </p:spPr>
        <p:txBody>
          <a:bodyPr/>
          <a:lstStyle>
            <a:lvl1pPr>
              <a:defRPr sz="4980" b="1">
                <a:solidFill>
                  <a:schemeClr val="tx2"/>
                </a:solidFill>
              </a:defRPr>
            </a:lvl1pPr>
          </a:lstStyle>
          <a:p>
            <a:pPr lvl="0"/>
            <a:r>
              <a:rPr lang="en-GB"/>
              <a:t>Click to edit Master text styles</a:t>
            </a:r>
          </a:p>
        </p:txBody>
      </p:sp>
      <p:sp>
        <p:nvSpPr>
          <p:cNvPr id="11" name="Text Placeholder 6">
            <a:extLst>
              <a:ext uri="{FF2B5EF4-FFF2-40B4-BE49-F238E27FC236}">
                <a16:creationId xmlns:a16="http://schemas.microsoft.com/office/drawing/2014/main" id="{50E592A3-0FE0-9159-BF61-B96C0F3592B2}"/>
              </a:ext>
            </a:extLst>
          </p:cNvPr>
          <p:cNvSpPr>
            <a:spLocks noGrp="1" noRot="1" noMove="1" noResize="1" noEditPoints="1" noAdjustHandles="1" noChangeArrowheads="1" noChangeShapeType="1"/>
          </p:cNvSpPr>
          <p:nvPr>
            <p:ph type="body" idx="21"/>
          </p:nvPr>
        </p:nvSpPr>
        <p:spPr>
          <a:xfrm>
            <a:off x="954563" y="3254996"/>
            <a:ext cx="7341312" cy="368309"/>
          </a:xfrm>
        </p:spPr>
        <p:txBody>
          <a:bodyPr/>
          <a:lstStyle>
            <a:lvl1pPr>
              <a:defRPr b="1">
                <a:solidFill>
                  <a:schemeClr val="bg1"/>
                </a:solidFill>
              </a:defRPr>
            </a:lvl1pPr>
          </a:lstStyle>
          <a:p>
            <a:pPr lvl="0"/>
            <a:r>
              <a:rPr lang="en-GB" sz="2390"/>
              <a:t>Click to edit Master text styles</a:t>
            </a:r>
          </a:p>
        </p:txBody>
      </p:sp>
      <p:sp>
        <p:nvSpPr>
          <p:cNvPr id="9" name="Vertical Text Placeholder 8">
            <a:extLst>
              <a:ext uri="{FF2B5EF4-FFF2-40B4-BE49-F238E27FC236}">
                <a16:creationId xmlns:a16="http://schemas.microsoft.com/office/drawing/2014/main" id="{D05B7C78-B7ED-34E4-24A0-B5FDEFD3EF3F}"/>
              </a:ext>
            </a:extLst>
          </p:cNvPr>
          <p:cNvSpPr>
            <a:spLocks noGrp="1"/>
          </p:cNvSpPr>
          <p:nvPr>
            <p:ph type="body" orient="vert" sz="quarter" idx="22" hasCustomPrompt="1"/>
          </p:nvPr>
        </p:nvSpPr>
        <p:spPr>
          <a:xfrm>
            <a:off x="11676996" y="4540728"/>
            <a:ext cx="153247" cy="1613182"/>
          </a:xfrm>
        </p:spPr>
        <p:txBody>
          <a:bodyPr vert="eaVert"/>
          <a:lstStyle>
            <a:lvl1pPr>
              <a:defRPr sz="996">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Presentation Title</a:t>
            </a:r>
          </a:p>
        </p:txBody>
      </p:sp>
    </p:spTree>
    <p:extLst>
      <p:ext uri="{BB962C8B-B14F-4D97-AF65-F5344CB8AC3E}">
        <p14:creationId xmlns:p14="http://schemas.microsoft.com/office/powerpoint/2010/main" val="117001366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15_Title and Content">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DFBF3F5-4B00-51C4-AD2E-0DABD5567AEF}"/>
              </a:ext>
            </a:extLst>
          </p:cNvPr>
          <p:cNvPicPr>
            <a:picLocks noChangeAspect="1"/>
          </p:cNvPicPr>
          <p:nvPr userDrawn="1"/>
        </p:nvPicPr>
        <p:blipFill>
          <a:blip r:embed="rId2">
            <a:extLst>
              <a:ext uri="{28A0092B-C50C-407E-A947-70E740481C1C}">
                <a14:useLocalDpi xmlns:a14="http://schemas.microsoft.com/office/drawing/2010/main" val="0"/>
              </a:ext>
            </a:extLst>
          </a:blip>
          <a:srcRect t="30282" r="28728" b="5081"/>
          <a:stretch>
            <a:fillRect/>
          </a:stretch>
        </p:blipFill>
        <p:spPr>
          <a:xfrm>
            <a:off x="-1" y="1"/>
            <a:ext cx="12192001" cy="6923526"/>
          </a:xfrm>
          <a:prstGeom prst="rect">
            <a:avLst/>
          </a:prstGeom>
        </p:spPr>
      </p:pic>
      <p:sp>
        <p:nvSpPr>
          <p:cNvPr id="8" name="object 4">
            <a:extLst>
              <a:ext uri="{FF2B5EF4-FFF2-40B4-BE49-F238E27FC236}">
                <a16:creationId xmlns:a16="http://schemas.microsoft.com/office/drawing/2014/main" id="{105879DC-99DC-0FDE-DE91-611B54DBDC69}"/>
              </a:ext>
            </a:extLst>
          </p:cNvPr>
          <p:cNvSpPr txBox="1">
            <a:spLocks noGrp="1" noRot="1" noMove="1" noResize="1" noEditPoints="1" noAdjustHandles="1" noChangeArrowheads="1" noChangeShapeType="1"/>
          </p:cNvSpPr>
          <p:nvPr userDrawn="1"/>
        </p:nvSpPr>
        <p:spPr>
          <a:xfrm>
            <a:off x="399982" y="4948779"/>
            <a:ext cx="153247" cy="1478087"/>
          </a:xfrm>
          <a:prstGeom prst="rect">
            <a:avLst/>
          </a:prstGeom>
        </p:spPr>
        <p:txBody>
          <a:bodyPr vert="vert270" wrap="square" lIns="0" tIns="6324" rIns="0" bIns="0" rtlCol="0">
            <a:spAutoFit/>
          </a:bodyPr>
          <a:lstStyle/>
          <a:p>
            <a:pPr marL="12648">
              <a:lnSpc>
                <a:spcPct val="100000"/>
              </a:lnSpc>
              <a:spcBef>
                <a:spcPts val="50"/>
              </a:spcBef>
            </a:pPr>
            <a:r>
              <a:rPr sz="996" b="1" spc="-30">
                <a:solidFill>
                  <a:srgbClr val="FFFFFF"/>
                </a:solidFill>
                <a:latin typeface="Atkinson Hyperlegible"/>
                <a:cs typeface="Atkinson Hyperlegible"/>
              </a:rPr>
              <a:t>Accelerating</a:t>
            </a:r>
            <a:r>
              <a:rPr sz="996" b="1" spc="5">
                <a:solidFill>
                  <a:srgbClr val="FFFFFF"/>
                </a:solidFill>
                <a:latin typeface="Atkinson Hyperlegible"/>
                <a:cs typeface="Atkinson Hyperlegible"/>
              </a:rPr>
              <a:t> </a:t>
            </a:r>
            <a:r>
              <a:rPr lang="en-GB" sz="996" b="1" spc="-35">
                <a:solidFill>
                  <a:srgbClr val="FFFFFF"/>
                </a:solidFill>
                <a:latin typeface="Atkinson Hyperlegible"/>
                <a:cs typeface="Atkinson Hyperlegible"/>
              </a:rPr>
              <a:t>N</a:t>
            </a:r>
            <a:r>
              <a:rPr sz="996" b="1" spc="-35">
                <a:solidFill>
                  <a:srgbClr val="FFFFFF"/>
                </a:solidFill>
                <a:latin typeface="Atkinson Hyperlegible"/>
                <a:cs typeface="Atkinson Hyperlegible"/>
              </a:rPr>
              <a:t>et</a:t>
            </a:r>
            <a:r>
              <a:rPr lang="en-GB" sz="996" b="1" spc="-35">
                <a:solidFill>
                  <a:srgbClr val="FFFFFF"/>
                </a:solidFill>
                <a:latin typeface="Atkinson Hyperlegible"/>
                <a:cs typeface="Atkinson Hyperlegible"/>
              </a:rPr>
              <a:t> </a:t>
            </a:r>
            <a:r>
              <a:rPr lang="en-GB" sz="996" b="1" spc="-20">
                <a:solidFill>
                  <a:srgbClr val="FFFFFF"/>
                </a:solidFill>
                <a:latin typeface="Atkinson Hyperlegible"/>
                <a:cs typeface="Atkinson Hyperlegible"/>
              </a:rPr>
              <a:t>Z</a:t>
            </a:r>
            <a:r>
              <a:rPr sz="996" b="1" spc="-20">
                <a:solidFill>
                  <a:srgbClr val="FFFFFF"/>
                </a:solidFill>
                <a:latin typeface="Atkinson Hyperlegible"/>
                <a:cs typeface="Atkinson Hyperlegible"/>
              </a:rPr>
              <a:t>er</a:t>
            </a:r>
            <a:r>
              <a:rPr lang="en-GB" sz="996" b="1" spc="-20">
                <a:solidFill>
                  <a:srgbClr val="FFFFFF"/>
                </a:solidFill>
                <a:latin typeface="Atkinson Hyperlegible"/>
                <a:cs typeface="Atkinson Hyperlegible"/>
              </a:rPr>
              <a:t>o</a:t>
            </a:r>
            <a:endParaRPr sz="996">
              <a:latin typeface="Atkinson Hyperlegible"/>
              <a:cs typeface="Atkinson Hyperlegible"/>
            </a:endParaRPr>
          </a:p>
        </p:txBody>
      </p:sp>
      <p:sp>
        <p:nvSpPr>
          <p:cNvPr id="4" name="Slide Number Placeholder 53">
            <a:extLst>
              <a:ext uri="{FF2B5EF4-FFF2-40B4-BE49-F238E27FC236}">
                <a16:creationId xmlns:a16="http://schemas.microsoft.com/office/drawing/2014/main" id="{441CC961-D9B4-1CFA-DB2E-D364B4F91BD0}"/>
              </a:ext>
            </a:extLst>
          </p:cNvPr>
          <p:cNvSpPr>
            <a:spLocks noGrp="1" noRot="1" noMove="1" noResize="1" noEditPoints="1" noAdjustHandles="1" noChangeArrowheads="1" noChangeShapeType="1"/>
          </p:cNvSpPr>
          <p:nvPr>
            <p:ph type="sldNum" sz="quarter" idx="7"/>
          </p:nvPr>
        </p:nvSpPr>
        <p:spPr>
          <a:xfrm>
            <a:off x="11483752" y="6377940"/>
            <a:ext cx="539736" cy="276232"/>
          </a:xfrm>
          <a:prstGeom prst="rect">
            <a:avLst/>
          </a:prstGeom>
        </p:spPr>
        <p:txBody>
          <a:bodyPr/>
          <a:lstStyle>
            <a:lvl1pPr algn="ctr">
              <a:defRPr b="1">
                <a:solidFill>
                  <a:schemeClr val="bg1"/>
                </a:solidFill>
              </a:defRPr>
            </a:lvl1pPr>
          </a:lstStyle>
          <a:p>
            <a:fld id="{B6F15528-21DE-4FAA-801E-634DDDAF4B2B}" type="slidenum">
              <a:rPr lang="en-US" smtClean="0">
                <a:latin typeface="+mj-lt"/>
              </a:rPr>
              <a:pPr/>
              <a:t>‹#›</a:t>
            </a:fld>
            <a:endParaRPr lang="en-US">
              <a:latin typeface="+mj-lt"/>
            </a:endParaRPr>
          </a:p>
        </p:txBody>
      </p:sp>
      <p:sp>
        <p:nvSpPr>
          <p:cNvPr id="3" name="Text Placeholder 2">
            <a:extLst>
              <a:ext uri="{FF2B5EF4-FFF2-40B4-BE49-F238E27FC236}">
                <a16:creationId xmlns:a16="http://schemas.microsoft.com/office/drawing/2014/main" id="{7415D01A-DC12-4D24-02D3-AFDFC985B87B}"/>
              </a:ext>
            </a:extLst>
          </p:cNvPr>
          <p:cNvSpPr>
            <a:spLocks noGrp="1" noRot="1" noMove="1" noResize="1" noEditPoints="1" noAdjustHandles="1" noChangeArrowheads="1" noChangeShapeType="1"/>
          </p:cNvSpPr>
          <p:nvPr>
            <p:ph type="body" sz="quarter" idx="16" hasCustomPrompt="1"/>
          </p:nvPr>
        </p:nvSpPr>
        <p:spPr>
          <a:xfrm>
            <a:off x="942224" y="5404712"/>
            <a:ext cx="4002871" cy="245539"/>
          </a:xfrm>
        </p:spPr>
        <p:txBody>
          <a:bodyPr/>
          <a:lstStyle>
            <a:lvl1pPr>
              <a:defRPr sz="1593" b="1">
                <a:solidFill>
                  <a:schemeClr val="bg1"/>
                </a:solidFill>
              </a:defRPr>
            </a:lvl1pPr>
          </a:lstStyle>
          <a:p>
            <a:pPr lvl="0"/>
            <a:r>
              <a:rPr lang="en-GB"/>
              <a:t>Click to add Name</a:t>
            </a:r>
          </a:p>
        </p:txBody>
      </p:sp>
      <p:sp>
        <p:nvSpPr>
          <p:cNvPr id="5" name="Text Placeholder 2">
            <a:extLst>
              <a:ext uri="{FF2B5EF4-FFF2-40B4-BE49-F238E27FC236}">
                <a16:creationId xmlns:a16="http://schemas.microsoft.com/office/drawing/2014/main" id="{6BF78578-5D20-5A87-7F9E-EEC979CA5919}"/>
              </a:ext>
            </a:extLst>
          </p:cNvPr>
          <p:cNvSpPr>
            <a:spLocks noGrp="1" noRot="1" noMove="1" noResize="1" noEditPoints="1" noAdjustHandles="1" noChangeArrowheads="1" noChangeShapeType="1"/>
          </p:cNvSpPr>
          <p:nvPr>
            <p:ph type="body" sz="quarter" idx="17" hasCustomPrompt="1"/>
          </p:nvPr>
        </p:nvSpPr>
        <p:spPr>
          <a:xfrm>
            <a:off x="942224" y="5715577"/>
            <a:ext cx="4002871" cy="214847"/>
          </a:xfrm>
        </p:spPr>
        <p:txBody>
          <a:bodyPr/>
          <a:lstStyle>
            <a:lvl1pPr>
              <a:defRPr sz="1394" b="0">
                <a:solidFill>
                  <a:schemeClr val="bg1"/>
                </a:solidFill>
              </a:defRPr>
            </a:lvl1pPr>
          </a:lstStyle>
          <a:p>
            <a:pPr lvl="0"/>
            <a:r>
              <a:rPr lang="en-GB"/>
              <a:t>Click to add Job Title</a:t>
            </a:r>
          </a:p>
        </p:txBody>
      </p:sp>
      <p:sp>
        <p:nvSpPr>
          <p:cNvPr id="6" name="Text Placeholder 2">
            <a:extLst>
              <a:ext uri="{FF2B5EF4-FFF2-40B4-BE49-F238E27FC236}">
                <a16:creationId xmlns:a16="http://schemas.microsoft.com/office/drawing/2014/main" id="{6AD75515-3CEA-27C3-971A-5ED4EF195558}"/>
              </a:ext>
            </a:extLst>
          </p:cNvPr>
          <p:cNvSpPr>
            <a:spLocks noGrp="1" noRot="1" noMove="1" noResize="1" noEditPoints="1" noAdjustHandles="1" noChangeArrowheads="1" noChangeShapeType="1"/>
          </p:cNvSpPr>
          <p:nvPr>
            <p:ph type="body" sz="quarter" idx="18" hasCustomPrompt="1"/>
          </p:nvPr>
        </p:nvSpPr>
        <p:spPr>
          <a:xfrm>
            <a:off x="942224" y="6258162"/>
            <a:ext cx="4002871" cy="184154"/>
          </a:xfrm>
        </p:spPr>
        <p:txBody>
          <a:bodyPr/>
          <a:lstStyle>
            <a:lvl1pPr>
              <a:defRPr sz="1195" b="0">
                <a:solidFill>
                  <a:schemeClr val="bg1"/>
                </a:solidFill>
              </a:defRPr>
            </a:lvl1pPr>
          </a:lstStyle>
          <a:p>
            <a:pPr lvl="0"/>
            <a:r>
              <a:rPr lang="en-GB"/>
              <a:t>Click to add date</a:t>
            </a:r>
          </a:p>
        </p:txBody>
      </p:sp>
      <p:sp>
        <p:nvSpPr>
          <p:cNvPr id="10" name="Text Placeholder 2">
            <a:extLst>
              <a:ext uri="{FF2B5EF4-FFF2-40B4-BE49-F238E27FC236}">
                <a16:creationId xmlns:a16="http://schemas.microsoft.com/office/drawing/2014/main" id="{596C4A26-DDD2-6C6F-E5C5-3B8743F3578A}"/>
              </a:ext>
            </a:extLst>
          </p:cNvPr>
          <p:cNvSpPr>
            <a:spLocks noGrp="1" noRot="1" noMove="1" noResize="1" noEditPoints="1" noAdjustHandles="1" noChangeArrowheads="1" noChangeShapeType="1"/>
          </p:cNvSpPr>
          <p:nvPr>
            <p:ph type="body" idx="20"/>
          </p:nvPr>
        </p:nvSpPr>
        <p:spPr>
          <a:xfrm>
            <a:off x="954563" y="1392638"/>
            <a:ext cx="7341312" cy="1534620"/>
          </a:xfrm>
        </p:spPr>
        <p:txBody>
          <a:bodyPr/>
          <a:lstStyle>
            <a:lvl1pPr>
              <a:defRPr sz="4980" b="1">
                <a:solidFill>
                  <a:schemeClr val="tx2"/>
                </a:solidFill>
              </a:defRPr>
            </a:lvl1pPr>
          </a:lstStyle>
          <a:p>
            <a:pPr lvl="0"/>
            <a:r>
              <a:rPr lang="en-GB"/>
              <a:t>Click to edit Master text styles</a:t>
            </a:r>
          </a:p>
        </p:txBody>
      </p:sp>
      <p:sp>
        <p:nvSpPr>
          <p:cNvPr id="11" name="Text Placeholder 6">
            <a:extLst>
              <a:ext uri="{FF2B5EF4-FFF2-40B4-BE49-F238E27FC236}">
                <a16:creationId xmlns:a16="http://schemas.microsoft.com/office/drawing/2014/main" id="{50E592A3-0FE0-9159-BF61-B96C0F3592B2}"/>
              </a:ext>
            </a:extLst>
          </p:cNvPr>
          <p:cNvSpPr>
            <a:spLocks noGrp="1" noRot="1" noMove="1" noResize="1" noEditPoints="1" noAdjustHandles="1" noChangeArrowheads="1" noChangeShapeType="1"/>
          </p:cNvSpPr>
          <p:nvPr>
            <p:ph type="body" idx="21"/>
          </p:nvPr>
        </p:nvSpPr>
        <p:spPr>
          <a:xfrm>
            <a:off x="954563" y="3254996"/>
            <a:ext cx="7341312" cy="368309"/>
          </a:xfrm>
        </p:spPr>
        <p:txBody>
          <a:bodyPr/>
          <a:lstStyle>
            <a:lvl1pPr>
              <a:defRPr b="1">
                <a:solidFill>
                  <a:schemeClr val="bg1"/>
                </a:solidFill>
              </a:defRPr>
            </a:lvl1pPr>
          </a:lstStyle>
          <a:p>
            <a:pPr lvl="0"/>
            <a:r>
              <a:rPr lang="en-GB" sz="2390"/>
              <a:t>Click to edit Master text styles</a:t>
            </a:r>
          </a:p>
        </p:txBody>
      </p:sp>
      <p:pic>
        <p:nvPicPr>
          <p:cNvPr id="2" name="Graphic 1">
            <a:extLst>
              <a:ext uri="{FF2B5EF4-FFF2-40B4-BE49-F238E27FC236}">
                <a16:creationId xmlns:a16="http://schemas.microsoft.com/office/drawing/2014/main" id="{101EAF88-64DD-C5B3-EB07-F23DF2DA2EB9}"/>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3"/>
              </a:ext>
            </a:extLst>
          </a:blip>
          <a:stretch>
            <a:fillRect/>
          </a:stretch>
        </p:blipFill>
        <p:spPr>
          <a:xfrm>
            <a:off x="252946" y="175306"/>
            <a:ext cx="1585045" cy="688136"/>
          </a:xfrm>
          <a:prstGeom prst="rect">
            <a:avLst/>
          </a:prstGeom>
        </p:spPr>
      </p:pic>
      <p:sp>
        <p:nvSpPr>
          <p:cNvPr id="9" name="Vertical Text Placeholder 8">
            <a:extLst>
              <a:ext uri="{FF2B5EF4-FFF2-40B4-BE49-F238E27FC236}">
                <a16:creationId xmlns:a16="http://schemas.microsoft.com/office/drawing/2014/main" id="{F853CA81-0532-1BC7-4E98-702784A34D9F}"/>
              </a:ext>
            </a:extLst>
          </p:cNvPr>
          <p:cNvSpPr>
            <a:spLocks noGrp="1"/>
          </p:cNvSpPr>
          <p:nvPr>
            <p:ph type="body" orient="vert" sz="quarter" idx="22" hasCustomPrompt="1"/>
          </p:nvPr>
        </p:nvSpPr>
        <p:spPr>
          <a:xfrm>
            <a:off x="11676996" y="4540728"/>
            <a:ext cx="153247" cy="1613182"/>
          </a:xfrm>
        </p:spPr>
        <p:txBody>
          <a:bodyPr vert="eaVert"/>
          <a:lstStyle>
            <a:lvl1pPr>
              <a:defRPr sz="996">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Presentation Title</a:t>
            </a:r>
          </a:p>
        </p:txBody>
      </p:sp>
    </p:spTree>
    <p:extLst>
      <p:ext uri="{BB962C8B-B14F-4D97-AF65-F5344CB8AC3E}">
        <p14:creationId xmlns:p14="http://schemas.microsoft.com/office/powerpoint/2010/main" val="79790179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16_Title and Content">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DFBF3F5-4B00-51C4-AD2E-0DABD5567AEF}"/>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rcRect t="7842" b="7842"/>
          <a:stretch/>
        </p:blipFill>
        <p:spPr>
          <a:xfrm>
            <a:off x="0" y="0"/>
            <a:ext cx="12192000" cy="6858391"/>
          </a:xfrm>
          <a:prstGeom prst="rect">
            <a:avLst/>
          </a:prstGeom>
        </p:spPr>
      </p:pic>
      <p:sp>
        <p:nvSpPr>
          <p:cNvPr id="8" name="object 4">
            <a:extLst>
              <a:ext uri="{FF2B5EF4-FFF2-40B4-BE49-F238E27FC236}">
                <a16:creationId xmlns:a16="http://schemas.microsoft.com/office/drawing/2014/main" id="{105879DC-99DC-0FDE-DE91-611B54DBDC69}"/>
              </a:ext>
            </a:extLst>
          </p:cNvPr>
          <p:cNvSpPr txBox="1">
            <a:spLocks noGrp="1" noRot="1" noMove="1" noResize="1" noEditPoints="1" noAdjustHandles="1" noChangeArrowheads="1" noChangeShapeType="1"/>
          </p:cNvSpPr>
          <p:nvPr userDrawn="1"/>
        </p:nvSpPr>
        <p:spPr>
          <a:xfrm>
            <a:off x="399982" y="4948779"/>
            <a:ext cx="153247" cy="1478087"/>
          </a:xfrm>
          <a:prstGeom prst="rect">
            <a:avLst/>
          </a:prstGeom>
        </p:spPr>
        <p:txBody>
          <a:bodyPr vert="vert270" wrap="square" lIns="0" tIns="6324" rIns="0" bIns="0" rtlCol="0">
            <a:spAutoFit/>
          </a:bodyPr>
          <a:lstStyle/>
          <a:p>
            <a:pPr marL="12648">
              <a:lnSpc>
                <a:spcPct val="100000"/>
              </a:lnSpc>
              <a:spcBef>
                <a:spcPts val="50"/>
              </a:spcBef>
            </a:pPr>
            <a:r>
              <a:rPr sz="996" b="1" spc="-30">
                <a:solidFill>
                  <a:srgbClr val="FFFFFF"/>
                </a:solidFill>
                <a:latin typeface="Atkinson Hyperlegible"/>
                <a:cs typeface="Atkinson Hyperlegible"/>
              </a:rPr>
              <a:t>Accelerating</a:t>
            </a:r>
            <a:r>
              <a:rPr sz="996" b="1" spc="5">
                <a:solidFill>
                  <a:srgbClr val="FFFFFF"/>
                </a:solidFill>
                <a:latin typeface="Atkinson Hyperlegible"/>
                <a:cs typeface="Atkinson Hyperlegible"/>
              </a:rPr>
              <a:t> </a:t>
            </a:r>
            <a:r>
              <a:rPr lang="en-GB" sz="996" b="1" spc="-35">
                <a:solidFill>
                  <a:srgbClr val="FFFFFF"/>
                </a:solidFill>
                <a:latin typeface="Atkinson Hyperlegible"/>
                <a:cs typeface="Atkinson Hyperlegible"/>
              </a:rPr>
              <a:t>N</a:t>
            </a:r>
            <a:r>
              <a:rPr sz="996" b="1" spc="-35">
                <a:solidFill>
                  <a:srgbClr val="FFFFFF"/>
                </a:solidFill>
                <a:latin typeface="Atkinson Hyperlegible"/>
                <a:cs typeface="Atkinson Hyperlegible"/>
              </a:rPr>
              <a:t>et</a:t>
            </a:r>
            <a:r>
              <a:rPr lang="en-GB" sz="996" b="1" spc="-35">
                <a:solidFill>
                  <a:srgbClr val="FFFFFF"/>
                </a:solidFill>
                <a:latin typeface="Atkinson Hyperlegible"/>
                <a:cs typeface="Atkinson Hyperlegible"/>
              </a:rPr>
              <a:t> </a:t>
            </a:r>
            <a:r>
              <a:rPr lang="en-GB" sz="996" b="1" spc="-20">
                <a:solidFill>
                  <a:srgbClr val="FFFFFF"/>
                </a:solidFill>
                <a:latin typeface="Atkinson Hyperlegible"/>
                <a:cs typeface="Atkinson Hyperlegible"/>
              </a:rPr>
              <a:t>Z</a:t>
            </a:r>
            <a:r>
              <a:rPr sz="996" b="1" spc="-20">
                <a:solidFill>
                  <a:srgbClr val="FFFFFF"/>
                </a:solidFill>
                <a:latin typeface="Atkinson Hyperlegible"/>
                <a:cs typeface="Atkinson Hyperlegible"/>
              </a:rPr>
              <a:t>er</a:t>
            </a:r>
            <a:r>
              <a:rPr lang="en-GB" sz="996" b="1" spc="-20">
                <a:solidFill>
                  <a:srgbClr val="FFFFFF"/>
                </a:solidFill>
                <a:latin typeface="Atkinson Hyperlegible"/>
                <a:cs typeface="Atkinson Hyperlegible"/>
              </a:rPr>
              <a:t>o</a:t>
            </a:r>
            <a:endParaRPr sz="996">
              <a:latin typeface="Atkinson Hyperlegible"/>
              <a:cs typeface="Atkinson Hyperlegible"/>
            </a:endParaRPr>
          </a:p>
        </p:txBody>
      </p:sp>
      <p:sp>
        <p:nvSpPr>
          <p:cNvPr id="4" name="Slide Number Placeholder 53">
            <a:extLst>
              <a:ext uri="{FF2B5EF4-FFF2-40B4-BE49-F238E27FC236}">
                <a16:creationId xmlns:a16="http://schemas.microsoft.com/office/drawing/2014/main" id="{441CC961-D9B4-1CFA-DB2E-D364B4F91BD0}"/>
              </a:ext>
            </a:extLst>
          </p:cNvPr>
          <p:cNvSpPr>
            <a:spLocks noGrp="1" noRot="1" noMove="1" noResize="1" noEditPoints="1" noAdjustHandles="1" noChangeArrowheads="1" noChangeShapeType="1"/>
          </p:cNvSpPr>
          <p:nvPr>
            <p:ph type="sldNum" sz="quarter" idx="7"/>
          </p:nvPr>
        </p:nvSpPr>
        <p:spPr>
          <a:xfrm>
            <a:off x="11483752" y="6377940"/>
            <a:ext cx="539736" cy="276232"/>
          </a:xfrm>
          <a:prstGeom prst="rect">
            <a:avLst/>
          </a:prstGeom>
        </p:spPr>
        <p:txBody>
          <a:bodyPr/>
          <a:lstStyle>
            <a:lvl1pPr algn="ctr">
              <a:defRPr b="1">
                <a:solidFill>
                  <a:schemeClr val="bg1"/>
                </a:solidFill>
              </a:defRPr>
            </a:lvl1pPr>
          </a:lstStyle>
          <a:p>
            <a:fld id="{B6F15528-21DE-4FAA-801E-634DDDAF4B2B}" type="slidenum">
              <a:rPr lang="en-US" smtClean="0">
                <a:latin typeface="+mj-lt"/>
              </a:rPr>
              <a:pPr/>
              <a:t>‹#›</a:t>
            </a:fld>
            <a:endParaRPr lang="en-US">
              <a:latin typeface="+mj-lt"/>
            </a:endParaRPr>
          </a:p>
        </p:txBody>
      </p:sp>
      <p:sp>
        <p:nvSpPr>
          <p:cNvPr id="3" name="Text Placeholder 2">
            <a:extLst>
              <a:ext uri="{FF2B5EF4-FFF2-40B4-BE49-F238E27FC236}">
                <a16:creationId xmlns:a16="http://schemas.microsoft.com/office/drawing/2014/main" id="{7415D01A-DC12-4D24-02D3-AFDFC985B87B}"/>
              </a:ext>
            </a:extLst>
          </p:cNvPr>
          <p:cNvSpPr>
            <a:spLocks noGrp="1" noRot="1" noMove="1" noResize="1" noEditPoints="1" noAdjustHandles="1" noChangeArrowheads="1" noChangeShapeType="1"/>
          </p:cNvSpPr>
          <p:nvPr>
            <p:ph type="body" sz="quarter" idx="16" hasCustomPrompt="1"/>
          </p:nvPr>
        </p:nvSpPr>
        <p:spPr>
          <a:xfrm>
            <a:off x="942224" y="5404712"/>
            <a:ext cx="4002871" cy="245539"/>
          </a:xfrm>
        </p:spPr>
        <p:txBody>
          <a:bodyPr/>
          <a:lstStyle>
            <a:lvl1pPr>
              <a:defRPr sz="1593" b="1">
                <a:solidFill>
                  <a:schemeClr val="bg1"/>
                </a:solidFill>
              </a:defRPr>
            </a:lvl1pPr>
          </a:lstStyle>
          <a:p>
            <a:pPr lvl="0"/>
            <a:r>
              <a:rPr lang="en-GB"/>
              <a:t>Click to add Name</a:t>
            </a:r>
          </a:p>
        </p:txBody>
      </p:sp>
      <p:sp>
        <p:nvSpPr>
          <p:cNvPr id="5" name="Text Placeholder 2">
            <a:extLst>
              <a:ext uri="{FF2B5EF4-FFF2-40B4-BE49-F238E27FC236}">
                <a16:creationId xmlns:a16="http://schemas.microsoft.com/office/drawing/2014/main" id="{6BF78578-5D20-5A87-7F9E-EEC979CA5919}"/>
              </a:ext>
            </a:extLst>
          </p:cNvPr>
          <p:cNvSpPr>
            <a:spLocks noGrp="1" noRot="1" noMove="1" noResize="1" noEditPoints="1" noAdjustHandles="1" noChangeArrowheads="1" noChangeShapeType="1"/>
          </p:cNvSpPr>
          <p:nvPr>
            <p:ph type="body" sz="quarter" idx="17" hasCustomPrompt="1"/>
          </p:nvPr>
        </p:nvSpPr>
        <p:spPr>
          <a:xfrm>
            <a:off x="942224" y="5715577"/>
            <a:ext cx="4002871" cy="214847"/>
          </a:xfrm>
        </p:spPr>
        <p:txBody>
          <a:bodyPr/>
          <a:lstStyle>
            <a:lvl1pPr>
              <a:defRPr sz="1394" b="0">
                <a:solidFill>
                  <a:schemeClr val="bg1"/>
                </a:solidFill>
              </a:defRPr>
            </a:lvl1pPr>
          </a:lstStyle>
          <a:p>
            <a:pPr lvl="0"/>
            <a:r>
              <a:rPr lang="en-GB"/>
              <a:t>Click to add Job Title</a:t>
            </a:r>
          </a:p>
        </p:txBody>
      </p:sp>
      <p:sp>
        <p:nvSpPr>
          <p:cNvPr id="6" name="Text Placeholder 2">
            <a:extLst>
              <a:ext uri="{FF2B5EF4-FFF2-40B4-BE49-F238E27FC236}">
                <a16:creationId xmlns:a16="http://schemas.microsoft.com/office/drawing/2014/main" id="{6AD75515-3CEA-27C3-971A-5ED4EF195558}"/>
              </a:ext>
            </a:extLst>
          </p:cNvPr>
          <p:cNvSpPr>
            <a:spLocks noGrp="1" noRot="1" noMove="1" noResize="1" noEditPoints="1" noAdjustHandles="1" noChangeArrowheads="1" noChangeShapeType="1"/>
          </p:cNvSpPr>
          <p:nvPr>
            <p:ph type="body" sz="quarter" idx="18" hasCustomPrompt="1"/>
          </p:nvPr>
        </p:nvSpPr>
        <p:spPr>
          <a:xfrm>
            <a:off x="942224" y="6258162"/>
            <a:ext cx="4002871" cy="184154"/>
          </a:xfrm>
        </p:spPr>
        <p:txBody>
          <a:bodyPr/>
          <a:lstStyle>
            <a:lvl1pPr>
              <a:defRPr sz="1195" b="0">
                <a:solidFill>
                  <a:schemeClr val="bg1"/>
                </a:solidFill>
              </a:defRPr>
            </a:lvl1pPr>
          </a:lstStyle>
          <a:p>
            <a:pPr lvl="0"/>
            <a:r>
              <a:rPr lang="en-GB"/>
              <a:t>Click to add date</a:t>
            </a:r>
          </a:p>
        </p:txBody>
      </p:sp>
      <p:sp>
        <p:nvSpPr>
          <p:cNvPr id="10" name="Text Placeholder 2">
            <a:extLst>
              <a:ext uri="{FF2B5EF4-FFF2-40B4-BE49-F238E27FC236}">
                <a16:creationId xmlns:a16="http://schemas.microsoft.com/office/drawing/2014/main" id="{596C4A26-DDD2-6C6F-E5C5-3B8743F3578A}"/>
              </a:ext>
            </a:extLst>
          </p:cNvPr>
          <p:cNvSpPr>
            <a:spLocks noGrp="1" noRot="1" noMove="1" noResize="1" noEditPoints="1" noAdjustHandles="1" noChangeArrowheads="1" noChangeShapeType="1"/>
          </p:cNvSpPr>
          <p:nvPr>
            <p:ph type="body" idx="20"/>
          </p:nvPr>
        </p:nvSpPr>
        <p:spPr>
          <a:xfrm>
            <a:off x="954563" y="1392638"/>
            <a:ext cx="7341312" cy="1534620"/>
          </a:xfrm>
        </p:spPr>
        <p:txBody>
          <a:bodyPr/>
          <a:lstStyle>
            <a:lvl1pPr>
              <a:defRPr sz="4980" b="1">
                <a:solidFill>
                  <a:schemeClr val="tx2"/>
                </a:solidFill>
              </a:defRPr>
            </a:lvl1pPr>
          </a:lstStyle>
          <a:p>
            <a:pPr lvl="0"/>
            <a:r>
              <a:rPr lang="en-GB"/>
              <a:t>Click to edit Master text styles</a:t>
            </a:r>
          </a:p>
        </p:txBody>
      </p:sp>
      <p:sp>
        <p:nvSpPr>
          <p:cNvPr id="11" name="Text Placeholder 6">
            <a:extLst>
              <a:ext uri="{FF2B5EF4-FFF2-40B4-BE49-F238E27FC236}">
                <a16:creationId xmlns:a16="http://schemas.microsoft.com/office/drawing/2014/main" id="{50E592A3-0FE0-9159-BF61-B96C0F3592B2}"/>
              </a:ext>
            </a:extLst>
          </p:cNvPr>
          <p:cNvSpPr>
            <a:spLocks noGrp="1" noRot="1" noMove="1" noResize="1" noEditPoints="1" noAdjustHandles="1" noChangeArrowheads="1" noChangeShapeType="1"/>
          </p:cNvSpPr>
          <p:nvPr>
            <p:ph type="body" idx="21"/>
          </p:nvPr>
        </p:nvSpPr>
        <p:spPr>
          <a:xfrm>
            <a:off x="954563" y="3254996"/>
            <a:ext cx="7341312" cy="368309"/>
          </a:xfrm>
        </p:spPr>
        <p:txBody>
          <a:bodyPr/>
          <a:lstStyle>
            <a:lvl1pPr>
              <a:defRPr b="1">
                <a:solidFill>
                  <a:schemeClr val="bg1"/>
                </a:solidFill>
              </a:defRPr>
            </a:lvl1pPr>
          </a:lstStyle>
          <a:p>
            <a:pPr lvl="0"/>
            <a:r>
              <a:rPr lang="en-GB" sz="2390"/>
              <a:t>Click to edit Master text styles</a:t>
            </a:r>
          </a:p>
        </p:txBody>
      </p:sp>
      <p:pic>
        <p:nvPicPr>
          <p:cNvPr id="2" name="Graphic 1">
            <a:extLst>
              <a:ext uri="{FF2B5EF4-FFF2-40B4-BE49-F238E27FC236}">
                <a16:creationId xmlns:a16="http://schemas.microsoft.com/office/drawing/2014/main" id="{57E59D16-C430-5C95-2144-106F31FE4425}"/>
              </a:ext>
            </a:extLst>
          </p:cNvPr>
          <p:cNvPicPr/>
          <p:nvPr userDrawn="1"/>
        </p:nvPicPr>
        <p:blipFill>
          <a:blip>
            <a:extLst>
              <a:ext uri="{96DAC541-7B7A-43D3-8B79-37D633B846F1}">
                <asvg:svgBlip xmlns:asvg="http://schemas.microsoft.com/office/drawing/2016/SVG/main" r:embed="rId3"/>
              </a:ext>
            </a:extLst>
          </a:blip>
          <a:stretch>
            <a:fillRect/>
          </a:stretch>
        </p:blipFill>
        <p:spPr>
          <a:xfrm>
            <a:off x="252946" y="175306"/>
            <a:ext cx="1585045" cy="688136"/>
          </a:xfrm>
          <a:prstGeom prst="rect">
            <a:avLst/>
          </a:prstGeom>
        </p:spPr>
      </p:pic>
      <p:sp>
        <p:nvSpPr>
          <p:cNvPr id="7" name="Vertical Text Placeholder 8">
            <a:extLst>
              <a:ext uri="{FF2B5EF4-FFF2-40B4-BE49-F238E27FC236}">
                <a16:creationId xmlns:a16="http://schemas.microsoft.com/office/drawing/2014/main" id="{3CA093AD-FA7B-B366-0552-9D1C7548AE7A}"/>
              </a:ext>
            </a:extLst>
          </p:cNvPr>
          <p:cNvSpPr>
            <a:spLocks noGrp="1"/>
          </p:cNvSpPr>
          <p:nvPr>
            <p:ph type="body" orient="vert" sz="quarter" idx="22" hasCustomPrompt="1"/>
          </p:nvPr>
        </p:nvSpPr>
        <p:spPr>
          <a:xfrm>
            <a:off x="11676996" y="4540728"/>
            <a:ext cx="153247" cy="1613182"/>
          </a:xfrm>
        </p:spPr>
        <p:txBody>
          <a:bodyPr vert="eaVert"/>
          <a:lstStyle>
            <a:lvl1pPr>
              <a:defRPr sz="996">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Presentation Title</a:t>
            </a:r>
          </a:p>
        </p:txBody>
      </p:sp>
    </p:spTree>
    <p:extLst>
      <p:ext uri="{BB962C8B-B14F-4D97-AF65-F5344CB8AC3E}">
        <p14:creationId xmlns:p14="http://schemas.microsoft.com/office/powerpoint/2010/main" val="245690572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0B00F213-018F-605C-4309-878D4B21086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475201" y="228903"/>
            <a:ext cx="539737" cy="540485"/>
          </a:xfrm>
          <a:prstGeom prst="rect">
            <a:avLst/>
          </a:prstGeom>
        </p:spPr>
      </p:pic>
      <p:sp>
        <p:nvSpPr>
          <p:cNvPr id="2" name="Holder 2"/>
          <p:cNvSpPr>
            <a:spLocks noGrp="1"/>
          </p:cNvSpPr>
          <p:nvPr>
            <p:ph type="title"/>
          </p:nvPr>
        </p:nvSpPr>
        <p:spPr>
          <a:xfrm>
            <a:off x="1493078" y="1373728"/>
            <a:ext cx="4295569" cy="2299091"/>
          </a:xfrm>
        </p:spPr>
        <p:txBody>
          <a:bodyPr lIns="0" tIns="0" rIns="0" bIns="0"/>
          <a:lstStyle>
            <a:lvl1pPr>
              <a:defRPr sz="4980" b="1" i="0">
                <a:solidFill>
                  <a:srgbClr val="5FBB46"/>
                </a:solidFill>
                <a:latin typeface="Atkinson Hyperlegible"/>
                <a:cs typeface="Atkinson Hyperlegible"/>
              </a:defRPr>
            </a:lvl1pPr>
          </a:lstStyle>
          <a:p>
            <a:r>
              <a:rPr lang="en-GB"/>
              <a:t>Click to edit Master title style</a:t>
            </a:r>
            <a:endParaRPr/>
          </a:p>
        </p:txBody>
      </p:sp>
      <p:sp>
        <p:nvSpPr>
          <p:cNvPr id="3" name="Holder 3"/>
          <p:cNvSpPr>
            <a:spLocks noGrp="1"/>
          </p:cNvSpPr>
          <p:nvPr>
            <p:ph type="body" idx="1"/>
          </p:nvPr>
        </p:nvSpPr>
        <p:spPr/>
        <p:txBody>
          <a:bodyPr lIns="0" tIns="0" rIns="0" bIns="0"/>
          <a:lstStyle>
            <a:lvl1pPr>
              <a:defRPr/>
            </a:lvl1pPr>
          </a:lstStyle>
          <a:p>
            <a:pPr lvl="0"/>
            <a:r>
              <a:rPr lang="en-GB"/>
              <a:t>Click to edit Master text styles</a:t>
            </a:r>
          </a:p>
        </p:txBody>
      </p:sp>
      <p:sp>
        <p:nvSpPr>
          <p:cNvPr id="4" name="Slide Number Placeholder 53">
            <a:extLst>
              <a:ext uri="{FF2B5EF4-FFF2-40B4-BE49-F238E27FC236}">
                <a16:creationId xmlns:a16="http://schemas.microsoft.com/office/drawing/2014/main" id="{380ABA7D-10ED-E6C0-51E5-88E993CF3BD7}"/>
              </a:ext>
            </a:extLst>
          </p:cNvPr>
          <p:cNvSpPr>
            <a:spLocks noGrp="1"/>
          </p:cNvSpPr>
          <p:nvPr>
            <p:ph type="sldNum" sz="quarter" idx="7"/>
          </p:nvPr>
        </p:nvSpPr>
        <p:spPr>
          <a:xfrm>
            <a:off x="11483752" y="6377940"/>
            <a:ext cx="539736" cy="276232"/>
          </a:xfrm>
          <a:prstGeom prst="rect">
            <a:avLst/>
          </a:prstGeom>
        </p:spPr>
        <p:txBody>
          <a:bodyPr/>
          <a:lstStyle>
            <a:lvl1pPr algn="ctr">
              <a:defRPr b="1">
                <a:solidFill>
                  <a:schemeClr val="tx1"/>
                </a:solidFill>
              </a:defRPr>
            </a:lvl1pPr>
          </a:lstStyle>
          <a:p>
            <a:fld id="{B6F15528-21DE-4FAA-801E-634DDDAF4B2B}" type="slidenum">
              <a:rPr lang="en-US" smtClean="0">
                <a:latin typeface="+mj-lt"/>
              </a:rPr>
              <a:pPr/>
              <a:t>‹#›</a:t>
            </a:fld>
            <a:endParaRPr lang="en-US">
              <a:latin typeface="+mj-lt"/>
            </a:endParaRPr>
          </a:p>
        </p:txBody>
      </p:sp>
    </p:spTree>
    <p:extLst>
      <p:ext uri="{BB962C8B-B14F-4D97-AF65-F5344CB8AC3E}">
        <p14:creationId xmlns:p14="http://schemas.microsoft.com/office/powerpoint/2010/main" val="41752554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with Pictur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84410D4-C581-C48F-5E1D-E93DA884342F}"/>
              </a:ext>
            </a:extLst>
          </p:cNvPr>
          <p:cNvSpPr/>
          <p:nvPr/>
        </p:nvSpPr>
        <p:spPr>
          <a:xfrm rot="10800000">
            <a:off x="14619" y="-2"/>
            <a:ext cx="12177379" cy="4492404"/>
          </a:xfrm>
          <a:prstGeom prst="rect">
            <a:avLst/>
          </a:prstGeom>
          <a:gradFill flip="none" rotWithShape="1">
            <a:gsLst>
              <a:gs pos="33000">
                <a:schemeClr val="bg2">
                  <a:alpha val="0"/>
                </a:schemeClr>
              </a:gs>
              <a:gs pos="82000">
                <a:schemeClr val="accent1">
                  <a:lumMod val="50000"/>
                  <a:alpha val="44000"/>
                </a:schemeClr>
              </a:gs>
              <a:gs pos="100000">
                <a:schemeClr val="accent3">
                  <a:lumMod val="60000"/>
                  <a:lumOff val="40000"/>
                  <a:alpha val="90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F8F2B01-BAAD-F03E-72D9-CC472F3A5DE5}"/>
              </a:ext>
            </a:extLst>
          </p:cNvPr>
          <p:cNvSpPr/>
          <p:nvPr/>
        </p:nvSpPr>
        <p:spPr>
          <a:xfrm flipH="1" flipV="1">
            <a:off x="723903" y="1161955"/>
            <a:ext cx="11468097" cy="3330447"/>
          </a:xfrm>
          <a:prstGeom prst="rect">
            <a:avLst/>
          </a:prstGeom>
          <a:gradFill>
            <a:gsLst>
              <a:gs pos="0">
                <a:schemeClr val="accent2">
                  <a:lumMod val="75000"/>
                </a:schemeClr>
              </a:gs>
              <a:gs pos="27000">
                <a:schemeClr val="bg2">
                  <a:alpha val="0"/>
                </a:schemeClr>
              </a:gs>
            </a:gsLst>
            <a:lin ang="5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Rectangle 2">
            <a:extLst>
              <a:ext uri="{FF2B5EF4-FFF2-40B4-BE49-F238E27FC236}">
                <a16:creationId xmlns:a16="http://schemas.microsoft.com/office/drawing/2014/main" id="{D31AE9B9-D0DC-50F5-FE7E-BCF950A9B60C}"/>
              </a:ext>
            </a:extLst>
          </p:cNvPr>
          <p:cNvSpPr/>
          <p:nvPr/>
        </p:nvSpPr>
        <p:spPr>
          <a:xfrm rot="10800000">
            <a:off x="-14621" y="-7466"/>
            <a:ext cx="6110621" cy="2500409"/>
          </a:xfrm>
          <a:prstGeom prst="rect">
            <a:avLst/>
          </a:prstGeom>
          <a:gradFill flip="none" rotWithShape="1">
            <a:gsLst>
              <a:gs pos="63000">
                <a:schemeClr val="bg2">
                  <a:alpha val="0"/>
                </a:schemeClr>
              </a:gs>
              <a:gs pos="100000">
                <a:schemeClr val="accent1">
                  <a:lumMod val="50000"/>
                </a:schemeClr>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B4D63E47-B71F-605F-2462-F6F2ED4F115C}"/>
              </a:ext>
            </a:extLst>
          </p:cNvPr>
          <p:cNvSpPr>
            <a:spLocks noGrp="1"/>
          </p:cNvSpPr>
          <p:nvPr>
            <p:ph type="title"/>
          </p:nvPr>
        </p:nvSpPr>
        <p:spPr>
          <a:xfrm>
            <a:off x="274320" y="1468924"/>
            <a:ext cx="5096176" cy="2461308"/>
          </a:xfrm>
        </p:spPr>
        <p:txBody>
          <a:bodyPr/>
          <a:lstStyle>
            <a:lvl1pPr>
              <a:defRPr sz="5000"/>
            </a:lvl1pPr>
          </a:lstStyle>
          <a:p>
            <a:r>
              <a:rPr lang="en-US"/>
              <a:t>Click to edit Master title style</a:t>
            </a:r>
          </a:p>
        </p:txBody>
      </p:sp>
      <p:sp>
        <p:nvSpPr>
          <p:cNvPr id="6" name="Date Placeholder 5">
            <a:extLst>
              <a:ext uri="{FF2B5EF4-FFF2-40B4-BE49-F238E27FC236}">
                <a16:creationId xmlns:a16="http://schemas.microsoft.com/office/drawing/2014/main" id="{C3B19A28-AC79-CF20-C703-D6B27C01698A}"/>
              </a:ext>
            </a:extLst>
          </p:cNvPr>
          <p:cNvSpPr>
            <a:spLocks noGrp="1"/>
          </p:cNvSpPr>
          <p:nvPr>
            <p:ph type="dt" sz="half" idx="14"/>
          </p:nvPr>
        </p:nvSpPr>
        <p:spPr>
          <a:xfrm>
            <a:off x="419100" y="210114"/>
            <a:ext cx="2064089" cy="365760"/>
          </a:xfrm>
        </p:spPr>
        <p:txBody>
          <a:bodyPr/>
          <a:lstStyle>
            <a:lvl1pPr>
              <a:defRPr>
                <a:solidFill>
                  <a:schemeClr val="tx1"/>
                </a:solidFill>
              </a:defRPr>
            </a:lvl1pPr>
          </a:lstStyle>
          <a:p>
            <a:fld id="{75515BC3-2A9C-497B-B82C-246EEDDDF89C}" type="datetime1">
              <a:rPr lang="en-US" smtClean="0"/>
              <a:t>6/24/2026</a:t>
            </a:fld>
            <a:endParaRPr lang="en-US"/>
          </a:p>
        </p:txBody>
      </p:sp>
      <p:sp>
        <p:nvSpPr>
          <p:cNvPr id="8" name="Footer Placeholder 7">
            <a:extLst>
              <a:ext uri="{FF2B5EF4-FFF2-40B4-BE49-F238E27FC236}">
                <a16:creationId xmlns:a16="http://schemas.microsoft.com/office/drawing/2014/main" id="{19E554EC-D104-642A-5E42-E4CFB243523F}"/>
              </a:ext>
            </a:extLst>
          </p:cNvPr>
          <p:cNvSpPr>
            <a:spLocks noGrp="1"/>
          </p:cNvSpPr>
          <p:nvPr>
            <p:ph type="ftr" sz="quarter" idx="15"/>
          </p:nvPr>
        </p:nvSpPr>
        <p:spPr>
          <a:xfrm>
            <a:off x="6477000" y="210114"/>
            <a:ext cx="3251508" cy="365760"/>
          </a:xfrm>
        </p:spPr>
        <p:txBody>
          <a:bodyPr/>
          <a:lstStyle>
            <a:lvl1pPr>
              <a:defRPr>
                <a:solidFill>
                  <a:schemeClr val="tx1"/>
                </a:solidFill>
              </a:defRPr>
            </a:lvl1pPr>
          </a:lstStyle>
          <a:p>
            <a:r>
              <a:rPr lang="en-US"/>
              <a:t>Sample Footer Text</a:t>
            </a:r>
          </a:p>
        </p:txBody>
      </p:sp>
      <p:sp>
        <p:nvSpPr>
          <p:cNvPr id="9" name="Slide Number Placeholder 8">
            <a:extLst>
              <a:ext uri="{FF2B5EF4-FFF2-40B4-BE49-F238E27FC236}">
                <a16:creationId xmlns:a16="http://schemas.microsoft.com/office/drawing/2014/main" id="{47E23A16-5291-F71A-D460-81EE611EA8B8}"/>
              </a:ext>
            </a:extLst>
          </p:cNvPr>
          <p:cNvSpPr>
            <a:spLocks noGrp="1"/>
          </p:cNvSpPr>
          <p:nvPr>
            <p:ph type="sldNum" sz="quarter" idx="16"/>
          </p:nvPr>
        </p:nvSpPr>
        <p:spPr/>
        <p:txBody>
          <a:bodyPr/>
          <a:lstStyle/>
          <a:p>
            <a:fld id="{5E0677F5-4A8A-4BF1-96BE-3BAE8FBAFE2E}" type="slidenum">
              <a:rPr lang="en-US" smtClean="0"/>
              <a:t>‹#›</a:t>
            </a:fld>
            <a:endParaRPr lang="en-US"/>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487383" y="1161955"/>
            <a:ext cx="4158158" cy="2768278"/>
          </a:xfrm>
        </p:spPr>
        <p:txBody>
          <a:bodyPr vert="horz" lIns="91440" tIns="45720" rIns="91440" bIns="45720" rtlCol="0" anchor="b">
            <a:normAutofit/>
          </a:bodyPr>
          <a:lstStyle>
            <a:lvl1pPr marL="457200" indent="-457200">
              <a:spcBef>
                <a:spcPts val="1000"/>
              </a:spcBef>
              <a:spcAft>
                <a:spcPts val="600"/>
              </a:spcAft>
              <a:buFont typeface="+mj-lt"/>
              <a:buAutoNum type="arabicPeriod"/>
              <a:defRPr lang="en-US" sz="1600" dirty="0"/>
            </a:lvl1pPr>
            <a:lvl2pPr marL="571500" indent="-342900">
              <a:spcBef>
                <a:spcPts val="1000"/>
              </a:spcBef>
              <a:spcAft>
                <a:spcPts val="600"/>
              </a:spcAft>
              <a:buFont typeface="+mj-lt"/>
              <a:buAutoNum type="arabicPeriod"/>
              <a:defRPr lang="en-US" sz="1400" dirty="0"/>
            </a:lvl2pPr>
            <a:lvl3pPr marL="800100" indent="-342900">
              <a:spcBef>
                <a:spcPts val="1000"/>
              </a:spcBef>
              <a:spcAft>
                <a:spcPts val="600"/>
              </a:spcAft>
              <a:buFont typeface="+mj-lt"/>
              <a:buAutoNum type="arabicPeriod"/>
              <a:defRPr lang="en-US" sz="1400" dirty="0"/>
            </a:lvl3pPr>
            <a:lvl4pPr>
              <a:spcBef>
                <a:spcPts val="1000"/>
              </a:spcBef>
              <a:spcAft>
                <a:spcPts val="600"/>
              </a:spcAft>
              <a:buFont typeface="+mj-lt"/>
              <a:buAutoNum type="arabicPeriod"/>
              <a:defRPr lang="en-US" sz="1400" dirty="0"/>
            </a:lvl4pPr>
            <a:lvl5pPr>
              <a:spcBef>
                <a:spcPts val="1000"/>
              </a:spcBef>
              <a:spcAft>
                <a:spcPts val="600"/>
              </a:spcAft>
              <a:buFont typeface="+mj-lt"/>
              <a:buAutoNum type="arabicPeriod"/>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Picture Placeholder 14">
            <a:extLst>
              <a:ext uri="{FF2B5EF4-FFF2-40B4-BE49-F238E27FC236}">
                <a16:creationId xmlns:a16="http://schemas.microsoft.com/office/drawing/2014/main" id="{C9B8CAF0-3749-D1CF-0FDA-20F4B5EE9862}"/>
              </a:ext>
            </a:extLst>
          </p:cNvPr>
          <p:cNvSpPr>
            <a:spLocks noGrp="1"/>
          </p:cNvSpPr>
          <p:nvPr>
            <p:ph type="pic" sz="quarter" idx="17" hasCustomPrompt="1"/>
          </p:nvPr>
        </p:nvSpPr>
        <p:spPr>
          <a:xfrm>
            <a:off x="0" y="4492402"/>
            <a:ext cx="12192000" cy="2365597"/>
          </a:xfrm>
          <a:blipFill>
            <a:blip r:embed="rId2">
              <a:alphaModFix amt="70000"/>
            </a:blip>
            <a:stretch>
              <a:fillRect/>
            </a:stretch>
          </a:blipFill>
        </p:spPr>
        <p:txBody>
          <a:bodyPr/>
          <a:lstStyle>
            <a:lvl1pPr>
              <a:defRPr/>
            </a:lvl1pPr>
          </a:lstStyle>
          <a:p>
            <a:r>
              <a:rPr lang="en-US"/>
              <a:t>   </a:t>
            </a:r>
          </a:p>
        </p:txBody>
      </p:sp>
    </p:spTree>
    <p:extLst>
      <p:ext uri="{BB962C8B-B14F-4D97-AF65-F5344CB8AC3E}">
        <p14:creationId xmlns:p14="http://schemas.microsoft.com/office/powerpoint/2010/main" val="14202907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8_Title and Content">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0B00F213-018F-605C-4309-878D4B21086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475201" y="228903"/>
            <a:ext cx="539737" cy="540485"/>
          </a:xfrm>
          <a:prstGeom prst="rect">
            <a:avLst/>
          </a:prstGeom>
        </p:spPr>
      </p:pic>
      <p:sp>
        <p:nvSpPr>
          <p:cNvPr id="3" name="Holder 3"/>
          <p:cNvSpPr>
            <a:spLocks noGrp="1"/>
          </p:cNvSpPr>
          <p:nvPr>
            <p:ph type="body" idx="1"/>
          </p:nvPr>
        </p:nvSpPr>
        <p:spPr>
          <a:xfrm>
            <a:off x="1457229" y="3879235"/>
            <a:ext cx="2929660" cy="245539"/>
          </a:xfrm>
        </p:spPr>
        <p:txBody>
          <a:bodyPr lIns="0" tIns="0" rIns="0" bIns="0"/>
          <a:lstStyle>
            <a:lvl1pPr>
              <a:defRPr sz="1593" b="1" spc="-10" dirty="0">
                <a:solidFill>
                  <a:srgbClr val="252525"/>
                </a:solidFill>
                <a:latin typeface="Atkinson Hyperlegible"/>
                <a:cs typeface="Atkinson Hyperlegible"/>
              </a:defRPr>
            </a:lvl1pPr>
          </a:lstStyle>
          <a:p>
            <a:pPr lvl="0"/>
            <a:r>
              <a:rPr lang="en-GB"/>
              <a:t>Click to edit Master text styles</a:t>
            </a:r>
          </a:p>
        </p:txBody>
      </p:sp>
      <p:sp>
        <p:nvSpPr>
          <p:cNvPr id="4" name="Slide Number Placeholder 53">
            <a:extLst>
              <a:ext uri="{FF2B5EF4-FFF2-40B4-BE49-F238E27FC236}">
                <a16:creationId xmlns:a16="http://schemas.microsoft.com/office/drawing/2014/main" id="{380ABA7D-10ED-E6C0-51E5-88E993CF3BD7}"/>
              </a:ext>
            </a:extLst>
          </p:cNvPr>
          <p:cNvSpPr>
            <a:spLocks noGrp="1"/>
          </p:cNvSpPr>
          <p:nvPr>
            <p:ph type="sldNum" sz="quarter" idx="7"/>
          </p:nvPr>
        </p:nvSpPr>
        <p:spPr>
          <a:xfrm>
            <a:off x="11483752" y="6377940"/>
            <a:ext cx="539736" cy="276232"/>
          </a:xfrm>
          <a:prstGeom prst="rect">
            <a:avLst/>
          </a:prstGeom>
        </p:spPr>
        <p:txBody>
          <a:bodyPr/>
          <a:lstStyle>
            <a:lvl1pPr algn="ctr">
              <a:defRPr b="1">
                <a:solidFill>
                  <a:schemeClr val="tx1"/>
                </a:solidFill>
              </a:defRPr>
            </a:lvl1pPr>
          </a:lstStyle>
          <a:p>
            <a:fld id="{B6F15528-21DE-4FAA-801E-634DDDAF4B2B}" type="slidenum">
              <a:rPr lang="en-US" smtClean="0">
                <a:latin typeface="+mj-lt"/>
              </a:rPr>
              <a:pPr/>
              <a:t>‹#›</a:t>
            </a:fld>
            <a:endParaRPr lang="en-US">
              <a:latin typeface="+mj-lt"/>
            </a:endParaRPr>
          </a:p>
        </p:txBody>
      </p:sp>
      <p:pic>
        <p:nvPicPr>
          <p:cNvPr id="5" name="object 7">
            <a:extLst>
              <a:ext uri="{FF2B5EF4-FFF2-40B4-BE49-F238E27FC236}">
                <a16:creationId xmlns:a16="http://schemas.microsoft.com/office/drawing/2014/main" id="{7BDBE34B-7360-93DF-DB03-949E0E4908FA}"/>
              </a:ext>
            </a:extLst>
          </p:cNvPr>
          <p:cNvPicPr/>
          <p:nvPr userDrawn="1"/>
        </p:nvPicPr>
        <p:blipFill>
          <a:blip r:embed="rId3" cstate="print"/>
          <a:stretch>
            <a:fillRect/>
          </a:stretch>
        </p:blipFill>
        <p:spPr>
          <a:xfrm>
            <a:off x="896266" y="717994"/>
            <a:ext cx="10396680" cy="2656629"/>
          </a:xfrm>
          <a:prstGeom prst="rect">
            <a:avLst/>
          </a:prstGeom>
        </p:spPr>
      </p:pic>
      <p:sp>
        <p:nvSpPr>
          <p:cNvPr id="14" name="Holder 3">
            <a:extLst>
              <a:ext uri="{FF2B5EF4-FFF2-40B4-BE49-F238E27FC236}">
                <a16:creationId xmlns:a16="http://schemas.microsoft.com/office/drawing/2014/main" id="{29D2777D-FAE0-898D-55E5-A12AF2801303}"/>
              </a:ext>
            </a:extLst>
          </p:cNvPr>
          <p:cNvSpPr>
            <a:spLocks noGrp="1"/>
          </p:cNvSpPr>
          <p:nvPr>
            <p:ph type="body" idx="10"/>
          </p:nvPr>
        </p:nvSpPr>
        <p:spPr>
          <a:xfrm>
            <a:off x="1457229" y="4481985"/>
            <a:ext cx="2929660" cy="183896"/>
          </a:xfrm>
        </p:spPr>
        <p:txBody>
          <a:bodyPr lIns="0" tIns="0" rIns="0" bIns="0"/>
          <a:lstStyle>
            <a:lvl1pPr>
              <a:defRPr sz="1195" spc="-10" dirty="0">
                <a:solidFill>
                  <a:srgbClr val="252525"/>
                </a:solidFill>
                <a:latin typeface="Atkinson Hyperlegible"/>
                <a:cs typeface="Atkinson Hyperlegible"/>
              </a:defRPr>
            </a:lvl1pPr>
          </a:lstStyle>
          <a:p>
            <a:pPr lvl="0"/>
            <a:r>
              <a:rPr lang="en-GB"/>
              <a:t>Click to edit Master text styles</a:t>
            </a:r>
          </a:p>
        </p:txBody>
      </p:sp>
      <p:sp>
        <p:nvSpPr>
          <p:cNvPr id="15" name="Holder 3">
            <a:extLst>
              <a:ext uri="{FF2B5EF4-FFF2-40B4-BE49-F238E27FC236}">
                <a16:creationId xmlns:a16="http://schemas.microsoft.com/office/drawing/2014/main" id="{C6534AD2-4C70-45AA-FD74-EF2B8E4C2999}"/>
              </a:ext>
            </a:extLst>
          </p:cNvPr>
          <p:cNvSpPr>
            <a:spLocks noGrp="1"/>
          </p:cNvSpPr>
          <p:nvPr>
            <p:ph type="body" idx="11"/>
          </p:nvPr>
        </p:nvSpPr>
        <p:spPr>
          <a:xfrm>
            <a:off x="4875212" y="3879235"/>
            <a:ext cx="2929660" cy="245539"/>
          </a:xfrm>
        </p:spPr>
        <p:txBody>
          <a:bodyPr lIns="0" tIns="0" rIns="0" bIns="0"/>
          <a:lstStyle>
            <a:lvl1pPr>
              <a:defRPr sz="1593" b="1" spc="-10" dirty="0">
                <a:solidFill>
                  <a:srgbClr val="252525"/>
                </a:solidFill>
                <a:latin typeface="Atkinson Hyperlegible"/>
                <a:cs typeface="Atkinson Hyperlegible"/>
              </a:defRPr>
            </a:lvl1pPr>
          </a:lstStyle>
          <a:p>
            <a:pPr lvl="0"/>
            <a:r>
              <a:rPr lang="en-GB"/>
              <a:t>Click to edit Master text styles</a:t>
            </a:r>
          </a:p>
        </p:txBody>
      </p:sp>
      <p:sp>
        <p:nvSpPr>
          <p:cNvPr id="16" name="Holder 3">
            <a:extLst>
              <a:ext uri="{FF2B5EF4-FFF2-40B4-BE49-F238E27FC236}">
                <a16:creationId xmlns:a16="http://schemas.microsoft.com/office/drawing/2014/main" id="{18A9DC8F-E90C-63F9-8D24-9E8DCE688217}"/>
              </a:ext>
            </a:extLst>
          </p:cNvPr>
          <p:cNvSpPr>
            <a:spLocks noGrp="1"/>
          </p:cNvSpPr>
          <p:nvPr>
            <p:ph type="body" idx="12"/>
          </p:nvPr>
        </p:nvSpPr>
        <p:spPr>
          <a:xfrm>
            <a:off x="4875212" y="4481985"/>
            <a:ext cx="2929660" cy="183896"/>
          </a:xfrm>
        </p:spPr>
        <p:txBody>
          <a:bodyPr lIns="0" tIns="0" rIns="0" bIns="0"/>
          <a:lstStyle>
            <a:lvl1pPr>
              <a:defRPr sz="1195" spc="-10" dirty="0">
                <a:solidFill>
                  <a:srgbClr val="252525"/>
                </a:solidFill>
                <a:latin typeface="Atkinson Hyperlegible"/>
                <a:cs typeface="Atkinson Hyperlegible"/>
              </a:defRPr>
            </a:lvl1pPr>
          </a:lstStyle>
          <a:p>
            <a:pPr lvl="0"/>
            <a:r>
              <a:rPr lang="en-GB"/>
              <a:t>Click to edit Master text styles</a:t>
            </a:r>
          </a:p>
        </p:txBody>
      </p:sp>
      <p:sp>
        <p:nvSpPr>
          <p:cNvPr id="17" name="Holder 3">
            <a:extLst>
              <a:ext uri="{FF2B5EF4-FFF2-40B4-BE49-F238E27FC236}">
                <a16:creationId xmlns:a16="http://schemas.microsoft.com/office/drawing/2014/main" id="{FDF7D106-78B3-2298-FF0A-98D963FFA78C}"/>
              </a:ext>
            </a:extLst>
          </p:cNvPr>
          <p:cNvSpPr>
            <a:spLocks noGrp="1"/>
          </p:cNvSpPr>
          <p:nvPr>
            <p:ph type="body" idx="13"/>
          </p:nvPr>
        </p:nvSpPr>
        <p:spPr>
          <a:xfrm>
            <a:off x="8144864" y="3879235"/>
            <a:ext cx="2929660" cy="245539"/>
          </a:xfrm>
        </p:spPr>
        <p:txBody>
          <a:bodyPr lIns="0" tIns="0" rIns="0" bIns="0"/>
          <a:lstStyle>
            <a:lvl1pPr>
              <a:defRPr sz="1593" b="1" spc="-10" dirty="0">
                <a:solidFill>
                  <a:srgbClr val="252525"/>
                </a:solidFill>
                <a:latin typeface="Atkinson Hyperlegible"/>
                <a:cs typeface="Atkinson Hyperlegible"/>
              </a:defRPr>
            </a:lvl1pPr>
          </a:lstStyle>
          <a:p>
            <a:pPr lvl="0"/>
            <a:r>
              <a:rPr lang="en-GB"/>
              <a:t>Click to edit Master text styles</a:t>
            </a:r>
          </a:p>
        </p:txBody>
      </p:sp>
      <p:sp>
        <p:nvSpPr>
          <p:cNvPr id="18" name="Holder 3">
            <a:extLst>
              <a:ext uri="{FF2B5EF4-FFF2-40B4-BE49-F238E27FC236}">
                <a16:creationId xmlns:a16="http://schemas.microsoft.com/office/drawing/2014/main" id="{67BD6B91-F41B-5DD3-69AD-E5AE43DBA48D}"/>
              </a:ext>
            </a:extLst>
          </p:cNvPr>
          <p:cNvSpPr>
            <a:spLocks noGrp="1"/>
          </p:cNvSpPr>
          <p:nvPr>
            <p:ph type="body" idx="14"/>
          </p:nvPr>
        </p:nvSpPr>
        <p:spPr>
          <a:xfrm>
            <a:off x="8144864" y="4481985"/>
            <a:ext cx="2929660" cy="183896"/>
          </a:xfrm>
        </p:spPr>
        <p:txBody>
          <a:bodyPr lIns="0" tIns="0" rIns="0" bIns="0"/>
          <a:lstStyle>
            <a:lvl1pPr>
              <a:defRPr sz="1195" spc="-10" dirty="0">
                <a:solidFill>
                  <a:srgbClr val="252525"/>
                </a:solidFill>
                <a:latin typeface="Atkinson Hyperlegible"/>
                <a:cs typeface="Atkinson Hyperlegible"/>
              </a:defRPr>
            </a:lvl1pPr>
          </a:lstStyle>
          <a:p>
            <a:pPr lvl="0"/>
            <a:r>
              <a:rPr lang="en-GB"/>
              <a:t>Click to edit Master text styles</a:t>
            </a:r>
          </a:p>
        </p:txBody>
      </p:sp>
      <p:sp>
        <p:nvSpPr>
          <p:cNvPr id="2" name="Holder 2"/>
          <p:cNvSpPr>
            <a:spLocks noGrp="1"/>
          </p:cNvSpPr>
          <p:nvPr>
            <p:ph type="title"/>
          </p:nvPr>
        </p:nvSpPr>
        <p:spPr>
          <a:xfrm>
            <a:off x="1457228" y="2409126"/>
            <a:ext cx="1451651" cy="919675"/>
          </a:xfrm>
        </p:spPr>
        <p:txBody>
          <a:bodyPr lIns="0" tIns="0" rIns="0" bIns="0"/>
          <a:lstStyle>
            <a:lvl1pPr>
              <a:defRPr sz="1992" b="1" i="0">
                <a:solidFill>
                  <a:schemeClr val="tx1"/>
                </a:solidFill>
                <a:latin typeface="Atkinson Hyperlegible"/>
                <a:cs typeface="Atkinson Hyperlegible"/>
              </a:defRPr>
            </a:lvl1pPr>
          </a:lstStyle>
          <a:p>
            <a:r>
              <a:rPr lang="en-GB"/>
              <a:t>Click to edit Master title style</a:t>
            </a:r>
            <a:endParaRPr/>
          </a:p>
        </p:txBody>
      </p:sp>
      <p:sp>
        <p:nvSpPr>
          <p:cNvPr id="19" name="Holder 3">
            <a:extLst>
              <a:ext uri="{FF2B5EF4-FFF2-40B4-BE49-F238E27FC236}">
                <a16:creationId xmlns:a16="http://schemas.microsoft.com/office/drawing/2014/main" id="{EC75E093-6EC6-EC72-F6E1-82CEADC7A2A5}"/>
              </a:ext>
            </a:extLst>
          </p:cNvPr>
          <p:cNvSpPr>
            <a:spLocks noGrp="1"/>
          </p:cNvSpPr>
          <p:nvPr>
            <p:ph type="body" idx="15"/>
          </p:nvPr>
        </p:nvSpPr>
        <p:spPr>
          <a:xfrm>
            <a:off x="1457228" y="1456316"/>
            <a:ext cx="7651883" cy="1541270"/>
          </a:xfrm>
        </p:spPr>
        <p:txBody>
          <a:bodyPr vert="horz" wrap="square" lIns="0" tIns="12700" rIns="0" bIns="0" rtlCol="0">
            <a:spAutoFit/>
          </a:bodyPr>
          <a:lstStyle>
            <a:lvl1pPr>
              <a:defRPr sz="4980" b="1" spc="-25" dirty="0">
                <a:solidFill>
                  <a:schemeClr val="tx2"/>
                </a:solidFill>
                <a:latin typeface="Atkinson Hyperlegible"/>
                <a:cs typeface="Atkinson Hyperlegible"/>
              </a:defRPr>
            </a:lvl1pPr>
          </a:lstStyle>
          <a:p>
            <a:pPr marL="12648" lvl="0">
              <a:lnSpc>
                <a:spcPct val="100000"/>
              </a:lnSpc>
              <a:spcBef>
                <a:spcPts val="100"/>
              </a:spcBef>
            </a:pPr>
            <a:r>
              <a:rPr lang="en-GB"/>
              <a:t>Click to edit Master text styles</a:t>
            </a:r>
          </a:p>
        </p:txBody>
      </p:sp>
      <p:sp>
        <p:nvSpPr>
          <p:cNvPr id="6" name="object 4">
            <a:extLst>
              <a:ext uri="{FF2B5EF4-FFF2-40B4-BE49-F238E27FC236}">
                <a16:creationId xmlns:a16="http://schemas.microsoft.com/office/drawing/2014/main" id="{DC30D236-338D-516B-2C5E-94656EAB63AE}"/>
              </a:ext>
            </a:extLst>
          </p:cNvPr>
          <p:cNvSpPr txBox="1"/>
          <p:nvPr userDrawn="1"/>
        </p:nvSpPr>
        <p:spPr>
          <a:xfrm>
            <a:off x="399982" y="4948779"/>
            <a:ext cx="153247" cy="1478087"/>
          </a:xfrm>
          <a:prstGeom prst="rect">
            <a:avLst/>
          </a:prstGeom>
        </p:spPr>
        <p:txBody>
          <a:bodyPr vert="vert270" wrap="square" lIns="0" tIns="6324" rIns="0" bIns="0" rtlCol="0">
            <a:spAutoFit/>
          </a:bodyPr>
          <a:lstStyle/>
          <a:p>
            <a:pPr marL="12648">
              <a:lnSpc>
                <a:spcPct val="100000"/>
              </a:lnSpc>
              <a:spcBef>
                <a:spcPts val="50"/>
              </a:spcBef>
            </a:pPr>
            <a:r>
              <a:rPr sz="996" b="1" spc="-30">
                <a:solidFill>
                  <a:schemeClr val="tx1"/>
                </a:solidFill>
                <a:latin typeface="Atkinson Hyperlegible"/>
                <a:cs typeface="Atkinson Hyperlegible"/>
              </a:rPr>
              <a:t>Accelerating</a:t>
            </a:r>
            <a:r>
              <a:rPr sz="996" b="1" spc="5">
                <a:solidFill>
                  <a:schemeClr val="tx1"/>
                </a:solidFill>
                <a:latin typeface="Atkinson Hyperlegible"/>
                <a:cs typeface="Atkinson Hyperlegible"/>
              </a:rPr>
              <a:t> </a:t>
            </a:r>
            <a:r>
              <a:rPr lang="en-GB" sz="996" b="1" spc="-35">
                <a:solidFill>
                  <a:schemeClr val="tx1"/>
                </a:solidFill>
                <a:latin typeface="Atkinson Hyperlegible"/>
                <a:cs typeface="Atkinson Hyperlegible"/>
              </a:rPr>
              <a:t>N</a:t>
            </a:r>
            <a:r>
              <a:rPr sz="996" b="1" spc="-35">
                <a:solidFill>
                  <a:schemeClr val="tx1"/>
                </a:solidFill>
                <a:latin typeface="Atkinson Hyperlegible"/>
                <a:cs typeface="Atkinson Hyperlegible"/>
              </a:rPr>
              <a:t>et</a:t>
            </a:r>
            <a:r>
              <a:rPr lang="en-GB" sz="996" b="1" spc="-35">
                <a:solidFill>
                  <a:schemeClr val="tx1"/>
                </a:solidFill>
                <a:latin typeface="Atkinson Hyperlegible"/>
                <a:cs typeface="Atkinson Hyperlegible"/>
              </a:rPr>
              <a:t> </a:t>
            </a:r>
            <a:r>
              <a:rPr lang="en-GB" sz="996" b="1" spc="-20">
                <a:solidFill>
                  <a:schemeClr val="tx1"/>
                </a:solidFill>
                <a:latin typeface="Atkinson Hyperlegible"/>
                <a:cs typeface="Atkinson Hyperlegible"/>
              </a:rPr>
              <a:t>Z</a:t>
            </a:r>
            <a:r>
              <a:rPr sz="996" b="1" spc="-20" err="1">
                <a:solidFill>
                  <a:schemeClr val="tx1"/>
                </a:solidFill>
                <a:latin typeface="Atkinson Hyperlegible"/>
                <a:cs typeface="Atkinson Hyperlegible"/>
              </a:rPr>
              <a:t>ero</a:t>
            </a:r>
            <a:endParaRPr sz="996">
              <a:solidFill>
                <a:schemeClr val="tx1"/>
              </a:solidFill>
              <a:latin typeface="Atkinson Hyperlegible"/>
              <a:cs typeface="Atkinson Hyperlegible"/>
            </a:endParaRPr>
          </a:p>
        </p:txBody>
      </p:sp>
      <p:sp>
        <p:nvSpPr>
          <p:cNvPr id="7" name="Vertical Text Placeholder 8">
            <a:extLst>
              <a:ext uri="{FF2B5EF4-FFF2-40B4-BE49-F238E27FC236}">
                <a16:creationId xmlns:a16="http://schemas.microsoft.com/office/drawing/2014/main" id="{83304CFF-36DC-7A59-A253-97A219FC0141}"/>
              </a:ext>
            </a:extLst>
          </p:cNvPr>
          <p:cNvSpPr>
            <a:spLocks noGrp="1"/>
          </p:cNvSpPr>
          <p:nvPr>
            <p:ph type="body" orient="vert" sz="quarter" idx="22" hasCustomPrompt="1"/>
          </p:nvPr>
        </p:nvSpPr>
        <p:spPr>
          <a:xfrm>
            <a:off x="11676996" y="4540728"/>
            <a:ext cx="153247" cy="1613182"/>
          </a:xfrm>
        </p:spPr>
        <p:txBody>
          <a:bodyPr vert="eaVert"/>
          <a:lstStyle>
            <a:lvl1pPr>
              <a:defRPr sz="996">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Presentation Title</a:t>
            </a:r>
          </a:p>
        </p:txBody>
      </p:sp>
      <p:sp>
        <p:nvSpPr>
          <p:cNvPr id="8" name="Holder 2">
            <a:extLst>
              <a:ext uri="{FF2B5EF4-FFF2-40B4-BE49-F238E27FC236}">
                <a16:creationId xmlns:a16="http://schemas.microsoft.com/office/drawing/2014/main" id="{A67B0964-FCF9-B6CF-491C-EA4F34DFF0F0}"/>
              </a:ext>
            </a:extLst>
          </p:cNvPr>
          <p:cNvSpPr txBox="1">
            <a:spLocks/>
          </p:cNvSpPr>
          <p:nvPr userDrawn="1"/>
        </p:nvSpPr>
        <p:spPr>
          <a:xfrm>
            <a:off x="3086359" y="2416250"/>
            <a:ext cx="1451651" cy="306924"/>
          </a:xfrm>
          <a:prstGeom prst="rect">
            <a:avLst/>
          </a:prstGeom>
        </p:spPr>
        <p:txBody>
          <a:bodyPr wrap="square" lIns="0" tIns="0" rIns="0" bIns="0">
            <a:spAutoFit/>
          </a:bodyPr>
          <a:lstStyle>
            <a:lvl1pPr>
              <a:defRPr sz="2000" b="1" i="0">
                <a:solidFill>
                  <a:schemeClr val="tx1"/>
                </a:solidFill>
                <a:latin typeface="Atkinson Hyperlegible"/>
                <a:ea typeface="+mj-ea"/>
                <a:cs typeface="Atkinson Hyperlegible"/>
              </a:defRPr>
            </a:lvl1pPr>
          </a:lstStyle>
          <a:p>
            <a:endParaRPr lang="en-GB" sz="1992"/>
          </a:p>
        </p:txBody>
      </p:sp>
      <p:sp>
        <p:nvSpPr>
          <p:cNvPr id="9" name="Holder 2">
            <a:extLst>
              <a:ext uri="{FF2B5EF4-FFF2-40B4-BE49-F238E27FC236}">
                <a16:creationId xmlns:a16="http://schemas.microsoft.com/office/drawing/2014/main" id="{673C7199-9B41-F5F3-52D1-9127384AB3E5}"/>
              </a:ext>
            </a:extLst>
          </p:cNvPr>
          <p:cNvSpPr txBox="1">
            <a:spLocks/>
          </p:cNvSpPr>
          <p:nvPr userDrawn="1"/>
        </p:nvSpPr>
        <p:spPr>
          <a:xfrm>
            <a:off x="3177487" y="2416250"/>
            <a:ext cx="1451651" cy="306924"/>
          </a:xfrm>
          <a:prstGeom prst="rect">
            <a:avLst/>
          </a:prstGeom>
        </p:spPr>
        <p:txBody>
          <a:bodyPr wrap="square" lIns="0" tIns="0" rIns="0" bIns="0">
            <a:spAutoFit/>
          </a:bodyPr>
          <a:lstStyle>
            <a:lvl1pPr>
              <a:defRPr sz="2000" b="1" i="0">
                <a:solidFill>
                  <a:schemeClr val="tx1"/>
                </a:solidFill>
                <a:latin typeface="Atkinson Hyperlegible"/>
                <a:ea typeface="+mj-ea"/>
                <a:cs typeface="Atkinson Hyperlegible"/>
              </a:defRPr>
            </a:lvl1pPr>
          </a:lstStyle>
          <a:p>
            <a:endParaRPr lang="en-GB" sz="1992"/>
          </a:p>
        </p:txBody>
      </p:sp>
    </p:spTree>
    <p:extLst>
      <p:ext uri="{BB962C8B-B14F-4D97-AF65-F5344CB8AC3E}">
        <p14:creationId xmlns:p14="http://schemas.microsoft.com/office/powerpoint/2010/main" val="214176542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4_Title and Content">
    <p:bg>
      <p:bgPr>
        <a:solidFill>
          <a:schemeClr val="bg1"/>
        </a:solidFill>
        <a:effectLst/>
      </p:bgPr>
    </p:bg>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424C2A87-BF7E-11FC-30A6-FFF574625DE8}"/>
              </a:ext>
            </a:extLst>
          </p:cNvPr>
          <p:cNvSpPr/>
          <p:nvPr userDrawn="1"/>
        </p:nvSpPr>
        <p:spPr>
          <a:xfrm>
            <a:off x="2529" y="634"/>
            <a:ext cx="12189471" cy="6857367"/>
          </a:xfrm>
          <a:custGeom>
            <a:avLst/>
            <a:gdLst/>
            <a:ahLst/>
            <a:cxnLst/>
            <a:rect l="l" t="t" r="r" b="b"/>
            <a:pathLst>
              <a:path w="12240260" h="6876415">
                <a:moveTo>
                  <a:pt x="12239993" y="0"/>
                </a:moveTo>
                <a:lnTo>
                  <a:pt x="0" y="0"/>
                </a:lnTo>
                <a:lnTo>
                  <a:pt x="0" y="6876008"/>
                </a:lnTo>
                <a:lnTo>
                  <a:pt x="12239993" y="6876008"/>
                </a:lnTo>
                <a:lnTo>
                  <a:pt x="12239993" y="0"/>
                </a:lnTo>
                <a:close/>
              </a:path>
            </a:pathLst>
          </a:custGeom>
          <a:solidFill>
            <a:srgbClr val="252525"/>
          </a:solidFill>
        </p:spPr>
        <p:txBody>
          <a:bodyPr wrap="square" lIns="0" tIns="0" rIns="0" bIns="0" rtlCol="0"/>
          <a:lstStyle/>
          <a:p>
            <a:r>
              <a:rPr lang="en-GB" sz="1793"/>
              <a:t> </a:t>
            </a:r>
            <a:endParaRPr sz="1793"/>
          </a:p>
        </p:txBody>
      </p:sp>
      <p:pic>
        <p:nvPicPr>
          <p:cNvPr id="11" name="Graphic 10">
            <a:extLst>
              <a:ext uri="{FF2B5EF4-FFF2-40B4-BE49-F238E27FC236}">
                <a16:creationId xmlns:a16="http://schemas.microsoft.com/office/drawing/2014/main" id="{0B00F213-018F-605C-4309-878D4B21086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475201" y="228903"/>
            <a:ext cx="539737" cy="540485"/>
          </a:xfrm>
          <a:prstGeom prst="rect">
            <a:avLst/>
          </a:prstGeom>
        </p:spPr>
      </p:pic>
      <p:sp>
        <p:nvSpPr>
          <p:cNvPr id="2" name="Holder 2"/>
          <p:cNvSpPr>
            <a:spLocks noGrp="1"/>
          </p:cNvSpPr>
          <p:nvPr>
            <p:ph type="title"/>
          </p:nvPr>
        </p:nvSpPr>
        <p:spPr>
          <a:xfrm>
            <a:off x="1265427" y="1373728"/>
            <a:ext cx="3616433" cy="1931939"/>
          </a:xfrm>
        </p:spPr>
        <p:txBody>
          <a:bodyPr lIns="0" tIns="0" rIns="0" bIns="0"/>
          <a:lstStyle>
            <a:lvl1pPr>
              <a:lnSpc>
                <a:spcPts val="4980"/>
              </a:lnSpc>
              <a:defRPr sz="4980" b="1" i="0" spc="-25" dirty="0">
                <a:solidFill>
                  <a:srgbClr val="FFFFFF"/>
                </a:solidFill>
                <a:latin typeface="Atkinson Hyperlegible"/>
                <a:ea typeface="+mj-ea"/>
                <a:cs typeface="Atkinson Hyperlegible"/>
              </a:defRPr>
            </a:lvl1pPr>
          </a:lstStyle>
          <a:p>
            <a:r>
              <a:rPr lang="en-GB"/>
              <a:t>Click to edit Master title style</a:t>
            </a:r>
            <a:endParaRPr/>
          </a:p>
        </p:txBody>
      </p:sp>
      <p:sp>
        <p:nvSpPr>
          <p:cNvPr id="3" name="Holder 3"/>
          <p:cNvSpPr>
            <a:spLocks noGrp="1"/>
          </p:cNvSpPr>
          <p:nvPr>
            <p:ph type="body" idx="1"/>
          </p:nvPr>
        </p:nvSpPr>
        <p:spPr>
          <a:xfrm>
            <a:off x="1306303" y="3027382"/>
            <a:ext cx="3575556" cy="183896"/>
          </a:xfrm>
        </p:spPr>
        <p:txBody>
          <a:bodyPr lIns="0" tIns="0" rIns="0" bIns="0"/>
          <a:lstStyle>
            <a:lvl1pPr>
              <a:defRPr sz="1195" b="1" spc="-10" dirty="0">
                <a:solidFill>
                  <a:srgbClr val="FFFFFF"/>
                </a:solidFill>
                <a:latin typeface="Atkinson Hyperlegible"/>
                <a:cs typeface="Atkinson Hyperlegible"/>
              </a:defRPr>
            </a:lvl1pPr>
          </a:lstStyle>
          <a:p>
            <a:pPr lvl="0"/>
            <a:r>
              <a:rPr lang="en-GB"/>
              <a:t>Click to edit Master text styles</a:t>
            </a:r>
          </a:p>
        </p:txBody>
      </p:sp>
      <p:sp>
        <p:nvSpPr>
          <p:cNvPr id="17" name="Holder 3">
            <a:extLst>
              <a:ext uri="{FF2B5EF4-FFF2-40B4-BE49-F238E27FC236}">
                <a16:creationId xmlns:a16="http://schemas.microsoft.com/office/drawing/2014/main" id="{97E7AAB1-5701-7375-84AC-112CF658B335}"/>
              </a:ext>
            </a:extLst>
          </p:cNvPr>
          <p:cNvSpPr>
            <a:spLocks noGrp="1"/>
          </p:cNvSpPr>
          <p:nvPr>
            <p:ph type="body" idx="10"/>
          </p:nvPr>
        </p:nvSpPr>
        <p:spPr>
          <a:xfrm>
            <a:off x="1306303" y="3801609"/>
            <a:ext cx="3575556" cy="183896"/>
          </a:xfrm>
        </p:spPr>
        <p:txBody>
          <a:bodyPr lIns="0" tIns="0" rIns="0" bIns="0"/>
          <a:lstStyle>
            <a:lvl1pPr>
              <a:defRPr sz="1195" spc="-10" dirty="0">
                <a:solidFill>
                  <a:srgbClr val="FFFFFF"/>
                </a:solidFill>
                <a:latin typeface="Atkinson Hyperlegible"/>
                <a:cs typeface="Atkinson Hyperlegible"/>
              </a:defRPr>
            </a:lvl1pPr>
          </a:lstStyle>
          <a:p>
            <a:pPr lvl="0"/>
            <a:r>
              <a:rPr lang="en-GB"/>
              <a:t>Click to edit Master text styles</a:t>
            </a:r>
          </a:p>
        </p:txBody>
      </p:sp>
      <p:sp>
        <p:nvSpPr>
          <p:cNvPr id="4" name="Slide Number Placeholder 53">
            <a:extLst>
              <a:ext uri="{FF2B5EF4-FFF2-40B4-BE49-F238E27FC236}">
                <a16:creationId xmlns:a16="http://schemas.microsoft.com/office/drawing/2014/main" id="{441CC961-D9B4-1CFA-DB2E-D364B4F91BD0}"/>
              </a:ext>
            </a:extLst>
          </p:cNvPr>
          <p:cNvSpPr>
            <a:spLocks noGrp="1"/>
          </p:cNvSpPr>
          <p:nvPr>
            <p:ph type="sldNum" sz="quarter" idx="7"/>
          </p:nvPr>
        </p:nvSpPr>
        <p:spPr>
          <a:xfrm>
            <a:off x="11483752" y="6377940"/>
            <a:ext cx="539736" cy="276232"/>
          </a:xfrm>
          <a:prstGeom prst="rect">
            <a:avLst/>
          </a:prstGeom>
        </p:spPr>
        <p:txBody>
          <a:bodyPr/>
          <a:lstStyle>
            <a:lvl1pPr algn="ctr">
              <a:defRPr b="1">
                <a:solidFill>
                  <a:schemeClr val="bg1"/>
                </a:solidFill>
              </a:defRPr>
            </a:lvl1pPr>
          </a:lstStyle>
          <a:p>
            <a:fld id="{B6F15528-21DE-4FAA-801E-634DDDAF4B2B}" type="slidenum">
              <a:rPr lang="en-US" smtClean="0">
                <a:latin typeface="+mj-lt"/>
              </a:rPr>
              <a:pPr/>
              <a:t>‹#›</a:t>
            </a:fld>
            <a:endParaRPr lang="en-US">
              <a:latin typeface="+mj-lt"/>
            </a:endParaRPr>
          </a:p>
        </p:txBody>
      </p:sp>
      <p:sp>
        <p:nvSpPr>
          <p:cNvPr id="5" name="object 4">
            <a:extLst>
              <a:ext uri="{FF2B5EF4-FFF2-40B4-BE49-F238E27FC236}">
                <a16:creationId xmlns:a16="http://schemas.microsoft.com/office/drawing/2014/main" id="{896AA441-3BB2-1134-4379-B93BECE77565}"/>
              </a:ext>
            </a:extLst>
          </p:cNvPr>
          <p:cNvSpPr txBox="1"/>
          <p:nvPr userDrawn="1"/>
        </p:nvSpPr>
        <p:spPr>
          <a:xfrm>
            <a:off x="399982" y="4948779"/>
            <a:ext cx="153247" cy="1478087"/>
          </a:xfrm>
          <a:prstGeom prst="rect">
            <a:avLst/>
          </a:prstGeom>
        </p:spPr>
        <p:txBody>
          <a:bodyPr vert="vert270" wrap="square" lIns="0" tIns="6324" rIns="0" bIns="0" rtlCol="0">
            <a:spAutoFit/>
          </a:bodyPr>
          <a:lstStyle/>
          <a:p>
            <a:pPr marL="12648">
              <a:lnSpc>
                <a:spcPct val="100000"/>
              </a:lnSpc>
              <a:spcBef>
                <a:spcPts val="50"/>
              </a:spcBef>
            </a:pPr>
            <a:r>
              <a:rPr sz="996" b="1" spc="-30">
                <a:solidFill>
                  <a:srgbClr val="FFFFFF"/>
                </a:solidFill>
                <a:latin typeface="Atkinson Hyperlegible"/>
                <a:cs typeface="Atkinson Hyperlegible"/>
              </a:rPr>
              <a:t>Accelerating</a:t>
            </a:r>
            <a:r>
              <a:rPr sz="996" b="1" spc="5">
                <a:solidFill>
                  <a:srgbClr val="FFFFFF"/>
                </a:solidFill>
                <a:latin typeface="Atkinson Hyperlegible"/>
                <a:cs typeface="Atkinson Hyperlegible"/>
              </a:rPr>
              <a:t> </a:t>
            </a:r>
            <a:r>
              <a:rPr lang="en-GB" sz="996" b="1" spc="-35">
                <a:solidFill>
                  <a:srgbClr val="FFFFFF"/>
                </a:solidFill>
                <a:latin typeface="Atkinson Hyperlegible"/>
                <a:cs typeface="Atkinson Hyperlegible"/>
              </a:rPr>
              <a:t>N</a:t>
            </a:r>
            <a:r>
              <a:rPr sz="996" b="1" spc="-35">
                <a:solidFill>
                  <a:srgbClr val="FFFFFF"/>
                </a:solidFill>
                <a:latin typeface="Atkinson Hyperlegible"/>
                <a:cs typeface="Atkinson Hyperlegible"/>
              </a:rPr>
              <a:t>et</a:t>
            </a:r>
            <a:r>
              <a:rPr lang="en-GB" sz="996" b="1" spc="-35">
                <a:solidFill>
                  <a:srgbClr val="FFFFFF"/>
                </a:solidFill>
                <a:latin typeface="Atkinson Hyperlegible"/>
                <a:cs typeface="Atkinson Hyperlegible"/>
              </a:rPr>
              <a:t> </a:t>
            </a:r>
            <a:r>
              <a:rPr lang="en-GB" sz="996" b="1" spc="-20">
                <a:solidFill>
                  <a:srgbClr val="FFFFFF"/>
                </a:solidFill>
                <a:latin typeface="Atkinson Hyperlegible"/>
                <a:cs typeface="Atkinson Hyperlegible"/>
              </a:rPr>
              <a:t>Z</a:t>
            </a:r>
            <a:r>
              <a:rPr sz="996" b="1" spc="-20" err="1">
                <a:solidFill>
                  <a:srgbClr val="FFFFFF"/>
                </a:solidFill>
                <a:latin typeface="Atkinson Hyperlegible"/>
                <a:cs typeface="Atkinson Hyperlegible"/>
              </a:rPr>
              <a:t>ero</a:t>
            </a:r>
            <a:endParaRPr sz="996">
              <a:latin typeface="Atkinson Hyperlegible"/>
              <a:cs typeface="Atkinson Hyperlegible"/>
            </a:endParaRPr>
          </a:p>
        </p:txBody>
      </p:sp>
      <p:sp>
        <p:nvSpPr>
          <p:cNvPr id="6" name="Vertical Text Placeholder 8">
            <a:extLst>
              <a:ext uri="{FF2B5EF4-FFF2-40B4-BE49-F238E27FC236}">
                <a16:creationId xmlns:a16="http://schemas.microsoft.com/office/drawing/2014/main" id="{DC3F4C24-D972-2B70-DB2C-AE46D46BFA5B}"/>
              </a:ext>
            </a:extLst>
          </p:cNvPr>
          <p:cNvSpPr>
            <a:spLocks noGrp="1"/>
          </p:cNvSpPr>
          <p:nvPr>
            <p:ph type="body" orient="vert" sz="quarter" idx="22" hasCustomPrompt="1"/>
          </p:nvPr>
        </p:nvSpPr>
        <p:spPr>
          <a:xfrm>
            <a:off x="11676996" y="4540728"/>
            <a:ext cx="153247" cy="1613182"/>
          </a:xfrm>
        </p:spPr>
        <p:txBody>
          <a:bodyPr vert="eaVert"/>
          <a:lstStyle>
            <a:lvl1pPr>
              <a:defRPr sz="996">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Presentation Title</a:t>
            </a:r>
          </a:p>
        </p:txBody>
      </p:sp>
    </p:spTree>
    <p:extLst>
      <p:ext uri="{BB962C8B-B14F-4D97-AF65-F5344CB8AC3E}">
        <p14:creationId xmlns:p14="http://schemas.microsoft.com/office/powerpoint/2010/main" val="167055200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14_Title and Content">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0B00F213-018F-605C-4309-878D4B21086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475201" y="228903"/>
            <a:ext cx="539737" cy="540485"/>
          </a:xfrm>
          <a:prstGeom prst="rect">
            <a:avLst/>
          </a:prstGeom>
        </p:spPr>
      </p:pic>
      <p:sp>
        <p:nvSpPr>
          <p:cNvPr id="2" name="Holder 2"/>
          <p:cNvSpPr>
            <a:spLocks noGrp="1"/>
          </p:cNvSpPr>
          <p:nvPr>
            <p:ph type="title"/>
          </p:nvPr>
        </p:nvSpPr>
        <p:spPr>
          <a:xfrm>
            <a:off x="1265427" y="1373728"/>
            <a:ext cx="3616433" cy="1931939"/>
          </a:xfrm>
        </p:spPr>
        <p:txBody>
          <a:bodyPr lIns="0" tIns="0" rIns="0" bIns="0"/>
          <a:lstStyle>
            <a:lvl1pPr>
              <a:lnSpc>
                <a:spcPts val="4980"/>
              </a:lnSpc>
              <a:defRPr sz="4980" b="1" i="0" spc="-25" dirty="0">
                <a:solidFill>
                  <a:schemeClr val="tx2"/>
                </a:solidFill>
                <a:latin typeface="Atkinson Hyperlegible"/>
                <a:ea typeface="+mj-ea"/>
                <a:cs typeface="Atkinson Hyperlegible"/>
              </a:defRPr>
            </a:lvl1pPr>
          </a:lstStyle>
          <a:p>
            <a:r>
              <a:rPr lang="en-GB"/>
              <a:t>Click to edit Master title style</a:t>
            </a:r>
            <a:endParaRPr/>
          </a:p>
        </p:txBody>
      </p:sp>
      <p:sp>
        <p:nvSpPr>
          <p:cNvPr id="3" name="Holder 3"/>
          <p:cNvSpPr>
            <a:spLocks noGrp="1"/>
          </p:cNvSpPr>
          <p:nvPr>
            <p:ph type="body" idx="1"/>
          </p:nvPr>
        </p:nvSpPr>
        <p:spPr>
          <a:xfrm>
            <a:off x="1306303" y="3027382"/>
            <a:ext cx="3575556" cy="184154"/>
          </a:xfrm>
        </p:spPr>
        <p:txBody>
          <a:bodyPr lIns="0" tIns="0" rIns="0" bIns="0"/>
          <a:lstStyle>
            <a:lvl1pPr>
              <a:defRPr sz="1195" b="1" spc="-10" dirty="0">
                <a:solidFill>
                  <a:schemeClr val="tx1"/>
                </a:solidFill>
                <a:latin typeface="Atkinson Hyperlegible"/>
                <a:cs typeface="Atkinson Hyperlegible"/>
              </a:defRPr>
            </a:lvl1pPr>
          </a:lstStyle>
          <a:p>
            <a:pPr lvl="0"/>
            <a:r>
              <a:rPr lang="en-GB"/>
              <a:t>Click to edit Master text styles</a:t>
            </a:r>
          </a:p>
        </p:txBody>
      </p:sp>
      <p:sp>
        <p:nvSpPr>
          <p:cNvPr id="17" name="Holder 3">
            <a:extLst>
              <a:ext uri="{FF2B5EF4-FFF2-40B4-BE49-F238E27FC236}">
                <a16:creationId xmlns:a16="http://schemas.microsoft.com/office/drawing/2014/main" id="{97E7AAB1-5701-7375-84AC-112CF658B335}"/>
              </a:ext>
            </a:extLst>
          </p:cNvPr>
          <p:cNvSpPr>
            <a:spLocks noGrp="1"/>
          </p:cNvSpPr>
          <p:nvPr>
            <p:ph type="body" idx="10"/>
          </p:nvPr>
        </p:nvSpPr>
        <p:spPr>
          <a:xfrm>
            <a:off x="1306303" y="3801609"/>
            <a:ext cx="3575556" cy="184154"/>
          </a:xfrm>
        </p:spPr>
        <p:txBody>
          <a:bodyPr lIns="0" tIns="0" rIns="0" bIns="0"/>
          <a:lstStyle>
            <a:lvl1pPr>
              <a:defRPr sz="1195" spc="-10" dirty="0">
                <a:solidFill>
                  <a:schemeClr val="tx1"/>
                </a:solidFill>
                <a:latin typeface="Atkinson Hyperlegible"/>
                <a:cs typeface="Atkinson Hyperlegible"/>
              </a:defRPr>
            </a:lvl1pPr>
          </a:lstStyle>
          <a:p>
            <a:pPr lvl="0"/>
            <a:r>
              <a:rPr lang="en-GB"/>
              <a:t>Click to edit Master text styles</a:t>
            </a:r>
          </a:p>
        </p:txBody>
      </p:sp>
      <p:sp>
        <p:nvSpPr>
          <p:cNvPr id="4" name="Slide Number Placeholder 53">
            <a:extLst>
              <a:ext uri="{FF2B5EF4-FFF2-40B4-BE49-F238E27FC236}">
                <a16:creationId xmlns:a16="http://schemas.microsoft.com/office/drawing/2014/main" id="{441CC961-D9B4-1CFA-DB2E-D364B4F91BD0}"/>
              </a:ext>
            </a:extLst>
          </p:cNvPr>
          <p:cNvSpPr>
            <a:spLocks noGrp="1"/>
          </p:cNvSpPr>
          <p:nvPr>
            <p:ph type="sldNum" sz="quarter" idx="7"/>
          </p:nvPr>
        </p:nvSpPr>
        <p:spPr>
          <a:xfrm>
            <a:off x="11483752" y="6377940"/>
            <a:ext cx="539736" cy="276232"/>
          </a:xfrm>
          <a:prstGeom prst="rect">
            <a:avLst/>
          </a:prstGeom>
        </p:spPr>
        <p:txBody>
          <a:bodyPr/>
          <a:lstStyle>
            <a:lvl1pPr algn="ctr">
              <a:defRPr b="1">
                <a:solidFill>
                  <a:schemeClr val="tx1"/>
                </a:solidFill>
              </a:defRPr>
            </a:lvl1pPr>
          </a:lstStyle>
          <a:p>
            <a:fld id="{B6F15528-21DE-4FAA-801E-634DDDAF4B2B}" type="slidenum">
              <a:rPr lang="en-US" smtClean="0">
                <a:latin typeface="+mj-lt"/>
              </a:rPr>
              <a:pPr/>
              <a:t>‹#›</a:t>
            </a:fld>
            <a:endParaRPr lang="en-US">
              <a:latin typeface="+mj-lt"/>
            </a:endParaRPr>
          </a:p>
        </p:txBody>
      </p:sp>
      <p:sp>
        <p:nvSpPr>
          <p:cNvPr id="6" name="Vertical Text Placeholder 8">
            <a:extLst>
              <a:ext uri="{FF2B5EF4-FFF2-40B4-BE49-F238E27FC236}">
                <a16:creationId xmlns:a16="http://schemas.microsoft.com/office/drawing/2014/main" id="{F5FDCB77-E264-197B-3DC9-92ED00EAFC2C}"/>
              </a:ext>
            </a:extLst>
          </p:cNvPr>
          <p:cNvSpPr>
            <a:spLocks noGrp="1"/>
          </p:cNvSpPr>
          <p:nvPr>
            <p:ph type="body" orient="vert" sz="quarter" idx="22" hasCustomPrompt="1"/>
          </p:nvPr>
        </p:nvSpPr>
        <p:spPr>
          <a:xfrm>
            <a:off x="11676996" y="4540728"/>
            <a:ext cx="153247" cy="1613182"/>
          </a:xfrm>
        </p:spPr>
        <p:txBody>
          <a:bodyPr vert="eaVert"/>
          <a:lstStyle>
            <a:lvl1pPr>
              <a:defRPr sz="996">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Presentation Title</a:t>
            </a:r>
          </a:p>
        </p:txBody>
      </p:sp>
    </p:spTree>
    <p:extLst>
      <p:ext uri="{BB962C8B-B14F-4D97-AF65-F5344CB8AC3E}">
        <p14:creationId xmlns:p14="http://schemas.microsoft.com/office/powerpoint/2010/main" val="134060071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9_Title and Content">
    <p:bg>
      <p:bgPr>
        <a:solidFill>
          <a:schemeClr val="bg1"/>
        </a:solidFill>
        <a:effectLst/>
      </p:bgPr>
    </p:bg>
    <p:spTree>
      <p:nvGrpSpPr>
        <p:cNvPr id="1" name=""/>
        <p:cNvGrpSpPr/>
        <p:nvPr/>
      </p:nvGrpSpPr>
      <p:grpSpPr>
        <a:xfrm>
          <a:off x="0" y="0"/>
          <a:ext cx="0" cy="0"/>
          <a:chOff x="0" y="0"/>
          <a:chExt cx="0" cy="0"/>
        </a:xfrm>
      </p:grpSpPr>
      <p:sp>
        <p:nvSpPr>
          <p:cNvPr id="4" name="Slide Number Placeholder 53">
            <a:extLst>
              <a:ext uri="{FF2B5EF4-FFF2-40B4-BE49-F238E27FC236}">
                <a16:creationId xmlns:a16="http://schemas.microsoft.com/office/drawing/2014/main" id="{441CC961-D9B4-1CFA-DB2E-D364B4F91BD0}"/>
              </a:ext>
            </a:extLst>
          </p:cNvPr>
          <p:cNvSpPr>
            <a:spLocks noGrp="1"/>
          </p:cNvSpPr>
          <p:nvPr>
            <p:ph type="sldNum" sz="quarter" idx="7"/>
          </p:nvPr>
        </p:nvSpPr>
        <p:spPr>
          <a:xfrm>
            <a:off x="11483752" y="6377940"/>
            <a:ext cx="539736" cy="276232"/>
          </a:xfrm>
          <a:prstGeom prst="rect">
            <a:avLst/>
          </a:prstGeom>
        </p:spPr>
        <p:txBody>
          <a:bodyPr/>
          <a:lstStyle>
            <a:lvl1pPr algn="ctr">
              <a:defRPr b="1">
                <a:solidFill>
                  <a:schemeClr val="tx1"/>
                </a:solidFill>
              </a:defRPr>
            </a:lvl1pPr>
          </a:lstStyle>
          <a:p>
            <a:fld id="{B6F15528-21DE-4FAA-801E-634DDDAF4B2B}" type="slidenum">
              <a:rPr lang="en-US" smtClean="0">
                <a:latin typeface="+mj-lt"/>
              </a:rPr>
              <a:pPr/>
              <a:t>‹#›</a:t>
            </a:fld>
            <a:endParaRPr lang="en-US">
              <a:latin typeface="+mj-lt"/>
            </a:endParaRPr>
          </a:p>
        </p:txBody>
      </p:sp>
      <p:pic>
        <p:nvPicPr>
          <p:cNvPr id="24" name="Graphic 23">
            <a:extLst>
              <a:ext uri="{FF2B5EF4-FFF2-40B4-BE49-F238E27FC236}">
                <a16:creationId xmlns:a16="http://schemas.microsoft.com/office/drawing/2014/main" id="{FC6A9901-BC05-E492-CE32-0AB6A6E07D3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475201" y="228903"/>
            <a:ext cx="539737" cy="540485"/>
          </a:xfrm>
          <a:prstGeom prst="rect">
            <a:avLst/>
          </a:prstGeom>
        </p:spPr>
      </p:pic>
      <p:sp>
        <p:nvSpPr>
          <p:cNvPr id="2" name="Rectangle 1">
            <a:extLst>
              <a:ext uri="{FF2B5EF4-FFF2-40B4-BE49-F238E27FC236}">
                <a16:creationId xmlns:a16="http://schemas.microsoft.com/office/drawing/2014/main" id="{5AB6567A-A65C-82D2-7F41-4FDD6F312B67}"/>
              </a:ext>
            </a:extLst>
          </p:cNvPr>
          <p:cNvSpPr>
            <a:spLocks/>
          </p:cNvSpPr>
          <p:nvPr userDrawn="1"/>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061" tIns="45530" rIns="91061" bIns="45530" rtlCol="0" anchor="ctr"/>
          <a:lstStyle/>
          <a:p>
            <a:pPr algn="ctr"/>
            <a:endParaRPr lang="en-GB" sz="797"/>
          </a:p>
          <a:p>
            <a:pPr algn="ctr"/>
            <a:endParaRPr lang="en-GB" sz="797"/>
          </a:p>
        </p:txBody>
      </p:sp>
    </p:spTree>
    <p:extLst>
      <p:ext uri="{BB962C8B-B14F-4D97-AF65-F5344CB8AC3E}">
        <p14:creationId xmlns:p14="http://schemas.microsoft.com/office/powerpoint/2010/main" val="365980576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11_Title and Content">
    <p:bg>
      <p:bgPr>
        <a:solidFill>
          <a:schemeClr val="bg1"/>
        </a:solidFill>
        <a:effectLst/>
      </p:bgPr>
    </p:bg>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424C2A87-BF7E-11FC-30A6-FFF574625DE8}"/>
              </a:ext>
            </a:extLst>
          </p:cNvPr>
          <p:cNvSpPr/>
          <p:nvPr userDrawn="1"/>
        </p:nvSpPr>
        <p:spPr>
          <a:xfrm>
            <a:off x="0" y="-1"/>
            <a:ext cx="12192000" cy="6858001"/>
          </a:xfrm>
          <a:custGeom>
            <a:avLst/>
            <a:gdLst/>
            <a:ahLst/>
            <a:cxnLst/>
            <a:rect l="l" t="t" r="r" b="b"/>
            <a:pathLst>
              <a:path w="12240260" h="6876415">
                <a:moveTo>
                  <a:pt x="12239993" y="0"/>
                </a:moveTo>
                <a:lnTo>
                  <a:pt x="0" y="0"/>
                </a:lnTo>
                <a:lnTo>
                  <a:pt x="0" y="6876008"/>
                </a:lnTo>
                <a:lnTo>
                  <a:pt x="12239993" y="6876008"/>
                </a:lnTo>
                <a:lnTo>
                  <a:pt x="12239993" y="0"/>
                </a:lnTo>
                <a:close/>
              </a:path>
            </a:pathLst>
          </a:custGeom>
          <a:solidFill>
            <a:schemeClr val="tx1"/>
          </a:solidFill>
        </p:spPr>
        <p:txBody>
          <a:bodyPr wrap="square" lIns="0" tIns="0" rIns="0" bIns="0" rtlCol="0"/>
          <a:lstStyle/>
          <a:p>
            <a:r>
              <a:rPr lang="en-GB" sz="1793"/>
              <a:t> </a:t>
            </a:r>
            <a:endParaRPr sz="1793"/>
          </a:p>
        </p:txBody>
      </p:sp>
      <p:sp>
        <p:nvSpPr>
          <p:cNvPr id="3" name="Holder 3"/>
          <p:cNvSpPr>
            <a:spLocks noGrp="1"/>
          </p:cNvSpPr>
          <p:nvPr>
            <p:ph type="body" idx="1"/>
          </p:nvPr>
        </p:nvSpPr>
        <p:spPr>
          <a:xfrm>
            <a:off x="1056689" y="997355"/>
            <a:ext cx="2352398" cy="551818"/>
          </a:xfrm>
        </p:spPr>
        <p:txBody>
          <a:bodyPr lIns="0" tIns="0" rIns="0" bIns="0"/>
          <a:lstStyle>
            <a:lvl1pPr>
              <a:defRPr sz="1793" b="1" spc="-20" dirty="0">
                <a:solidFill>
                  <a:schemeClr val="tx2"/>
                </a:solidFill>
                <a:latin typeface="Atkinson Hyperlegible"/>
                <a:cs typeface="Atkinson Hyperlegible"/>
              </a:defRPr>
            </a:lvl1pPr>
          </a:lstStyle>
          <a:p>
            <a:pPr lvl="0"/>
            <a:r>
              <a:rPr lang="en-GB"/>
              <a:t>Click to edit Master text styles</a:t>
            </a:r>
          </a:p>
        </p:txBody>
      </p:sp>
      <p:sp>
        <p:nvSpPr>
          <p:cNvPr id="17" name="Holder 3">
            <a:extLst>
              <a:ext uri="{FF2B5EF4-FFF2-40B4-BE49-F238E27FC236}">
                <a16:creationId xmlns:a16="http://schemas.microsoft.com/office/drawing/2014/main" id="{97E7AAB1-5701-7375-84AC-112CF658B335}"/>
              </a:ext>
            </a:extLst>
          </p:cNvPr>
          <p:cNvSpPr>
            <a:spLocks noGrp="1"/>
          </p:cNvSpPr>
          <p:nvPr>
            <p:ph type="body" idx="10"/>
          </p:nvPr>
        </p:nvSpPr>
        <p:spPr>
          <a:xfrm>
            <a:off x="1056689" y="1379991"/>
            <a:ext cx="2352398" cy="207557"/>
          </a:xfrm>
        </p:spPr>
        <p:txBody>
          <a:bodyPr vert="horz" wrap="square" lIns="0" tIns="22860" rIns="0" bIns="0" rtlCol="0">
            <a:spAutoFit/>
          </a:bodyPr>
          <a:lstStyle>
            <a:lvl1pPr>
              <a:defRPr sz="1394" dirty="0">
                <a:solidFill>
                  <a:schemeClr val="bg1"/>
                </a:solidFill>
                <a:latin typeface="Atkinson Hyperlegible"/>
                <a:cs typeface="Atkinson Hyperlegible"/>
              </a:defRPr>
            </a:lvl1pPr>
          </a:lstStyle>
          <a:p>
            <a:pPr marL="12648" marR="5059" lvl="0">
              <a:lnSpc>
                <a:spcPts val="1394"/>
              </a:lnSpc>
              <a:spcBef>
                <a:spcPts val="179"/>
              </a:spcBef>
            </a:pPr>
            <a:r>
              <a:rPr lang="en-GB"/>
              <a:t>Click to edit Master text styles</a:t>
            </a:r>
          </a:p>
        </p:txBody>
      </p:sp>
      <p:sp>
        <p:nvSpPr>
          <p:cNvPr id="4" name="Slide Number Placeholder 53">
            <a:extLst>
              <a:ext uri="{FF2B5EF4-FFF2-40B4-BE49-F238E27FC236}">
                <a16:creationId xmlns:a16="http://schemas.microsoft.com/office/drawing/2014/main" id="{441CC961-D9B4-1CFA-DB2E-D364B4F91BD0}"/>
              </a:ext>
            </a:extLst>
          </p:cNvPr>
          <p:cNvSpPr>
            <a:spLocks noGrp="1"/>
          </p:cNvSpPr>
          <p:nvPr>
            <p:ph type="sldNum" sz="quarter" idx="7"/>
          </p:nvPr>
        </p:nvSpPr>
        <p:spPr>
          <a:xfrm>
            <a:off x="11483752" y="6377940"/>
            <a:ext cx="539736" cy="276232"/>
          </a:xfrm>
          <a:prstGeom prst="rect">
            <a:avLst/>
          </a:prstGeom>
        </p:spPr>
        <p:txBody>
          <a:bodyPr/>
          <a:lstStyle>
            <a:lvl1pPr algn="ctr">
              <a:defRPr b="1">
                <a:solidFill>
                  <a:schemeClr val="bg1"/>
                </a:solidFill>
              </a:defRPr>
            </a:lvl1pPr>
          </a:lstStyle>
          <a:p>
            <a:fld id="{B6F15528-21DE-4FAA-801E-634DDDAF4B2B}" type="slidenum">
              <a:rPr lang="en-US" smtClean="0">
                <a:latin typeface="+mj-lt"/>
              </a:rPr>
              <a:pPr/>
              <a:t>‹#›</a:t>
            </a:fld>
            <a:endParaRPr lang="en-US">
              <a:latin typeface="+mj-lt"/>
            </a:endParaRPr>
          </a:p>
        </p:txBody>
      </p:sp>
      <p:sp>
        <p:nvSpPr>
          <p:cNvPr id="19" name="Holder 3">
            <a:extLst>
              <a:ext uri="{FF2B5EF4-FFF2-40B4-BE49-F238E27FC236}">
                <a16:creationId xmlns:a16="http://schemas.microsoft.com/office/drawing/2014/main" id="{5EE67F6E-89B1-0D7E-64C5-E367BF9367ED}"/>
              </a:ext>
            </a:extLst>
          </p:cNvPr>
          <p:cNvSpPr>
            <a:spLocks noGrp="1"/>
          </p:cNvSpPr>
          <p:nvPr>
            <p:ph type="body" idx="11"/>
          </p:nvPr>
        </p:nvSpPr>
        <p:spPr>
          <a:xfrm>
            <a:off x="4651186" y="997355"/>
            <a:ext cx="2352398" cy="551818"/>
          </a:xfrm>
        </p:spPr>
        <p:txBody>
          <a:bodyPr lIns="0" tIns="0" rIns="0" bIns="0"/>
          <a:lstStyle>
            <a:lvl1pPr>
              <a:defRPr sz="1793" b="1" spc="-20" dirty="0">
                <a:solidFill>
                  <a:schemeClr val="tx2"/>
                </a:solidFill>
                <a:latin typeface="Atkinson Hyperlegible"/>
                <a:cs typeface="Atkinson Hyperlegible"/>
              </a:defRPr>
            </a:lvl1pPr>
          </a:lstStyle>
          <a:p>
            <a:pPr lvl="0"/>
            <a:r>
              <a:rPr lang="en-GB"/>
              <a:t>Click to edit Master text styles</a:t>
            </a:r>
          </a:p>
        </p:txBody>
      </p:sp>
      <p:sp>
        <p:nvSpPr>
          <p:cNvPr id="20" name="Holder 3">
            <a:extLst>
              <a:ext uri="{FF2B5EF4-FFF2-40B4-BE49-F238E27FC236}">
                <a16:creationId xmlns:a16="http://schemas.microsoft.com/office/drawing/2014/main" id="{5CD197F1-C10D-E492-9CFA-6D9541E7717D}"/>
              </a:ext>
            </a:extLst>
          </p:cNvPr>
          <p:cNvSpPr>
            <a:spLocks noGrp="1"/>
          </p:cNvSpPr>
          <p:nvPr>
            <p:ph type="body" idx="12"/>
          </p:nvPr>
        </p:nvSpPr>
        <p:spPr>
          <a:xfrm>
            <a:off x="4651186" y="1379991"/>
            <a:ext cx="2352398" cy="207557"/>
          </a:xfrm>
        </p:spPr>
        <p:txBody>
          <a:bodyPr vert="horz" wrap="square" lIns="0" tIns="22860" rIns="0" bIns="0" rtlCol="0">
            <a:spAutoFit/>
          </a:bodyPr>
          <a:lstStyle>
            <a:lvl1pPr>
              <a:defRPr sz="1394" dirty="0">
                <a:solidFill>
                  <a:schemeClr val="bg1"/>
                </a:solidFill>
                <a:latin typeface="Atkinson Hyperlegible"/>
                <a:cs typeface="Atkinson Hyperlegible"/>
              </a:defRPr>
            </a:lvl1pPr>
          </a:lstStyle>
          <a:p>
            <a:pPr marL="12648" marR="5059" lvl="0">
              <a:lnSpc>
                <a:spcPts val="1394"/>
              </a:lnSpc>
              <a:spcBef>
                <a:spcPts val="179"/>
              </a:spcBef>
            </a:pPr>
            <a:r>
              <a:rPr lang="en-GB"/>
              <a:t>Click to edit Master text styles</a:t>
            </a:r>
          </a:p>
        </p:txBody>
      </p:sp>
      <p:sp>
        <p:nvSpPr>
          <p:cNvPr id="21" name="Holder 3">
            <a:extLst>
              <a:ext uri="{FF2B5EF4-FFF2-40B4-BE49-F238E27FC236}">
                <a16:creationId xmlns:a16="http://schemas.microsoft.com/office/drawing/2014/main" id="{D9B1DC03-29DA-EAC4-2D32-925D0F61154C}"/>
              </a:ext>
            </a:extLst>
          </p:cNvPr>
          <p:cNvSpPr>
            <a:spLocks noGrp="1"/>
          </p:cNvSpPr>
          <p:nvPr>
            <p:ph type="body" idx="13"/>
          </p:nvPr>
        </p:nvSpPr>
        <p:spPr>
          <a:xfrm>
            <a:off x="8331951" y="997355"/>
            <a:ext cx="2352398" cy="551818"/>
          </a:xfrm>
        </p:spPr>
        <p:txBody>
          <a:bodyPr lIns="0" tIns="0" rIns="0" bIns="0"/>
          <a:lstStyle>
            <a:lvl1pPr>
              <a:defRPr sz="1793" b="1" spc="-20" dirty="0">
                <a:solidFill>
                  <a:schemeClr val="tx2"/>
                </a:solidFill>
                <a:latin typeface="Atkinson Hyperlegible"/>
                <a:cs typeface="Atkinson Hyperlegible"/>
              </a:defRPr>
            </a:lvl1pPr>
          </a:lstStyle>
          <a:p>
            <a:pPr lvl="0"/>
            <a:r>
              <a:rPr lang="en-GB"/>
              <a:t>Click to edit Master text styles</a:t>
            </a:r>
          </a:p>
        </p:txBody>
      </p:sp>
      <p:sp>
        <p:nvSpPr>
          <p:cNvPr id="22" name="Holder 3">
            <a:extLst>
              <a:ext uri="{FF2B5EF4-FFF2-40B4-BE49-F238E27FC236}">
                <a16:creationId xmlns:a16="http://schemas.microsoft.com/office/drawing/2014/main" id="{F22D5C25-30EE-7031-9666-89EF754C4F15}"/>
              </a:ext>
            </a:extLst>
          </p:cNvPr>
          <p:cNvSpPr>
            <a:spLocks noGrp="1"/>
          </p:cNvSpPr>
          <p:nvPr>
            <p:ph type="body" idx="14"/>
          </p:nvPr>
        </p:nvSpPr>
        <p:spPr>
          <a:xfrm>
            <a:off x="8331951" y="1379991"/>
            <a:ext cx="2352398" cy="207557"/>
          </a:xfrm>
        </p:spPr>
        <p:txBody>
          <a:bodyPr vert="horz" wrap="square" lIns="0" tIns="22860" rIns="0" bIns="0" rtlCol="0">
            <a:spAutoFit/>
          </a:bodyPr>
          <a:lstStyle>
            <a:lvl1pPr>
              <a:defRPr sz="1394" dirty="0">
                <a:solidFill>
                  <a:schemeClr val="bg1"/>
                </a:solidFill>
                <a:latin typeface="Atkinson Hyperlegible"/>
                <a:cs typeface="Atkinson Hyperlegible"/>
              </a:defRPr>
            </a:lvl1pPr>
          </a:lstStyle>
          <a:p>
            <a:pPr marL="12648" marR="5059" lvl="0">
              <a:lnSpc>
                <a:spcPts val="1394"/>
              </a:lnSpc>
              <a:spcBef>
                <a:spcPts val="179"/>
              </a:spcBef>
            </a:pPr>
            <a:r>
              <a:rPr lang="en-GB"/>
              <a:t>Click to edit Master text styles</a:t>
            </a:r>
          </a:p>
        </p:txBody>
      </p:sp>
      <p:sp>
        <p:nvSpPr>
          <p:cNvPr id="14" name="Title 13">
            <a:extLst>
              <a:ext uri="{FF2B5EF4-FFF2-40B4-BE49-F238E27FC236}">
                <a16:creationId xmlns:a16="http://schemas.microsoft.com/office/drawing/2014/main" id="{044D1CF9-5E24-A99D-674B-9026C6C9B3BF}"/>
              </a:ext>
            </a:extLst>
          </p:cNvPr>
          <p:cNvSpPr>
            <a:spLocks noGrp="1"/>
          </p:cNvSpPr>
          <p:nvPr>
            <p:ph type="title" hasCustomPrompt="1"/>
          </p:nvPr>
        </p:nvSpPr>
        <p:spPr>
          <a:xfrm>
            <a:off x="1087668" y="4112900"/>
            <a:ext cx="9713129" cy="1226041"/>
          </a:xfrm>
        </p:spPr>
        <p:txBody>
          <a:bodyPr/>
          <a:lstStyle>
            <a:lvl1pPr>
              <a:defRPr sz="7967">
                <a:solidFill>
                  <a:schemeClr val="bg1"/>
                </a:solidFill>
              </a:defRPr>
            </a:lvl1pPr>
          </a:lstStyle>
          <a:p>
            <a:r>
              <a:rPr lang="en-GB"/>
              <a:t>Click to edit title</a:t>
            </a:r>
          </a:p>
        </p:txBody>
      </p:sp>
      <p:pic>
        <p:nvPicPr>
          <p:cNvPr id="24" name="Graphic 23">
            <a:extLst>
              <a:ext uri="{FF2B5EF4-FFF2-40B4-BE49-F238E27FC236}">
                <a16:creationId xmlns:a16="http://schemas.microsoft.com/office/drawing/2014/main" id="{FC6A9901-BC05-E492-CE32-0AB6A6E07D3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475201" y="228903"/>
            <a:ext cx="539737" cy="540485"/>
          </a:xfrm>
          <a:prstGeom prst="rect">
            <a:avLst/>
          </a:prstGeom>
        </p:spPr>
      </p:pic>
      <p:pic>
        <p:nvPicPr>
          <p:cNvPr id="23" name="Graphic 22">
            <a:extLst>
              <a:ext uri="{FF2B5EF4-FFF2-40B4-BE49-F238E27FC236}">
                <a16:creationId xmlns:a16="http://schemas.microsoft.com/office/drawing/2014/main" id="{B189C137-2443-10AB-2311-83E788B44D1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1475451" y="228903"/>
            <a:ext cx="539237" cy="539984"/>
          </a:xfrm>
          <a:prstGeom prst="rect">
            <a:avLst/>
          </a:prstGeom>
        </p:spPr>
      </p:pic>
      <p:sp>
        <p:nvSpPr>
          <p:cNvPr id="5" name="Vertical Text Placeholder 8">
            <a:extLst>
              <a:ext uri="{FF2B5EF4-FFF2-40B4-BE49-F238E27FC236}">
                <a16:creationId xmlns:a16="http://schemas.microsoft.com/office/drawing/2014/main" id="{E25D27AD-B28F-2D66-C754-464B99B47F4B}"/>
              </a:ext>
            </a:extLst>
          </p:cNvPr>
          <p:cNvSpPr>
            <a:spLocks noGrp="1"/>
          </p:cNvSpPr>
          <p:nvPr>
            <p:ph type="body" orient="vert" sz="quarter" idx="22" hasCustomPrompt="1"/>
          </p:nvPr>
        </p:nvSpPr>
        <p:spPr>
          <a:xfrm>
            <a:off x="11676996" y="4540728"/>
            <a:ext cx="153247" cy="1613182"/>
          </a:xfrm>
        </p:spPr>
        <p:txBody>
          <a:bodyPr vert="eaVert"/>
          <a:lstStyle>
            <a:lvl1pPr>
              <a:defRPr sz="996">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Presentation Title</a:t>
            </a:r>
          </a:p>
        </p:txBody>
      </p:sp>
    </p:spTree>
    <p:extLst>
      <p:ext uri="{BB962C8B-B14F-4D97-AF65-F5344CB8AC3E}">
        <p14:creationId xmlns:p14="http://schemas.microsoft.com/office/powerpoint/2010/main" val="318194564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20_Title and Content">
    <p:bg>
      <p:bgPr>
        <a:solidFill>
          <a:schemeClr val="bg1"/>
        </a:solidFill>
        <a:effectLst/>
      </p:bgPr>
    </p:bg>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424C2A87-BF7E-11FC-30A6-FFF574625DE8}"/>
              </a:ext>
            </a:extLst>
          </p:cNvPr>
          <p:cNvSpPr/>
          <p:nvPr userDrawn="1"/>
        </p:nvSpPr>
        <p:spPr>
          <a:xfrm>
            <a:off x="0" y="-1"/>
            <a:ext cx="12192000" cy="6858001"/>
          </a:xfrm>
          <a:custGeom>
            <a:avLst/>
            <a:gdLst/>
            <a:ahLst/>
            <a:cxnLst/>
            <a:rect l="l" t="t" r="r" b="b"/>
            <a:pathLst>
              <a:path w="12240260" h="6876415">
                <a:moveTo>
                  <a:pt x="12239993" y="0"/>
                </a:moveTo>
                <a:lnTo>
                  <a:pt x="0" y="0"/>
                </a:lnTo>
                <a:lnTo>
                  <a:pt x="0" y="6876008"/>
                </a:lnTo>
                <a:lnTo>
                  <a:pt x="12239993" y="6876008"/>
                </a:lnTo>
                <a:lnTo>
                  <a:pt x="12239993" y="0"/>
                </a:lnTo>
                <a:close/>
              </a:path>
            </a:pathLst>
          </a:custGeom>
          <a:solidFill>
            <a:schemeClr val="tx2"/>
          </a:solidFill>
        </p:spPr>
        <p:txBody>
          <a:bodyPr wrap="square" lIns="0" tIns="0" rIns="0" bIns="0" rtlCol="0"/>
          <a:lstStyle/>
          <a:p>
            <a:r>
              <a:rPr lang="en-GB" sz="1793"/>
              <a:t> </a:t>
            </a:r>
            <a:endParaRPr sz="1793"/>
          </a:p>
        </p:txBody>
      </p:sp>
      <p:sp>
        <p:nvSpPr>
          <p:cNvPr id="3" name="Holder 3"/>
          <p:cNvSpPr>
            <a:spLocks noGrp="1"/>
          </p:cNvSpPr>
          <p:nvPr>
            <p:ph type="body" idx="1"/>
          </p:nvPr>
        </p:nvSpPr>
        <p:spPr>
          <a:xfrm>
            <a:off x="1056689" y="997355"/>
            <a:ext cx="2352398" cy="551818"/>
          </a:xfrm>
        </p:spPr>
        <p:txBody>
          <a:bodyPr lIns="0" tIns="0" rIns="0" bIns="0"/>
          <a:lstStyle>
            <a:lvl1pPr>
              <a:defRPr sz="1793" b="1" spc="-20" dirty="0">
                <a:solidFill>
                  <a:schemeClr val="tx1"/>
                </a:solidFill>
                <a:latin typeface="Atkinson Hyperlegible"/>
                <a:cs typeface="Atkinson Hyperlegible"/>
              </a:defRPr>
            </a:lvl1pPr>
          </a:lstStyle>
          <a:p>
            <a:pPr lvl="0"/>
            <a:r>
              <a:rPr lang="en-GB"/>
              <a:t>Click to edit Master text styles</a:t>
            </a:r>
          </a:p>
        </p:txBody>
      </p:sp>
      <p:sp>
        <p:nvSpPr>
          <p:cNvPr id="17" name="Holder 3">
            <a:extLst>
              <a:ext uri="{FF2B5EF4-FFF2-40B4-BE49-F238E27FC236}">
                <a16:creationId xmlns:a16="http://schemas.microsoft.com/office/drawing/2014/main" id="{97E7AAB1-5701-7375-84AC-112CF658B335}"/>
              </a:ext>
            </a:extLst>
          </p:cNvPr>
          <p:cNvSpPr>
            <a:spLocks noGrp="1"/>
          </p:cNvSpPr>
          <p:nvPr>
            <p:ph type="body" idx="10"/>
          </p:nvPr>
        </p:nvSpPr>
        <p:spPr>
          <a:xfrm>
            <a:off x="1056689" y="1379991"/>
            <a:ext cx="2352398" cy="207557"/>
          </a:xfrm>
        </p:spPr>
        <p:txBody>
          <a:bodyPr vert="horz" wrap="square" lIns="0" tIns="22860" rIns="0" bIns="0" rtlCol="0">
            <a:spAutoFit/>
          </a:bodyPr>
          <a:lstStyle>
            <a:lvl1pPr>
              <a:defRPr sz="1394" dirty="0">
                <a:solidFill>
                  <a:schemeClr val="bg1"/>
                </a:solidFill>
                <a:latin typeface="Atkinson Hyperlegible"/>
                <a:cs typeface="Atkinson Hyperlegible"/>
              </a:defRPr>
            </a:lvl1pPr>
          </a:lstStyle>
          <a:p>
            <a:pPr marL="12648" marR="5059" lvl="0">
              <a:lnSpc>
                <a:spcPts val="1394"/>
              </a:lnSpc>
              <a:spcBef>
                <a:spcPts val="179"/>
              </a:spcBef>
            </a:pPr>
            <a:r>
              <a:rPr lang="en-GB"/>
              <a:t>Click to edit Master text styles</a:t>
            </a:r>
          </a:p>
        </p:txBody>
      </p:sp>
      <p:sp>
        <p:nvSpPr>
          <p:cNvPr id="4" name="Slide Number Placeholder 53">
            <a:extLst>
              <a:ext uri="{FF2B5EF4-FFF2-40B4-BE49-F238E27FC236}">
                <a16:creationId xmlns:a16="http://schemas.microsoft.com/office/drawing/2014/main" id="{441CC961-D9B4-1CFA-DB2E-D364B4F91BD0}"/>
              </a:ext>
            </a:extLst>
          </p:cNvPr>
          <p:cNvSpPr>
            <a:spLocks noGrp="1"/>
          </p:cNvSpPr>
          <p:nvPr>
            <p:ph type="sldNum" sz="quarter" idx="7"/>
          </p:nvPr>
        </p:nvSpPr>
        <p:spPr>
          <a:xfrm>
            <a:off x="11483752" y="6377940"/>
            <a:ext cx="539736" cy="276232"/>
          </a:xfrm>
          <a:prstGeom prst="rect">
            <a:avLst/>
          </a:prstGeom>
        </p:spPr>
        <p:txBody>
          <a:bodyPr/>
          <a:lstStyle>
            <a:lvl1pPr algn="ctr">
              <a:defRPr b="1">
                <a:solidFill>
                  <a:schemeClr val="bg1"/>
                </a:solidFill>
              </a:defRPr>
            </a:lvl1pPr>
          </a:lstStyle>
          <a:p>
            <a:fld id="{B6F15528-21DE-4FAA-801E-634DDDAF4B2B}" type="slidenum">
              <a:rPr lang="en-US" smtClean="0">
                <a:latin typeface="+mj-lt"/>
              </a:rPr>
              <a:pPr/>
              <a:t>‹#›</a:t>
            </a:fld>
            <a:endParaRPr lang="en-US">
              <a:latin typeface="+mj-lt"/>
            </a:endParaRPr>
          </a:p>
        </p:txBody>
      </p:sp>
      <p:sp>
        <p:nvSpPr>
          <p:cNvPr id="19" name="Holder 3">
            <a:extLst>
              <a:ext uri="{FF2B5EF4-FFF2-40B4-BE49-F238E27FC236}">
                <a16:creationId xmlns:a16="http://schemas.microsoft.com/office/drawing/2014/main" id="{5EE67F6E-89B1-0D7E-64C5-E367BF9367ED}"/>
              </a:ext>
            </a:extLst>
          </p:cNvPr>
          <p:cNvSpPr>
            <a:spLocks noGrp="1"/>
          </p:cNvSpPr>
          <p:nvPr>
            <p:ph type="body" idx="11"/>
          </p:nvPr>
        </p:nvSpPr>
        <p:spPr>
          <a:xfrm>
            <a:off x="4651186" y="997355"/>
            <a:ext cx="2352398" cy="551818"/>
          </a:xfrm>
        </p:spPr>
        <p:txBody>
          <a:bodyPr lIns="0" tIns="0" rIns="0" bIns="0"/>
          <a:lstStyle>
            <a:lvl1pPr>
              <a:defRPr sz="1793" b="1" spc="-20" dirty="0">
                <a:solidFill>
                  <a:schemeClr val="tx1"/>
                </a:solidFill>
                <a:latin typeface="Atkinson Hyperlegible"/>
                <a:cs typeface="Atkinson Hyperlegible"/>
              </a:defRPr>
            </a:lvl1pPr>
          </a:lstStyle>
          <a:p>
            <a:pPr lvl="0"/>
            <a:r>
              <a:rPr lang="en-GB"/>
              <a:t>Click to edit Master text styles</a:t>
            </a:r>
          </a:p>
        </p:txBody>
      </p:sp>
      <p:sp>
        <p:nvSpPr>
          <p:cNvPr id="20" name="Holder 3">
            <a:extLst>
              <a:ext uri="{FF2B5EF4-FFF2-40B4-BE49-F238E27FC236}">
                <a16:creationId xmlns:a16="http://schemas.microsoft.com/office/drawing/2014/main" id="{5CD197F1-C10D-E492-9CFA-6D9541E7717D}"/>
              </a:ext>
            </a:extLst>
          </p:cNvPr>
          <p:cNvSpPr>
            <a:spLocks noGrp="1"/>
          </p:cNvSpPr>
          <p:nvPr>
            <p:ph type="body" idx="12"/>
          </p:nvPr>
        </p:nvSpPr>
        <p:spPr>
          <a:xfrm>
            <a:off x="4651186" y="1379991"/>
            <a:ext cx="2352398" cy="207557"/>
          </a:xfrm>
        </p:spPr>
        <p:txBody>
          <a:bodyPr vert="horz" wrap="square" lIns="0" tIns="22860" rIns="0" bIns="0" rtlCol="0">
            <a:spAutoFit/>
          </a:bodyPr>
          <a:lstStyle>
            <a:lvl1pPr>
              <a:defRPr sz="1394" dirty="0">
                <a:solidFill>
                  <a:schemeClr val="bg1"/>
                </a:solidFill>
                <a:latin typeface="Atkinson Hyperlegible"/>
                <a:cs typeface="Atkinson Hyperlegible"/>
              </a:defRPr>
            </a:lvl1pPr>
          </a:lstStyle>
          <a:p>
            <a:pPr marL="12648" marR="5059" lvl="0">
              <a:lnSpc>
                <a:spcPts val="1394"/>
              </a:lnSpc>
              <a:spcBef>
                <a:spcPts val="179"/>
              </a:spcBef>
            </a:pPr>
            <a:r>
              <a:rPr lang="en-GB"/>
              <a:t>Click to edit Master text styles</a:t>
            </a:r>
          </a:p>
        </p:txBody>
      </p:sp>
      <p:sp>
        <p:nvSpPr>
          <p:cNvPr id="21" name="Holder 3">
            <a:extLst>
              <a:ext uri="{FF2B5EF4-FFF2-40B4-BE49-F238E27FC236}">
                <a16:creationId xmlns:a16="http://schemas.microsoft.com/office/drawing/2014/main" id="{D9B1DC03-29DA-EAC4-2D32-925D0F61154C}"/>
              </a:ext>
            </a:extLst>
          </p:cNvPr>
          <p:cNvSpPr>
            <a:spLocks noGrp="1"/>
          </p:cNvSpPr>
          <p:nvPr>
            <p:ph type="body" idx="13"/>
          </p:nvPr>
        </p:nvSpPr>
        <p:spPr>
          <a:xfrm>
            <a:off x="8331951" y="997355"/>
            <a:ext cx="2352398" cy="551818"/>
          </a:xfrm>
        </p:spPr>
        <p:txBody>
          <a:bodyPr lIns="0" tIns="0" rIns="0" bIns="0"/>
          <a:lstStyle>
            <a:lvl1pPr>
              <a:defRPr sz="1793" b="1" spc="-20" dirty="0">
                <a:solidFill>
                  <a:schemeClr val="tx1"/>
                </a:solidFill>
                <a:latin typeface="Atkinson Hyperlegible"/>
                <a:cs typeface="Atkinson Hyperlegible"/>
              </a:defRPr>
            </a:lvl1pPr>
          </a:lstStyle>
          <a:p>
            <a:pPr lvl="0"/>
            <a:r>
              <a:rPr lang="en-GB"/>
              <a:t>Click to edit Master text styles</a:t>
            </a:r>
          </a:p>
        </p:txBody>
      </p:sp>
      <p:sp>
        <p:nvSpPr>
          <p:cNvPr id="22" name="Holder 3">
            <a:extLst>
              <a:ext uri="{FF2B5EF4-FFF2-40B4-BE49-F238E27FC236}">
                <a16:creationId xmlns:a16="http://schemas.microsoft.com/office/drawing/2014/main" id="{F22D5C25-30EE-7031-9666-89EF754C4F15}"/>
              </a:ext>
            </a:extLst>
          </p:cNvPr>
          <p:cNvSpPr>
            <a:spLocks noGrp="1"/>
          </p:cNvSpPr>
          <p:nvPr>
            <p:ph type="body" idx="14"/>
          </p:nvPr>
        </p:nvSpPr>
        <p:spPr>
          <a:xfrm>
            <a:off x="8331951" y="1379991"/>
            <a:ext cx="2352398" cy="207557"/>
          </a:xfrm>
        </p:spPr>
        <p:txBody>
          <a:bodyPr vert="horz" wrap="square" lIns="0" tIns="22860" rIns="0" bIns="0" rtlCol="0">
            <a:spAutoFit/>
          </a:bodyPr>
          <a:lstStyle>
            <a:lvl1pPr>
              <a:defRPr sz="1394" dirty="0">
                <a:solidFill>
                  <a:schemeClr val="bg1"/>
                </a:solidFill>
                <a:latin typeface="Atkinson Hyperlegible"/>
                <a:cs typeface="Atkinson Hyperlegible"/>
              </a:defRPr>
            </a:lvl1pPr>
          </a:lstStyle>
          <a:p>
            <a:pPr marL="12648" marR="5059" lvl="0">
              <a:lnSpc>
                <a:spcPts val="1394"/>
              </a:lnSpc>
              <a:spcBef>
                <a:spcPts val="179"/>
              </a:spcBef>
            </a:pPr>
            <a:r>
              <a:rPr lang="en-GB"/>
              <a:t>Click to edit Master text styles</a:t>
            </a:r>
          </a:p>
        </p:txBody>
      </p:sp>
      <p:sp>
        <p:nvSpPr>
          <p:cNvPr id="2" name="object 4">
            <a:extLst>
              <a:ext uri="{FF2B5EF4-FFF2-40B4-BE49-F238E27FC236}">
                <a16:creationId xmlns:a16="http://schemas.microsoft.com/office/drawing/2014/main" id="{F6DCC576-103C-FAB4-9649-5FB041C292D1}"/>
              </a:ext>
            </a:extLst>
          </p:cNvPr>
          <p:cNvSpPr txBox="1"/>
          <p:nvPr userDrawn="1"/>
        </p:nvSpPr>
        <p:spPr>
          <a:xfrm>
            <a:off x="399982" y="4948779"/>
            <a:ext cx="153247" cy="1478087"/>
          </a:xfrm>
          <a:prstGeom prst="rect">
            <a:avLst/>
          </a:prstGeom>
        </p:spPr>
        <p:txBody>
          <a:bodyPr vert="vert270" wrap="square" lIns="0" tIns="6324" rIns="0" bIns="0" rtlCol="0">
            <a:spAutoFit/>
          </a:bodyPr>
          <a:lstStyle/>
          <a:p>
            <a:pPr marL="12648">
              <a:lnSpc>
                <a:spcPct val="100000"/>
              </a:lnSpc>
              <a:spcBef>
                <a:spcPts val="50"/>
              </a:spcBef>
            </a:pPr>
            <a:r>
              <a:rPr sz="996" b="1" spc="-30">
                <a:solidFill>
                  <a:srgbClr val="FFFFFF"/>
                </a:solidFill>
                <a:latin typeface="Atkinson Hyperlegible"/>
                <a:cs typeface="Atkinson Hyperlegible"/>
              </a:rPr>
              <a:t>Accelerating</a:t>
            </a:r>
            <a:r>
              <a:rPr sz="996" b="1" spc="5">
                <a:solidFill>
                  <a:srgbClr val="FFFFFF"/>
                </a:solidFill>
                <a:latin typeface="Atkinson Hyperlegible"/>
                <a:cs typeface="Atkinson Hyperlegible"/>
              </a:rPr>
              <a:t> </a:t>
            </a:r>
            <a:r>
              <a:rPr lang="en-GB" sz="996" b="1" spc="-35">
                <a:solidFill>
                  <a:srgbClr val="FFFFFF"/>
                </a:solidFill>
                <a:latin typeface="Atkinson Hyperlegible"/>
                <a:cs typeface="Atkinson Hyperlegible"/>
              </a:rPr>
              <a:t>N</a:t>
            </a:r>
            <a:r>
              <a:rPr sz="996" b="1" spc="-35">
                <a:solidFill>
                  <a:srgbClr val="FFFFFF"/>
                </a:solidFill>
                <a:latin typeface="Atkinson Hyperlegible"/>
                <a:cs typeface="Atkinson Hyperlegible"/>
              </a:rPr>
              <a:t>et</a:t>
            </a:r>
            <a:r>
              <a:rPr lang="en-GB" sz="996" b="1" spc="-35">
                <a:solidFill>
                  <a:srgbClr val="FFFFFF"/>
                </a:solidFill>
                <a:latin typeface="Atkinson Hyperlegible"/>
                <a:cs typeface="Atkinson Hyperlegible"/>
              </a:rPr>
              <a:t> </a:t>
            </a:r>
            <a:r>
              <a:rPr lang="en-GB" sz="996" b="1" spc="-20">
                <a:solidFill>
                  <a:srgbClr val="FFFFFF"/>
                </a:solidFill>
                <a:latin typeface="Atkinson Hyperlegible"/>
                <a:cs typeface="Atkinson Hyperlegible"/>
              </a:rPr>
              <a:t>Z</a:t>
            </a:r>
            <a:r>
              <a:rPr sz="996" b="1" spc="-20" err="1">
                <a:solidFill>
                  <a:srgbClr val="FFFFFF"/>
                </a:solidFill>
                <a:latin typeface="Atkinson Hyperlegible"/>
                <a:cs typeface="Atkinson Hyperlegible"/>
              </a:rPr>
              <a:t>ero</a:t>
            </a:r>
            <a:endParaRPr sz="996">
              <a:latin typeface="Atkinson Hyperlegible"/>
              <a:cs typeface="Atkinson Hyperlegible"/>
            </a:endParaRPr>
          </a:p>
        </p:txBody>
      </p:sp>
      <p:sp>
        <p:nvSpPr>
          <p:cNvPr id="14" name="Title 13">
            <a:extLst>
              <a:ext uri="{FF2B5EF4-FFF2-40B4-BE49-F238E27FC236}">
                <a16:creationId xmlns:a16="http://schemas.microsoft.com/office/drawing/2014/main" id="{044D1CF9-5E24-A99D-674B-9026C6C9B3BF}"/>
              </a:ext>
            </a:extLst>
          </p:cNvPr>
          <p:cNvSpPr>
            <a:spLocks noGrp="1"/>
          </p:cNvSpPr>
          <p:nvPr>
            <p:ph type="title" hasCustomPrompt="1"/>
          </p:nvPr>
        </p:nvSpPr>
        <p:spPr>
          <a:xfrm>
            <a:off x="1087668" y="4112900"/>
            <a:ext cx="9713129" cy="1226041"/>
          </a:xfrm>
        </p:spPr>
        <p:txBody>
          <a:bodyPr/>
          <a:lstStyle>
            <a:lvl1pPr>
              <a:defRPr sz="7967">
                <a:solidFill>
                  <a:schemeClr val="bg1"/>
                </a:solidFill>
              </a:defRPr>
            </a:lvl1pPr>
          </a:lstStyle>
          <a:p>
            <a:r>
              <a:rPr lang="en-GB"/>
              <a:t>Click to edit title</a:t>
            </a:r>
          </a:p>
        </p:txBody>
      </p:sp>
      <p:pic>
        <p:nvPicPr>
          <p:cNvPr id="24" name="Graphic 23">
            <a:extLst>
              <a:ext uri="{FF2B5EF4-FFF2-40B4-BE49-F238E27FC236}">
                <a16:creationId xmlns:a16="http://schemas.microsoft.com/office/drawing/2014/main" id="{FC6A9901-BC05-E492-CE32-0AB6A6E07D3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475201" y="228903"/>
            <a:ext cx="539737" cy="540485"/>
          </a:xfrm>
          <a:prstGeom prst="rect">
            <a:avLst/>
          </a:prstGeom>
        </p:spPr>
      </p:pic>
      <p:pic>
        <p:nvPicPr>
          <p:cNvPr id="23" name="Graphic 22">
            <a:extLst>
              <a:ext uri="{FF2B5EF4-FFF2-40B4-BE49-F238E27FC236}">
                <a16:creationId xmlns:a16="http://schemas.microsoft.com/office/drawing/2014/main" id="{B189C137-2443-10AB-2311-83E788B44D1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1475451" y="228903"/>
            <a:ext cx="539237" cy="539984"/>
          </a:xfrm>
          <a:prstGeom prst="rect">
            <a:avLst/>
          </a:prstGeom>
        </p:spPr>
      </p:pic>
      <p:sp>
        <p:nvSpPr>
          <p:cNvPr id="5" name="Vertical Text Placeholder 8">
            <a:extLst>
              <a:ext uri="{FF2B5EF4-FFF2-40B4-BE49-F238E27FC236}">
                <a16:creationId xmlns:a16="http://schemas.microsoft.com/office/drawing/2014/main" id="{3FC44BEE-8D3A-2FCF-5660-62C02AD7E061}"/>
              </a:ext>
            </a:extLst>
          </p:cNvPr>
          <p:cNvSpPr>
            <a:spLocks noGrp="1"/>
          </p:cNvSpPr>
          <p:nvPr>
            <p:ph type="body" orient="vert" sz="quarter" idx="22" hasCustomPrompt="1"/>
          </p:nvPr>
        </p:nvSpPr>
        <p:spPr>
          <a:xfrm>
            <a:off x="11676996" y="4540728"/>
            <a:ext cx="153247" cy="1613182"/>
          </a:xfrm>
        </p:spPr>
        <p:txBody>
          <a:bodyPr vert="eaVert"/>
          <a:lstStyle>
            <a:lvl1pPr>
              <a:defRPr sz="996">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Presentation Title</a:t>
            </a:r>
          </a:p>
        </p:txBody>
      </p:sp>
    </p:spTree>
    <p:extLst>
      <p:ext uri="{BB962C8B-B14F-4D97-AF65-F5344CB8AC3E}">
        <p14:creationId xmlns:p14="http://schemas.microsoft.com/office/powerpoint/2010/main" val="179296521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12_Title and Content">
    <p:bg>
      <p:bgPr>
        <a:solidFill>
          <a:schemeClr val="bg1"/>
        </a:solidFill>
        <a:effectLst/>
      </p:bgPr>
    </p:bg>
    <p:spTree>
      <p:nvGrpSpPr>
        <p:cNvPr id="1" name=""/>
        <p:cNvGrpSpPr/>
        <p:nvPr/>
      </p:nvGrpSpPr>
      <p:grpSpPr>
        <a:xfrm>
          <a:off x="0" y="0"/>
          <a:ext cx="0" cy="0"/>
          <a:chOff x="0" y="0"/>
          <a:chExt cx="0" cy="0"/>
        </a:xfrm>
      </p:grpSpPr>
      <p:sp>
        <p:nvSpPr>
          <p:cNvPr id="3" name="Holder 3"/>
          <p:cNvSpPr>
            <a:spLocks noGrp="1"/>
          </p:cNvSpPr>
          <p:nvPr>
            <p:ph type="body" idx="1"/>
          </p:nvPr>
        </p:nvSpPr>
        <p:spPr>
          <a:xfrm>
            <a:off x="1056689" y="997355"/>
            <a:ext cx="2352398" cy="551818"/>
          </a:xfrm>
        </p:spPr>
        <p:txBody>
          <a:bodyPr lIns="0" tIns="0" rIns="0" bIns="0"/>
          <a:lstStyle>
            <a:lvl1pPr>
              <a:defRPr sz="1793" b="1" spc="-20" dirty="0">
                <a:solidFill>
                  <a:schemeClr val="tx2"/>
                </a:solidFill>
                <a:latin typeface="Atkinson Hyperlegible"/>
                <a:cs typeface="Atkinson Hyperlegible"/>
              </a:defRPr>
            </a:lvl1pPr>
          </a:lstStyle>
          <a:p>
            <a:pPr lvl="0"/>
            <a:r>
              <a:rPr lang="en-GB"/>
              <a:t>Click to edit Master text styles</a:t>
            </a:r>
          </a:p>
        </p:txBody>
      </p:sp>
      <p:sp>
        <p:nvSpPr>
          <p:cNvPr id="17" name="Holder 3">
            <a:extLst>
              <a:ext uri="{FF2B5EF4-FFF2-40B4-BE49-F238E27FC236}">
                <a16:creationId xmlns:a16="http://schemas.microsoft.com/office/drawing/2014/main" id="{97E7AAB1-5701-7375-84AC-112CF658B335}"/>
              </a:ext>
            </a:extLst>
          </p:cNvPr>
          <p:cNvSpPr>
            <a:spLocks noGrp="1"/>
          </p:cNvSpPr>
          <p:nvPr>
            <p:ph type="body" idx="10"/>
          </p:nvPr>
        </p:nvSpPr>
        <p:spPr>
          <a:xfrm>
            <a:off x="1056689" y="1379991"/>
            <a:ext cx="2352398" cy="207557"/>
          </a:xfrm>
        </p:spPr>
        <p:txBody>
          <a:bodyPr vert="horz" wrap="square" lIns="0" tIns="22860" rIns="0" bIns="0" rtlCol="0">
            <a:spAutoFit/>
          </a:bodyPr>
          <a:lstStyle>
            <a:lvl1pPr>
              <a:defRPr sz="1394" dirty="0">
                <a:solidFill>
                  <a:schemeClr val="tx1"/>
                </a:solidFill>
                <a:latin typeface="Atkinson Hyperlegible"/>
                <a:cs typeface="Atkinson Hyperlegible"/>
              </a:defRPr>
            </a:lvl1pPr>
          </a:lstStyle>
          <a:p>
            <a:pPr marL="12648" marR="5059" lvl="0">
              <a:lnSpc>
                <a:spcPts val="1394"/>
              </a:lnSpc>
              <a:spcBef>
                <a:spcPts val="179"/>
              </a:spcBef>
            </a:pPr>
            <a:r>
              <a:rPr lang="en-GB"/>
              <a:t>Click to edit Master text styles</a:t>
            </a:r>
          </a:p>
        </p:txBody>
      </p:sp>
      <p:sp>
        <p:nvSpPr>
          <p:cNvPr id="4" name="Slide Number Placeholder 53">
            <a:extLst>
              <a:ext uri="{FF2B5EF4-FFF2-40B4-BE49-F238E27FC236}">
                <a16:creationId xmlns:a16="http://schemas.microsoft.com/office/drawing/2014/main" id="{441CC961-D9B4-1CFA-DB2E-D364B4F91BD0}"/>
              </a:ext>
            </a:extLst>
          </p:cNvPr>
          <p:cNvSpPr>
            <a:spLocks noGrp="1"/>
          </p:cNvSpPr>
          <p:nvPr>
            <p:ph type="sldNum" sz="quarter" idx="7"/>
          </p:nvPr>
        </p:nvSpPr>
        <p:spPr>
          <a:xfrm>
            <a:off x="11483752" y="6377940"/>
            <a:ext cx="539736" cy="276232"/>
          </a:xfrm>
          <a:prstGeom prst="rect">
            <a:avLst/>
          </a:prstGeom>
        </p:spPr>
        <p:txBody>
          <a:bodyPr/>
          <a:lstStyle>
            <a:lvl1pPr algn="ctr">
              <a:defRPr b="1">
                <a:solidFill>
                  <a:schemeClr val="tx1"/>
                </a:solidFill>
              </a:defRPr>
            </a:lvl1pPr>
          </a:lstStyle>
          <a:p>
            <a:fld id="{B6F15528-21DE-4FAA-801E-634DDDAF4B2B}" type="slidenum">
              <a:rPr lang="en-US" smtClean="0">
                <a:latin typeface="+mj-lt"/>
              </a:rPr>
              <a:pPr/>
              <a:t>‹#›</a:t>
            </a:fld>
            <a:endParaRPr lang="en-US">
              <a:latin typeface="+mj-lt"/>
            </a:endParaRPr>
          </a:p>
        </p:txBody>
      </p:sp>
      <p:sp>
        <p:nvSpPr>
          <p:cNvPr id="19" name="Holder 3">
            <a:extLst>
              <a:ext uri="{FF2B5EF4-FFF2-40B4-BE49-F238E27FC236}">
                <a16:creationId xmlns:a16="http://schemas.microsoft.com/office/drawing/2014/main" id="{5EE67F6E-89B1-0D7E-64C5-E367BF9367ED}"/>
              </a:ext>
            </a:extLst>
          </p:cNvPr>
          <p:cNvSpPr>
            <a:spLocks noGrp="1"/>
          </p:cNvSpPr>
          <p:nvPr>
            <p:ph type="body" idx="11"/>
          </p:nvPr>
        </p:nvSpPr>
        <p:spPr>
          <a:xfrm>
            <a:off x="4651186" y="997355"/>
            <a:ext cx="2352398" cy="551818"/>
          </a:xfrm>
        </p:spPr>
        <p:txBody>
          <a:bodyPr lIns="0" tIns="0" rIns="0" bIns="0"/>
          <a:lstStyle>
            <a:lvl1pPr>
              <a:defRPr sz="1793" b="1" spc="-20" dirty="0">
                <a:solidFill>
                  <a:schemeClr val="tx2"/>
                </a:solidFill>
                <a:latin typeface="Atkinson Hyperlegible"/>
                <a:cs typeface="Atkinson Hyperlegible"/>
              </a:defRPr>
            </a:lvl1pPr>
          </a:lstStyle>
          <a:p>
            <a:pPr lvl="0"/>
            <a:r>
              <a:rPr lang="en-GB"/>
              <a:t>Click to edit Master text styles</a:t>
            </a:r>
          </a:p>
        </p:txBody>
      </p:sp>
      <p:sp>
        <p:nvSpPr>
          <p:cNvPr id="20" name="Holder 3">
            <a:extLst>
              <a:ext uri="{FF2B5EF4-FFF2-40B4-BE49-F238E27FC236}">
                <a16:creationId xmlns:a16="http://schemas.microsoft.com/office/drawing/2014/main" id="{5CD197F1-C10D-E492-9CFA-6D9541E7717D}"/>
              </a:ext>
            </a:extLst>
          </p:cNvPr>
          <p:cNvSpPr>
            <a:spLocks noGrp="1"/>
          </p:cNvSpPr>
          <p:nvPr>
            <p:ph type="body" idx="12"/>
          </p:nvPr>
        </p:nvSpPr>
        <p:spPr>
          <a:xfrm>
            <a:off x="4651186" y="1379991"/>
            <a:ext cx="2352398" cy="207557"/>
          </a:xfrm>
        </p:spPr>
        <p:txBody>
          <a:bodyPr vert="horz" wrap="square" lIns="0" tIns="22860" rIns="0" bIns="0" rtlCol="0">
            <a:spAutoFit/>
          </a:bodyPr>
          <a:lstStyle>
            <a:lvl1pPr>
              <a:defRPr sz="1394" dirty="0">
                <a:solidFill>
                  <a:schemeClr val="tx1"/>
                </a:solidFill>
                <a:latin typeface="Atkinson Hyperlegible"/>
                <a:cs typeface="Atkinson Hyperlegible"/>
              </a:defRPr>
            </a:lvl1pPr>
          </a:lstStyle>
          <a:p>
            <a:pPr marL="12648" marR="5059" lvl="0">
              <a:lnSpc>
                <a:spcPts val="1394"/>
              </a:lnSpc>
              <a:spcBef>
                <a:spcPts val="179"/>
              </a:spcBef>
            </a:pPr>
            <a:r>
              <a:rPr lang="en-GB"/>
              <a:t>Click to edit Master text styles</a:t>
            </a:r>
          </a:p>
        </p:txBody>
      </p:sp>
      <p:sp>
        <p:nvSpPr>
          <p:cNvPr id="21" name="Holder 3">
            <a:extLst>
              <a:ext uri="{FF2B5EF4-FFF2-40B4-BE49-F238E27FC236}">
                <a16:creationId xmlns:a16="http://schemas.microsoft.com/office/drawing/2014/main" id="{D9B1DC03-29DA-EAC4-2D32-925D0F61154C}"/>
              </a:ext>
            </a:extLst>
          </p:cNvPr>
          <p:cNvSpPr>
            <a:spLocks noGrp="1"/>
          </p:cNvSpPr>
          <p:nvPr>
            <p:ph type="body" idx="13"/>
          </p:nvPr>
        </p:nvSpPr>
        <p:spPr>
          <a:xfrm>
            <a:off x="8331951" y="997355"/>
            <a:ext cx="2352398" cy="551818"/>
          </a:xfrm>
        </p:spPr>
        <p:txBody>
          <a:bodyPr lIns="0" tIns="0" rIns="0" bIns="0"/>
          <a:lstStyle>
            <a:lvl1pPr>
              <a:defRPr sz="1793" b="1" spc="-20" dirty="0">
                <a:solidFill>
                  <a:schemeClr val="tx2"/>
                </a:solidFill>
                <a:latin typeface="Atkinson Hyperlegible"/>
                <a:cs typeface="Atkinson Hyperlegible"/>
              </a:defRPr>
            </a:lvl1pPr>
          </a:lstStyle>
          <a:p>
            <a:pPr lvl="0"/>
            <a:r>
              <a:rPr lang="en-GB"/>
              <a:t>Click to edit Master text styles</a:t>
            </a:r>
          </a:p>
        </p:txBody>
      </p:sp>
      <p:sp>
        <p:nvSpPr>
          <p:cNvPr id="22" name="Holder 3">
            <a:extLst>
              <a:ext uri="{FF2B5EF4-FFF2-40B4-BE49-F238E27FC236}">
                <a16:creationId xmlns:a16="http://schemas.microsoft.com/office/drawing/2014/main" id="{F22D5C25-30EE-7031-9666-89EF754C4F15}"/>
              </a:ext>
            </a:extLst>
          </p:cNvPr>
          <p:cNvSpPr>
            <a:spLocks noGrp="1"/>
          </p:cNvSpPr>
          <p:nvPr>
            <p:ph type="body" idx="14"/>
          </p:nvPr>
        </p:nvSpPr>
        <p:spPr>
          <a:xfrm>
            <a:off x="8331951" y="1379991"/>
            <a:ext cx="2352398" cy="207557"/>
          </a:xfrm>
        </p:spPr>
        <p:txBody>
          <a:bodyPr vert="horz" wrap="square" lIns="0" tIns="22860" rIns="0" bIns="0" rtlCol="0">
            <a:spAutoFit/>
          </a:bodyPr>
          <a:lstStyle>
            <a:lvl1pPr>
              <a:defRPr sz="1394" dirty="0">
                <a:solidFill>
                  <a:schemeClr val="tx1"/>
                </a:solidFill>
                <a:latin typeface="Atkinson Hyperlegible"/>
                <a:cs typeface="Atkinson Hyperlegible"/>
              </a:defRPr>
            </a:lvl1pPr>
          </a:lstStyle>
          <a:p>
            <a:pPr marL="12648" marR="5059" lvl="0">
              <a:lnSpc>
                <a:spcPts val="1394"/>
              </a:lnSpc>
              <a:spcBef>
                <a:spcPts val="179"/>
              </a:spcBef>
            </a:pPr>
            <a:r>
              <a:rPr lang="en-GB"/>
              <a:t>Click to edit Master text styles</a:t>
            </a:r>
          </a:p>
        </p:txBody>
      </p:sp>
      <p:sp>
        <p:nvSpPr>
          <p:cNvPr id="14" name="Title 13">
            <a:extLst>
              <a:ext uri="{FF2B5EF4-FFF2-40B4-BE49-F238E27FC236}">
                <a16:creationId xmlns:a16="http://schemas.microsoft.com/office/drawing/2014/main" id="{044D1CF9-5E24-A99D-674B-9026C6C9B3BF}"/>
              </a:ext>
            </a:extLst>
          </p:cNvPr>
          <p:cNvSpPr>
            <a:spLocks noGrp="1"/>
          </p:cNvSpPr>
          <p:nvPr>
            <p:ph type="title" hasCustomPrompt="1"/>
          </p:nvPr>
        </p:nvSpPr>
        <p:spPr>
          <a:xfrm>
            <a:off x="1087668" y="4112900"/>
            <a:ext cx="9713129" cy="1227696"/>
          </a:xfrm>
        </p:spPr>
        <p:txBody>
          <a:bodyPr/>
          <a:lstStyle>
            <a:lvl1pPr>
              <a:defRPr sz="7967">
                <a:solidFill>
                  <a:schemeClr val="tx1"/>
                </a:solidFill>
              </a:defRPr>
            </a:lvl1pPr>
          </a:lstStyle>
          <a:p>
            <a:r>
              <a:rPr lang="en-GB"/>
              <a:t>Click to edit title</a:t>
            </a:r>
          </a:p>
        </p:txBody>
      </p:sp>
      <p:pic>
        <p:nvPicPr>
          <p:cNvPr id="24" name="Graphic 23">
            <a:extLst>
              <a:ext uri="{FF2B5EF4-FFF2-40B4-BE49-F238E27FC236}">
                <a16:creationId xmlns:a16="http://schemas.microsoft.com/office/drawing/2014/main" id="{FC6A9901-BC05-E492-CE32-0AB6A6E07D3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475201" y="228903"/>
            <a:ext cx="539737" cy="540485"/>
          </a:xfrm>
          <a:prstGeom prst="rect">
            <a:avLst/>
          </a:prstGeom>
        </p:spPr>
      </p:pic>
      <p:pic>
        <p:nvPicPr>
          <p:cNvPr id="23" name="Graphic 22">
            <a:extLst>
              <a:ext uri="{FF2B5EF4-FFF2-40B4-BE49-F238E27FC236}">
                <a16:creationId xmlns:a16="http://schemas.microsoft.com/office/drawing/2014/main" id="{B189C137-2443-10AB-2311-83E788B44D1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1475451" y="228903"/>
            <a:ext cx="539237" cy="539984"/>
          </a:xfrm>
          <a:prstGeom prst="rect">
            <a:avLst/>
          </a:prstGeom>
        </p:spPr>
      </p:pic>
      <p:sp>
        <p:nvSpPr>
          <p:cNvPr id="5" name="Vertical Text Placeholder 8">
            <a:extLst>
              <a:ext uri="{FF2B5EF4-FFF2-40B4-BE49-F238E27FC236}">
                <a16:creationId xmlns:a16="http://schemas.microsoft.com/office/drawing/2014/main" id="{E4408100-9ECD-5D49-7A98-AB72954171E1}"/>
              </a:ext>
            </a:extLst>
          </p:cNvPr>
          <p:cNvSpPr>
            <a:spLocks noGrp="1"/>
          </p:cNvSpPr>
          <p:nvPr>
            <p:ph type="body" orient="vert" sz="quarter" idx="22" hasCustomPrompt="1"/>
          </p:nvPr>
        </p:nvSpPr>
        <p:spPr>
          <a:xfrm>
            <a:off x="11676996" y="4540728"/>
            <a:ext cx="153247" cy="1613182"/>
          </a:xfrm>
        </p:spPr>
        <p:txBody>
          <a:bodyPr vert="eaVert"/>
          <a:lstStyle>
            <a:lvl1pPr>
              <a:defRPr sz="996">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Presentation Title</a:t>
            </a:r>
          </a:p>
        </p:txBody>
      </p:sp>
    </p:spTree>
    <p:extLst>
      <p:ext uri="{BB962C8B-B14F-4D97-AF65-F5344CB8AC3E}">
        <p14:creationId xmlns:p14="http://schemas.microsoft.com/office/powerpoint/2010/main" val="86926596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424C2A87-BF7E-11FC-30A6-FFF574625DE8}"/>
              </a:ext>
            </a:extLst>
          </p:cNvPr>
          <p:cNvSpPr/>
          <p:nvPr userDrawn="1"/>
        </p:nvSpPr>
        <p:spPr>
          <a:xfrm>
            <a:off x="0" y="634"/>
            <a:ext cx="12189471" cy="6857367"/>
          </a:xfrm>
          <a:custGeom>
            <a:avLst/>
            <a:gdLst/>
            <a:ahLst/>
            <a:cxnLst/>
            <a:rect l="l" t="t" r="r" b="b"/>
            <a:pathLst>
              <a:path w="12240260" h="6876415">
                <a:moveTo>
                  <a:pt x="12239993" y="0"/>
                </a:moveTo>
                <a:lnTo>
                  <a:pt x="0" y="0"/>
                </a:lnTo>
                <a:lnTo>
                  <a:pt x="0" y="6876008"/>
                </a:lnTo>
                <a:lnTo>
                  <a:pt x="12239993" y="6876008"/>
                </a:lnTo>
                <a:lnTo>
                  <a:pt x="12239993" y="0"/>
                </a:lnTo>
                <a:close/>
              </a:path>
            </a:pathLst>
          </a:custGeom>
          <a:solidFill>
            <a:srgbClr val="252525"/>
          </a:solidFill>
        </p:spPr>
        <p:txBody>
          <a:bodyPr wrap="square" lIns="0" tIns="0" rIns="0" bIns="0" rtlCol="0"/>
          <a:lstStyle/>
          <a:p>
            <a:r>
              <a:rPr lang="en-GB" sz="1793"/>
              <a:t> </a:t>
            </a:r>
            <a:endParaRPr sz="1793"/>
          </a:p>
        </p:txBody>
      </p:sp>
      <p:pic>
        <p:nvPicPr>
          <p:cNvPr id="12" name="object 2">
            <a:extLst>
              <a:ext uri="{FF2B5EF4-FFF2-40B4-BE49-F238E27FC236}">
                <a16:creationId xmlns:a16="http://schemas.microsoft.com/office/drawing/2014/main" id="{35670319-9081-62C0-5A0C-378CF032DE1A}"/>
              </a:ext>
            </a:extLst>
          </p:cNvPr>
          <p:cNvPicPr/>
          <p:nvPr userDrawn="1"/>
        </p:nvPicPr>
        <p:blipFill>
          <a:blip r:embed="rId2" cstate="print"/>
          <a:stretch>
            <a:fillRect/>
          </a:stretch>
        </p:blipFill>
        <p:spPr>
          <a:xfrm>
            <a:off x="5682514" y="1039"/>
            <a:ext cx="6488964" cy="6856961"/>
          </a:xfrm>
          <a:prstGeom prst="rect">
            <a:avLst/>
          </a:prstGeom>
        </p:spPr>
      </p:pic>
      <p:pic>
        <p:nvPicPr>
          <p:cNvPr id="11" name="Graphic 10">
            <a:extLst>
              <a:ext uri="{FF2B5EF4-FFF2-40B4-BE49-F238E27FC236}">
                <a16:creationId xmlns:a16="http://schemas.microsoft.com/office/drawing/2014/main" id="{0B00F213-018F-605C-4309-878D4B21086E}"/>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1475201" y="228903"/>
            <a:ext cx="539737" cy="540485"/>
          </a:xfrm>
          <a:prstGeom prst="rect">
            <a:avLst/>
          </a:prstGeom>
        </p:spPr>
      </p:pic>
      <p:sp>
        <p:nvSpPr>
          <p:cNvPr id="2" name="Holder 2"/>
          <p:cNvSpPr>
            <a:spLocks noGrp="1"/>
          </p:cNvSpPr>
          <p:nvPr>
            <p:ph type="title"/>
          </p:nvPr>
        </p:nvSpPr>
        <p:spPr>
          <a:xfrm>
            <a:off x="1265427" y="1373728"/>
            <a:ext cx="3616433" cy="1931939"/>
          </a:xfrm>
        </p:spPr>
        <p:txBody>
          <a:bodyPr lIns="0" tIns="0" rIns="0" bIns="0"/>
          <a:lstStyle>
            <a:lvl1pPr>
              <a:lnSpc>
                <a:spcPts val="4980"/>
              </a:lnSpc>
              <a:defRPr sz="4980" b="1" i="0" spc="-25" dirty="0">
                <a:solidFill>
                  <a:srgbClr val="FFFFFF"/>
                </a:solidFill>
                <a:latin typeface="Atkinson Hyperlegible"/>
                <a:ea typeface="+mj-ea"/>
                <a:cs typeface="Atkinson Hyperlegible"/>
              </a:defRPr>
            </a:lvl1pPr>
          </a:lstStyle>
          <a:p>
            <a:r>
              <a:rPr lang="en-GB"/>
              <a:t>Click to edit Master title style</a:t>
            </a:r>
            <a:endParaRPr/>
          </a:p>
        </p:txBody>
      </p:sp>
      <p:sp>
        <p:nvSpPr>
          <p:cNvPr id="3" name="Holder 3"/>
          <p:cNvSpPr>
            <a:spLocks noGrp="1"/>
          </p:cNvSpPr>
          <p:nvPr>
            <p:ph type="body" idx="1"/>
          </p:nvPr>
        </p:nvSpPr>
        <p:spPr>
          <a:xfrm>
            <a:off x="1306303" y="3027382"/>
            <a:ext cx="3575556" cy="183896"/>
          </a:xfrm>
        </p:spPr>
        <p:txBody>
          <a:bodyPr lIns="0" tIns="0" rIns="0" bIns="0"/>
          <a:lstStyle>
            <a:lvl1pPr>
              <a:defRPr sz="1195" b="1" spc="-10" dirty="0">
                <a:solidFill>
                  <a:srgbClr val="FFFFFF"/>
                </a:solidFill>
                <a:latin typeface="Atkinson Hyperlegible"/>
                <a:cs typeface="Atkinson Hyperlegible"/>
              </a:defRPr>
            </a:lvl1pPr>
          </a:lstStyle>
          <a:p>
            <a:pPr lvl="0"/>
            <a:r>
              <a:rPr lang="en-GB"/>
              <a:t>Click to edit Master text styles</a:t>
            </a:r>
          </a:p>
        </p:txBody>
      </p:sp>
      <p:sp>
        <p:nvSpPr>
          <p:cNvPr id="17" name="Holder 3">
            <a:extLst>
              <a:ext uri="{FF2B5EF4-FFF2-40B4-BE49-F238E27FC236}">
                <a16:creationId xmlns:a16="http://schemas.microsoft.com/office/drawing/2014/main" id="{97E7AAB1-5701-7375-84AC-112CF658B335}"/>
              </a:ext>
            </a:extLst>
          </p:cNvPr>
          <p:cNvSpPr>
            <a:spLocks noGrp="1"/>
          </p:cNvSpPr>
          <p:nvPr>
            <p:ph type="body" idx="10"/>
          </p:nvPr>
        </p:nvSpPr>
        <p:spPr>
          <a:xfrm>
            <a:off x="1306303" y="3801609"/>
            <a:ext cx="3575556" cy="183896"/>
          </a:xfrm>
        </p:spPr>
        <p:txBody>
          <a:bodyPr lIns="0" tIns="0" rIns="0" bIns="0"/>
          <a:lstStyle>
            <a:lvl1pPr>
              <a:defRPr sz="1195" spc="-10" dirty="0">
                <a:solidFill>
                  <a:srgbClr val="FFFFFF"/>
                </a:solidFill>
                <a:latin typeface="Atkinson Hyperlegible"/>
                <a:cs typeface="Atkinson Hyperlegible"/>
              </a:defRPr>
            </a:lvl1pPr>
          </a:lstStyle>
          <a:p>
            <a:pPr lvl="0"/>
            <a:r>
              <a:rPr lang="en-GB"/>
              <a:t>Click to edit Master text styles</a:t>
            </a:r>
          </a:p>
        </p:txBody>
      </p:sp>
      <p:sp>
        <p:nvSpPr>
          <p:cNvPr id="4" name="Slide Number Placeholder 53">
            <a:extLst>
              <a:ext uri="{FF2B5EF4-FFF2-40B4-BE49-F238E27FC236}">
                <a16:creationId xmlns:a16="http://schemas.microsoft.com/office/drawing/2014/main" id="{441CC961-D9B4-1CFA-DB2E-D364B4F91BD0}"/>
              </a:ext>
            </a:extLst>
          </p:cNvPr>
          <p:cNvSpPr>
            <a:spLocks noGrp="1"/>
          </p:cNvSpPr>
          <p:nvPr>
            <p:ph type="sldNum" sz="quarter" idx="7"/>
          </p:nvPr>
        </p:nvSpPr>
        <p:spPr>
          <a:xfrm>
            <a:off x="11483752" y="6377940"/>
            <a:ext cx="539736" cy="276232"/>
          </a:xfrm>
          <a:prstGeom prst="rect">
            <a:avLst/>
          </a:prstGeom>
        </p:spPr>
        <p:txBody>
          <a:bodyPr/>
          <a:lstStyle>
            <a:lvl1pPr algn="ctr">
              <a:defRPr b="1">
                <a:solidFill>
                  <a:schemeClr val="bg1"/>
                </a:solidFill>
              </a:defRPr>
            </a:lvl1pPr>
          </a:lstStyle>
          <a:p>
            <a:fld id="{B6F15528-21DE-4FAA-801E-634DDDAF4B2B}" type="slidenum">
              <a:rPr lang="en-US" smtClean="0">
                <a:latin typeface="+mj-lt"/>
              </a:rPr>
              <a:pPr/>
              <a:t>‹#›</a:t>
            </a:fld>
            <a:endParaRPr lang="en-US">
              <a:latin typeface="+mj-lt"/>
            </a:endParaRPr>
          </a:p>
        </p:txBody>
      </p:sp>
      <p:sp>
        <p:nvSpPr>
          <p:cNvPr id="5" name="object 4">
            <a:extLst>
              <a:ext uri="{FF2B5EF4-FFF2-40B4-BE49-F238E27FC236}">
                <a16:creationId xmlns:a16="http://schemas.microsoft.com/office/drawing/2014/main" id="{634D8F12-D1DD-D213-88D7-2E479FE9D4F9}"/>
              </a:ext>
            </a:extLst>
          </p:cNvPr>
          <p:cNvSpPr txBox="1"/>
          <p:nvPr userDrawn="1"/>
        </p:nvSpPr>
        <p:spPr>
          <a:xfrm>
            <a:off x="399982" y="4948779"/>
            <a:ext cx="153247" cy="1478087"/>
          </a:xfrm>
          <a:prstGeom prst="rect">
            <a:avLst/>
          </a:prstGeom>
        </p:spPr>
        <p:txBody>
          <a:bodyPr vert="vert270" wrap="square" lIns="0" tIns="6324" rIns="0" bIns="0" rtlCol="0">
            <a:spAutoFit/>
          </a:bodyPr>
          <a:lstStyle/>
          <a:p>
            <a:pPr marL="12648">
              <a:lnSpc>
                <a:spcPct val="100000"/>
              </a:lnSpc>
              <a:spcBef>
                <a:spcPts val="50"/>
              </a:spcBef>
            </a:pPr>
            <a:r>
              <a:rPr sz="996" b="1" spc="-30">
                <a:solidFill>
                  <a:srgbClr val="FFFFFF"/>
                </a:solidFill>
                <a:latin typeface="Atkinson Hyperlegible"/>
                <a:cs typeface="Atkinson Hyperlegible"/>
              </a:rPr>
              <a:t>Accelerating</a:t>
            </a:r>
            <a:r>
              <a:rPr sz="996" b="1" spc="5">
                <a:solidFill>
                  <a:srgbClr val="FFFFFF"/>
                </a:solidFill>
                <a:latin typeface="Atkinson Hyperlegible"/>
                <a:cs typeface="Atkinson Hyperlegible"/>
              </a:rPr>
              <a:t> </a:t>
            </a:r>
            <a:r>
              <a:rPr lang="en-GB" sz="996" b="1" spc="-35">
                <a:solidFill>
                  <a:srgbClr val="FFFFFF"/>
                </a:solidFill>
                <a:latin typeface="Atkinson Hyperlegible"/>
                <a:cs typeface="Atkinson Hyperlegible"/>
              </a:rPr>
              <a:t>N</a:t>
            </a:r>
            <a:r>
              <a:rPr sz="996" b="1" spc="-35">
                <a:solidFill>
                  <a:srgbClr val="FFFFFF"/>
                </a:solidFill>
                <a:latin typeface="Atkinson Hyperlegible"/>
                <a:cs typeface="Atkinson Hyperlegible"/>
              </a:rPr>
              <a:t>et</a:t>
            </a:r>
            <a:r>
              <a:rPr lang="en-GB" sz="996" b="1" spc="-35">
                <a:solidFill>
                  <a:srgbClr val="FFFFFF"/>
                </a:solidFill>
                <a:latin typeface="Atkinson Hyperlegible"/>
                <a:cs typeface="Atkinson Hyperlegible"/>
              </a:rPr>
              <a:t> </a:t>
            </a:r>
            <a:r>
              <a:rPr lang="en-GB" sz="996" b="1" spc="-20">
                <a:solidFill>
                  <a:srgbClr val="FFFFFF"/>
                </a:solidFill>
                <a:latin typeface="Atkinson Hyperlegible"/>
                <a:cs typeface="Atkinson Hyperlegible"/>
              </a:rPr>
              <a:t>Z</a:t>
            </a:r>
            <a:r>
              <a:rPr sz="996" b="1" spc="-20" err="1">
                <a:solidFill>
                  <a:srgbClr val="FFFFFF"/>
                </a:solidFill>
                <a:latin typeface="Atkinson Hyperlegible"/>
                <a:cs typeface="Atkinson Hyperlegible"/>
              </a:rPr>
              <a:t>ero</a:t>
            </a:r>
            <a:endParaRPr sz="996">
              <a:latin typeface="Atkinson Hyperlegible"/>
              <a:cs typeface="Atkinson Hyperlegible"/>
            </a:endParaRPr>
          </a:p>
        </p:txBody>
      </p:sp>
      <p:sp>
        <p:nvSpPr>
          <p:cNvPr id="6" name="Vertical Text Placeholder 8">
            <a:extLst>
              <a:ext uri="{FF2B5EF4-FFF2-40B4-BE49-F238E27FC236}">
                <a16:creationId xmlns:a16="http://schemas.microsoft.com/office/drawing/2014/main" id="{C99709F0-6124-53F8-3F0D-E6872B0BE43B}"/>
              </a:ext>
            </a:extLst>
          </p:cNvPr>
          <p:cNvSpPr>
            <a:spLocks noGrp="1"/>
          </p:cNvSpPr>
          <p:nvPr>
            <p:ph type="body" orient="vert" sz="quarter" idx="22" hasCustomPrompt="1"/>
          </p:nvPr>
        </p:nvSpPr>
        <p:spPr>
          <a:xfrm>
            <a:off x="11676996" y="4540728"/>
            <a:ext cx="153247" cy="1613182"/>
          </a:xfrm>
        </p:spPr>
        <p:txBody>
          <a:bodyPr vert="eaVert"/>
          <a:lstStyle>
            <a:lvl1pPr>
              <a:defRPr sz="996">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Presentation Title</a:t>
            </a:r>
          </a:p>
        </p:txBody>
      </p:sp>
    </p:spTree>
    <p:extLst>
      <p:ext uri="{BB962C8B-B14F-4D97-AF65-F5344CB8AC3E}">
        <p14:creationId xmlns:p14="http://schemas.microsoft.com/office/powerpoint/2010/main" val="267721729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17_Title and Content">
    <p:bg>
      <p:bgPr>
        <a:solidFill>
          <a:schemeClr val="bg1"/>
        </a:solidFill>
        <a:effectLst/>
      </p:bgPr>
    </p:bg>
    <p:spTree>
      <p:nvGrpSpPr>
        <p:cNvPr id="1" name=""/>
        <p:cNvGrpSpPr/>
        <p:nvPr/>
      </p:nvGrpSpPr>
      <p:grpSpPr>
        <a:xfrm>
          <a:off x="0" y="0"/>
          <a:ext cx="0" cy="0"/>
          <a:chOff x="0" y="0"/>
          <a:chExt cx="0" cy="0"/>
        </a:xfrm>
      </p:grpSpPr>
      <p:pic>
        <p:nvPicPr>
          <p:cNvPr id="12" name="object 2">
            <a:extLst>
              <a:ext uri="{FF2B5EF4-FFF2-40B4-BE49-F238E27FC236}">
                <a16:creationId xmlns:a16="http://schemas.microsoft.com/office/drawing/2014/main" id="{35670319-9081-62C0-5A0C-378CF032DE1A}"/>
              </a:ext>
            </a:extLst>
          </p:cNvPr>
          <p:cNvPicPr/>
          <p:nvPr userDrawn="1"/>
        </p:nvPicPr>
        <p:blipFill>
          <a:blip r:embed="rId2" cstate="print"/>
          <a:srcRect/>
          <a:stretch/>
        </p:blipFill>
        <p:spPr>
          <a:xfrm>
            <a:off x="5753626" y="1039"/>
            <a:ext cx="6488964" cy="6856961"/>
          </a:xfrm>
          <a:prstGeom prst="rect">
            <a:avLst/>
          </a:prstGeom>
        </p:spPr>
      </p:pic>
      <p:pic>
        <p:nvPicPr>
          <p:cNvPr id="11" name="Graphic 10">
            <a:extLst>
              <a:ext uri="{FF2B5EF4-FFF2-40B4-BE49-F238E27FC236}">
                <a16:creationId xmlns:a16="http://schemas.microsoft.com/office/drawing/2014/main" id="{0B00F213-018F-605C-4309-878D4B21086E}"/>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1475201" y="228903"/>
            <a:ext cx="539737" cy="540485"/>
          </a:xfrm>
          <a:prstGeom prst="rect">
            <a:avLst/>
          </a:prstGeom>
        </p:spPr>
      </p:pic>
      <p:sp>
        <p:nvSpPr>
          <p:cNvPr id="2" name="Holder 2"/>
          <p:cNvSpPr>
            <a:spLocks noGrp="1"/>
          </p:cNvSpPr>
          <p:nvPr>
            <p:ph type="title"/>
          </p:nvPr>
        </p:nvSpPr>
        <p:spPr>
          <a:xfrm>
            <a:off x="1265427" y="1373728"/>
            <a:ext cx="3616433" cy="1931939"/>
          </a:xfrm>
        </p:spPr>
        <p:txBody>
          <a:bodyPr lIns="0" tIns="0" rIns="0" bIns="0"/>
          <a:lstStyle>
            <a:lvl1pPr>
              <a:lnSpc>
                <a:spcPts val="4980"/>
              </a:lnSpc>
              <a:defRPr sz="4980" b="1" i="0" spc="-25" dirty="0">
                <a:solidFill>
                  <a:schemeClr val="tx2"/>
                </a:solidFill>
                <a:latin typeface="Atkinson Hyperlegible"/>
                <a:ea typeface="+mj-ea"/>
                <a:cs typeface="Atkinson Hyperlegible"/>
              </a:defRPr>
            </a:lvl1pPr>
          </a:lstStyle>
          <a:p>
            <a:r>
              <a:rPr lang="en-GB"/>
              <a:t>Click to edit Master title style</a:t>
            </a:r>
            <a:endParaRPr/>
          </a:p>
        </p:txBody>
      </p:sp>
      <p:sp>
        <p:nvSpPr>
          <p:cNvPr id="3" name="Holder 3"/>
          <p:cNvSpPr>
            <a:spLocks noGrp="1"/>
          </p:cNvSpPr>
          <p:nvPr>
            <p:ph type="body" idx="1"/>
          </p:nvPr>
        </p:nvSpPr>
        <p:spPr>
          <a:xfrm>
            <a:off x="1306303" y="3027382"/>
            <a:ext cx="3575556" cy="184154"/>
          </a:xfrm>
        </p:spPr>
        <p:txBody>
          <a:bodyPr lIns="0" tIns="0" rIns="0" bIns="0"/>
          <a:lstStyle>
            <a:lvl1pPr>
              <a:defRPr sz="1195" b="1" spc="-10" dirty="0">
                <a:solidFill>
                  <a:schemeClr val="tx1"/>
                </a:solidFill>
                <a:latin typeface="Atkinson Hyperlegible"/>
                <a:cs typeface="Atkinson Hyperlegible"/>
              </a:defRPr>
            </a:lvl1pPr>
          </a:lstStyle>
          <a:p>
            <a:pPr lvl="0"/>
            <a:r>
              <a:rPr lang="en-GB"/>
              <a:t>Click to edit Master text styles</a:t>
            </a:r>
          </a:p>
        </p:txBody>
      </p:sp>
      <p:sp>
        <p:nvSpPr>
          <p:cNvPr id="17" name="Holder 3">
            <a:extLst>
              <a:ext uri="{FF2B5EF4-FFF2-40B4-BE49-F238E27FC236}">
                <a16:creationId xmlns:a16="http://schemas.microsoft.com/office/drawing/2014/main" id="{97E7AAB1-5701-7375-84AC-112CF658B335}"/>
              </a:ext>
            </a:extLst>
          </p:cNvPr>
          <p:cNvSpPr>
            <a:spLocks noGrp="1"/>
          </p:cNvSpPr>
          <p:nvPr>
            <p:ph type="body" idx="10"/>
          </p:nvPr>
        </p:nvSpPr>
        <p:spPr>
          <a:xfrm>
            <a:off x="1306303" y="3801609"/>
            <a:ext cx="3575556" cy="184154"/>
          </a:xfrm>
        </p:spPr>
        <p:txBody>
          <a:bodyPr lIns="0" tIns="0" rIns="0" bIns="0"/>
          <a:lstStyle>
            <a:lvl1pPr>
              <a:defRPr sz="1195" spc="-10" dirty="0">
                <a:solidFill>
                  <a:schemeClr val="tx1"/>
                </a:solidFill>
                <a:latin typeface="Atkinson Hyperlegible"/>
                <a:cs typeface="Atkinson Hyperlegible"/>
              </a:defRPr>
            </a:lvl1pPr>
          </a:lstStyle>
          <a:p>
            <a:pPr lvl="0"/>
            <a:r>
              <a:rPr lang="en-GB"/>
              <a:t>Click to edit Master text styles</a:t>
            </a:r>
          </a:p>
        </p:txBody>
      </p:sp>
      <p:sp>
        <p:nvSpPr>
          <p:cNvPr id="4" name="Slide Number Placeholder 53">
            <a:extLst>
              <a:ext uri="{FF2B5EF4-FFF2-40B4-BE49-F238E27FC236}">
                <a16:creationId xmlns:a16="http://schemas.microsoft.com/office/drawing/2014/main" id="{441CC961-D9B4-1CFA-DB2E-D364B4F91BD0}"/>
              </a:ext>
            </a:extLst>
          </p:cNvPr>
          <p:cNvSpPr>
            <a:spLocks noGrp="1"/>
          </p:cNvSpPr>
          <p:nvPr>
            <p:ph type="sldNum" sz="quarter" idx="7"/>
          </p:nvPr>
        </p:nvSpPr>
        <p:spPr>
          <a:xfrm>
            <a:off x="11483752" y="6377940"/>
            <a:ext cx="539736" cy="276232"/>
          </a:xfrm>
          <a:prstGeom prst="rect">
            <a:avLst/>
          </a:prstGeom>
        </p:spPr>
        <p:txBody>
          <a:bodyPr/>
          <a:lstStyle>
            <a:lvl1pPr algn="ctr">
              <a:defRPr b="1">
                <a:solidFill>
                  <a:schemeClr val="bg1"/>
                </a:solidFill>
              </a:defRPr>
            </a:lvl1pPr>
          </a:lstStyle>
          <a:p>
            <a:fld id="{B6F15528-21DE-4FAA-801E-634DDDAF4B2B}" type="slidenum">
              <a:rPr lang="en-US" smtClean="0">
                <a:latin typeface="+mj-lt"/>
              </a:rPr>
              <a:pPr/>
              <a:t>‹#›</a:t>
            </a:fld>
            <a:endParaRPr lang="en-US">
              <a:latin typeface="+mj-lt"/>
            </a:endParaRPr>
          </a:p>
        </p:txBody>
      </p:sp>
      <p:sp>
        <p:nvSpPr>
          <p:cNvPr id="5" name="object 4">
            <a:extLst>
              <a:ext uri="{FF2B5EF4-FFF2-40B4-BE49-F238E27FC236}">
                <a16:creationId xmlns:a16="http://schemas.microsoft.com/office/drawing/2014/main" id="{634D8F12-D1DD-D213-88D7-2E479FE9D4F9}"/>
              </a:ext>
            </a:extLst>
          </p:cNvPr>
          <p:cNvSpPr txBox="1"/>
          <p:nvPr userDrawn="1"/>
        </p:nvSpPr>
        <p:spPr>
          <a:xfrm>
            <a:off x="399982" y="4948779"/>
            <a:ext cx="153247" cy="1478087"/>
          </a:xfrm>
          <a:prstGeom prst="rect">
            <a:avLst/>
          </a:prstGeom>
        </p:spPr>
        <p:txBody>
          <a:bodyPr vert="vert270" wrap="square" lIns="0" tIns="6324" rIns="0" bIns="0" rtlCol="0">
            <a:spAutoFit/>
          </a:bodyPr>
          <a:lstStyle/>
          <a:p>
            <a:pPr marL="12648">
              <a:lnSpc>
                <a:spcPct val="100000"/>
              </a:lnSpc>
              <a:spcBef>
                <a:spcPts val="50"/>
              </a:spcBef>
            </a:pPr>
            <a:r>
              <a:rPr sz="996" b="1" spc="-30">
                <a:solidFill>
                  <a:schemeClr val="tx1"/>
                </a:solidFill>
                <a:latin typeface="Atkinson Hyperlegible"/>
                <a:cs typeface="Atkinson Hyperlegible"/>
              </a:rPr>
              <a:t>Accelerating</a:t>
            </a:r>
            <a:r>
              <a:rPr sz="996" b="1" spc="5">
                <a:solidFill>
                  <a:schemeClr val="tx1"/>
                </a:solidFill>
                <a:latin typeface="Atkinson Hyperlegible"/>
                <a:cs typeface="Atkinson Hyperlegible"/>
              </a:rPr>
              <a:t> </a:t>
            </a:r>
            <a:r>
              <a:rPr lang="en-GB" sz="996" b="1" spc="-35">
                <a:solidFill>
                  <a:schemeClr val="tx1"/>
                </a:solidFill>
                <a:latin typeface="Atkinson Hyperlegible"/>
                <a:cs typeface="Atkinson Hyperlegible"/>
              </a:rPr>
              <a:t>N</a:t>
            </a:r>
            <a:r>
              <a:rPr sz="996" b="1" spc="-35">
                <a:solidFill>
                  <a:schemeClr val="tx1"/>
                </a:solidFill>
                <a:latin typeface="Atkinson Hyperlegible"/>
                <a:cs typeface="Atkinson Hyperlegible"/>
              </a:rPr>
              <a:t>et</a:t>
            </a:r>
            <a:r>
              <a:rPr lang="en-GB" sz="996" b="1" spc="-35">
                <a:solidFill>
                  <a:schemeClr val="tx1"/>
                </a:solidFill>
                <a:latin typeface="Atkinson Hyperlegible"/>
                <a:cs typeface="Atkinson Hyperlegible"/>
              </a:rPr>
              <a:t> </a:t>
            </a:r>
            <a:r>
              <a:rPr lang="en-GB" sz="996" b="1" spc="-20">
                <a:solidFill>
                  <a:schemeClr val="tx1"/>
                </a:solidFill>
                <a:latin typeface="Atkinson Hyperlegible"/>
                <a:cs typeface="Atkinson Hyperlegible"/>
              </a:rPr>
              <a:t>Z</a:t>
            </a:r>
            <a:r>
              <a:rPr sz="996" b="1" spc="-20" err="1">
                <a:solidFill>
                  <a:schemeClr val="tx1"/>
                </a:solidFill>
                <a:latin typeface="Atkinson Hyperlegible"/>
                <a:cs typeface="Atkinson Hyperlegible"/>
              </a:rPr>
              <a:t>ero</a:t>
            </a:r>
            <a:endParaRPr sz="996">
              <a:solidFill>
                <a:schemeClr val="tx1"/>
              </a:solidFill>
              <a:latin typeface="Atkinson Hyperlegible"/>
              <a:cs typeface="Atkinson Hyperlegible"/>
            </a:endParaRPr>
          </a:p>
        </p:txBody>
      </p:sp>
      <p:sp>
        <p:nvSpPr>
          <p:cNvPr id="6" name="Vertical Text Placeholder 8">
            <a:extLst>
              <a:ext uri="{FF2B5EF4-FFF2-40B4-BE49-F238E27FC236}">
                <a16:creationId xmlns:a16="http://schemas.microsoft.com/office/drawing/2014/main" id="{2B1BD93F-5C56-8D66-0BB7-DD734E2241FA}"/>
              </a:ext>
            </a:extLst>
          </p:cNvPr>
          <p:cNvSpPr>
            <a:spLocks noGrp="1"/>
          </p:cNvSpPr>
          <p:nvPr>
            <p:ph type="body" orient="vert" sz="quarter" idx="22" hasCustomPrompt="1"/>
          </p:nvPr>
        </p:nvSpPr>
        <p:spPr>
          <a:xfrm>
            <a:off x="11676996" y="4540728"/>
            <a:ext cx="153247" cy="1613182"/>
          </a:xfrm>
        </p:spPr>
        <p:txBody>
          <a:bodyPr vert="eaVert"/>
          <a:lstStyle>
            <a:lvl1pPr>
              <a:defRPr sz="996">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Presentation Title</a:t>
            </a:r>
          </a:p>
        </p:txBody>
      </p:sp>
    </p:spTree>
    <p:extLst>
      <p:ext uri="{BB962C8B-B14F-4D97-AF65-F5344CB8AC3E}">
        <p14:creationId xmlns:p14="http://schemas.microsoft.com/office/powerpoint/2010/main" val="415341896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7_Title and Content">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47DB5E4-A572-0C87-40A0-3F3D98C1743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2156" t="10732" r="3334" b="9610"/>
          <a:stretch/>
        </p:blipFill>
        <p:spPr>
          <a:xfrm>
            <a:off x="1" y="1"/>
            <a:ext cx="12192000" cy="6858000"/>
          </a:xfrm>
          <a:prstGeom prst="rect">
            <a:avLst/>
          </a:prstGeom>
        </p:spPr>
      </p:pic>
      <p:pic>
        <p:nvPicPr>
          <p:cNvPr id="11" name="Graphic 10">
            <a:extLst>
              <a:ext uri="{FF2B5EF4-FFF2-40B4-BE49-F238E27FC236}">
                <a16:creationId xmlns:a16="http://schemas.microsoft.com/office/drawing/2014/main" id="{0B00F213-018F-605C-4309-878D4B21086E}"/>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1475201" y="228903"/>
            <a:ext cx="539737" cy="540485"/>
          </a:xfrm>
          <a:prstGeom prst="rect">
            <a:avLst/>
          </a:prstGeom>
        </p:spPr>
      </p:pic>
      <p:sp>
        <p:nvSpPr>
          <p:cNvPr id="4" name="Slide Number Placeholder 53">
            <a:extLst>
              <a:ext uri="{FF2B5EF4-FFF2-40B4-BE49-F238E27FC236}">
                <a16:creationId xmlns:a16="http://schemas.microsoft.com/office/drawing/2014/main" id="{441CC961-D9B4-1CFA-DB2E-D364B4F91BD0}"/>
              </a:ext>
            </a:extLst>
          </p:cNvPr>
          <p:cNvSpPr>
            <a:spLocks noGrp="1"/>
          </p:cNvSpPr>
          <p:nvPr>
            <p:ph type="sldNum" sz="quarter" idx="7"/>
          </p:nvPr>
        </p:nvSpPr>
        <p:spPr>
          <a:xfrm>
            <a:off x="11483752" y="6377940"/>
            <a:ext cx="539736" cy="276232"/>
          </a:xfrm>
          <a:prstGeom prst="rect">
            <a:avLst/>
          </a:prstGeom>
        </p:spPr>
        <p:txBody>
          <a:bodyPr/>
          <a:lstStyle>
            <a:lvl1pPr algn="ctr">
              <a:defRPr b="1">
                <a:solidFill>
                  <a:schemeClr val="bg1"/>
                </a:solidFill>
              </a:defRPr>
            </a:lvl1pPr>
          </a:lstStyle>
          <a:p>
            <a:fld id="{B6F15528-21DE-4FAA-801E-634DDDAF4B2B}" type="slidenum">
              <a:rPr lang="en-US" smtClean="0">
                <a:latin typeface="+mj-lt"/>
              </a:rPr>
              <a:pPr/>
              <a:t>‹#›</a:t>
            </a:fld>
            <a:endParaRPr lang="en-US">
              <a:latin typeface="+mj-lt"/>
            </a:endParaRPr>
          </a:p>
        </p:txBody>
      </p:sp>
      <p:sp>
        <p:nvSpPr>
          <p:cNvPr id="5" name="object 4">
            <a:extLst>
              <a:ext uri="{FF2B5EF4-FFF2-40B4-BE49-F238E27FC236}">
                <a16:creationId xmlns:a16="http://schemas.microsoft.com/office/drawing/2014/main" id="{09FE9D80-C69A-5BF1-17F4-146AE75DED82}"/>
              </a:ext>
            </a:extLst>
          </p:cNvPr>
          <p:cNvSpPr txBox="1"/>
          <p:nvPr userDrawn="1"/>
        </p:nvSpPr>
        <p:spPr>
          <a:xfrm>
            <a:off x="399982" y="4948779"/>
            <a:ext cx="153247" cy="1478087"/>
          </a:xfrm>
          <a:prstGeom prst="rect">
            <a:avLst/>
          </a:prstGeom>
        </p:spPr>
        <p:txBody>
          <a:bodyPr vert="vert270" wrap="square" lIns="0" tIns="6324" rIns="0" bIns="0" rtlCol="0">
            <a:spAutoFit/>
          </a:bodyPr>
          <a:lstStyle/>
          <a:p>
            <a:pPr marL="12648">
              <a:lnSpc>
                <a:spcPct val="100000"/>
              </a:lnSpc>
              <a:spcBef>
                <a:spcPts val="50"/>
              </a:spcBef>
            </a:pPr>
            <a:r>
              <a:rPr sz="996" b="1" spc="-30">
                <a:solidFill>
                  <a:srgbClr val="FFFFFF"/>
                </a:solidFill>
                <a:latin typeface="Atkinson Hyperlegible"/>
                <a:cs typeface="Atkinson Hyperlegible"/>
              </a:rPr>
              <a:t>Accelerating</a:t>
            </a:r>
            <a:r>
              <a:rPr sz="996" b="1" spc="5">
                <a:solidFill>
                  <a:srgbClr val="FFFFFF"/>
                </a:solidFill>
                <a:latin typeface="Atkinson Hyperlegible"/>
                <a:cs typeface="Atkinson Hyperlegible"/>
              </a:rPr>
              <a:t> </a:t>
            </a:r>
            <a:r>
              <a:rPr lang="en-GB" sz="996" b="1" spc="-35">
                <a:solidFill>
                  <a:srgbClr val="FFFFFF"/>
                </a:solidFill>
                <a:latin typeface="Atkinson Hyperlegible"/>
                <a:cs typeface="Atkinson Hyperlegible"/>
              </a:rPr>
              <a:t>N</a:t>
            </a:r>
            <a:r>
              <a:rPr sz="996" b="1" spc="-35">
                <a:solidFill>
                  <a:srgbClr val="FFFFFF"/>
                </a:solidFill>
                <a:latin typeface="Atkinson Hyperlegible"/>
                <a:cs typeface="Atkinson Hyperlegible"/>
              </a:rPr>
              <a:t>et</a:t>
            </a:r>
            <a:r>
              <a:rPr lang="en-GB" sz="996" b="1" spc="-35">
                <a:solidFill>
                  <a:srgbClr val="FFFFFF"/>
                </a:solidFill>
                <a:latin typeface="Atkinson Hyperlegible"/>
                <a:cs typeface="Atkinson Hyperlegible"/>
              </a:rPr>
              <a:t> </a:t>
            </a:r>
            <a:r>
              <a:rPr lang="en-GB" sz="996" b="1" spc="-20">
                <a:solidFill>
                  <a:srgbClr val="FFFFFF"/>
                </a:solidFill>
                <a:latin typeface="Atkinson Hyperlegible"/>
                <a:cs typeface="Atkinson Hyperlegible"/>
              </a:rPr>
              <a:t>Z</a:t>
            </a:r>
            <a:r>
              <a:rPr sz="996" b="1" spc="-20" err="1">
                <a:solidFill>
                  <a:srgbClr val="FFFFFF"/>
                </a:solidFill>
                <a:latin typeface="Atkinson Hyperlegible"/>
                <a:cs typeface="Atkinson Hyperlegible"/>
              </a:rPr>
              <a:t>ero</a:t>
            </a:r>
            <a:endParaRPr sz="996">
              <a:latin typeface="Atkinson Hyperlegible"/>
              <a:cs typeface="Atkinson Hyperlegible"/>
            </a:endParaRPr>
          </a:p>
        </p:txBody>
      </p:sp>
      <p:sp>
        <p:nvSpPr>
          <p:cNvPr id="7" name="Title 3">
            <a:extLst>
              <a:ext uri="{FF2B5EF4-FFF2-40B4-BE49-F238E27FC236}">
                <a16:creationId xmlns:a16="http://schemas.microsoft.com/office/drawing/2014/main" id="{BF27094D-5AC6-A901-BF3F-FC9C8FD067E5}"/>
              </a:ext>
            </a:extLst>
          </p:cNvPr>
          <p:cNvSpPr>
            <a:spLocks noGrp="1"/>
          </p:cNvSpPr>
          <p:nvPr>
            <p:ph type="title" hasCustomPrompt="1"/>
          </p:nvPr>
        </p:nvSpPr>
        <p:spPr>
          <a:xfrm>
            <a:off x="6930722" y="2351744"/>
            <a:ext cx="4950719" cy="2301930"/>
          </a:xfrm>
        </p:spPr>
        <p:txBody>
          <a:bodyPr wrap="square" lIns="0" tIns="0" rIns="0" bIns="0" anchor="t">
            <a:spAutoFit/>
          </a:bodyPr>
          <a:lstStyle>
            <a:lvl1pPr>
              <a:defRPr b="0">
                <a:solidFill>
                  <a:schemeClr val="bg1"/>
                </a:solidFill>
              </a:defRPr>
            </a:lvl1pPr>
          </a:lstStyle>
          <a:p>
            <a:r>
              <a:rPr lang="en-GB" b="1"/>
              <a:t>Presentation</a:t>
            </a:r>
            <a:br>
              <a:rPr lang="en-GB" b="1"/>
            </a:br>
            <a:r>
              <a:rPr lang="en-GB" b="1"/>
              <a:t>Page breaker</a:t>
            </a:r>
            <a:br>
              <a:rPr lang="en-GB" b="1"/>
            </a:br>
            <a:r>
              <a:rPr lang="en-GB" b="1"/>
              <a:t>Title</a:t>
            </a:r>
            <a:endParaRPr lang="en-US"/>
          </a:p>
        </p:txBody>
      </p:sp>
      <p:sp>
        <p:nvSpPr>
          <p:cNvPr id="12" name="Text Placeholder 11">
            <a:extLst>
              <a:ext uri="{FF2B5EF4-FFF2-40B4-BE49-F238E27FC236}">
                <a16:creationId xmlns:a16="http://schemas.microsoft.com/office/drawing/2014/main" id="{0077C916-338A-07E6-DE97-A9928FB40E21}"/>
              </a:ext>
            </a:extLst>
          </p:cNvPr>
          <p:cNvSpPr>
            <a:spLocks noGrp="1"/>
          </p:cNvSpPr>
          <p:nvPr>
            <p:ph type="body" sz="quarter" idx="10" hasCustomPrompt="1"/>
          </p:nvPr>
        </p:nvSpPr>
        <p:spPr>
          <a:xfrm>
            <a:off x="1183689" y="997355"/>
            <a:ext cx="7439865" cy="5279093"/>
          </a:xfrm>
        </p:spPr>
        <p:txBody>
          <a:bodyPr/>
          <a:lstStyle>
            <a:lvl1pPr>
              <a:defRPr sz="34259" b="1">
                <a:solidFill>
                  <a:schemeClr val="tx2"/>
                </a:solidFill>
              </a:defRPr>
            </a:lvl1pPr>
            <a:lvl2pPr>
              <a:defRPr sz="8963" b="1">
                <a:solidFill>
                  <a:schemeClr val="tx2"/>
                </a:solidFill>
              </a:defRPr>
            </a:lvl2pPr>
            <a:lvl3pPr>
              <a:defRPr sz="8963" b="1">
                <a:solidFill>
                  <a:schemeClr val="tx2"/>
                </a:solidFill>
              </a:defRPr>
            </a:lvl3pPr>
            <a:lvl4pPr>
              <a:defRPr sz="8963" b="1">
                <a:solidFill>
                  <a:schemeClr val="tx2"/>
                </a:solidFill>
              </a:defRPr>
            </a:lvl4pPr>
            <a:lvl5pPr>
              <a:defRPr sz="8963" b="1">
                <a:solidFill>
                  <a:schemeClr val="tx2"/>
                </a:solidFill>
              </a:defRPr>
            </a:lvl5pPr>
          </a:lstStyle>
          <a:p>
            <a:pPr marL="0" marR="0" lvl="0" indent="0" defTabSz="910651" eaLnBrk="1" fontAlgn="auto" latinLnBrk="0" hangingPunct="1">
              <a:lnSpc>
                <a:spcPct val="100000"/>
              </a:lnSpc>
              <a:spcBef>
                <a:spcPts val="0"/>
              </a:spcBef>
              <a:spcAft>
                <a:spcPts val="0"/>
              </a:spcAft>
              <a:buClrTx/>
              <a:buSzTx/>
              <a:buFontTx/>
              <a:buNone/>
              <a:tabLst/>
              <a:defRPr/>
            </a:pPr>
            <a:r>
              <a:rPr lang="en-GB"/>
              <a:t>01</a:t>
            </a:r>
          </a:p>
        </p:txBody>
      </p:sp>
      <p:sp>
        <p:nvSpPr>
          <p:cNvPr id="2" name="Vertical Text Placeholder 8">
            <a:extLst>
              <a:ext uri="{FF2B5EF4-FFF2-40B4-BE49-F238E27FC236}">
                <a16:creationId xmlns:a16="http://schemas.microsoft.com/office/drawing/2014/main" id="{86D2DB57-1877-C611-0222-E892AD8E882B}"/>
              </a:ext>
            </a:extLst>
          </p:cNvPr>
          <p:cNvSpPr>
            <a:spLocks noGrp="1"/>
          </p:cNvSpPr>
          <p:nvPr>
            <p:ph type="body" orient="vert" sz="quarter" idx="22" hasCustomPrompt="1"/>
          </p:nvPr>
        </p:nvSpPr>
        <p:spPr>
          <a:xfrm>
            <a:off x="11676996" y="4540728"/>
            <a:ext cx="153247" cy="1613182"/>
          </a:xfrm>
        </p:spPr>
        <p:txBody>
          <a:bodyPr vert="eaVert"/>
          <a:lstStyle>
            <a:lvl1pPr>
              <a:defRPr sz="996">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Presentation Title</a:t>
            </a:r>
          </a:p>
        </p:txBody>
      </p:sp>
    </p:spTree>
    <p:extLst>
      <p:ext uri="{BB962C8B-B14F-4D97-AF65-F5344CB8AC3E}">
        <p14:creationId xmlns:p14="http://schemas.microsoft.com/office/powerpoint/2010/main" val="35885974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5EF5A46-889B-82F0-E6A3-B308E2DCC951}"/>
              </a:ext>
            </a:extLst>
          </p:cNvPr>
          <p:cNvSpPr/>
          <p:nvPr/>
        </p:nvSpPr>
        <p:spPr>
          <a:xfrm rot="5400000" flipH="1" flipV="1">
            <a:off x="5012872" y="-5012874"/>
            <a:ext cx="2166257" cy="12192001"/>
          </a:xfrm>
          <a:prstGeom prst="rect">
            <a:avLst/>
          </a:prstGeom>
          <a:gradFill flip="none" rotWithShape="1">
            <a:gsLst>
              <a:gs pos="0">
                <a:schemeClr val="accent3">
                  <a:lumMod val="60000"/>
                  <a:lumOff val="40000"/>
                </a:schemeClr>
              </a:gs>
              <a:gs pos="61000">
                <a:schemeClr val="bg2">
                  <a:alpha val="0"/>
                </a:schemeClr>
              </a:gs>
            </a:gsLst>
            <a:lin ang="11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Rectangle 4">
            <a:extLst>
              <a:ext uri="{FF2B5EF4-FFF2-40B4-BE49-F238E27FC236}">
                <a16:creationId xmlns:a16="http://schemas.microsoft.com/office/drawing/2014/main" id="{70E27D4F-6E85-4618-7F98-5F4B945ACFE4}"/>
              </a:ext>
            </a:extLst>
          </p:cNvPr>
          <p:cNvSpPr/>
          <p:nvPr/>
        </p:nvSpPr>
        <p:spPr>
          <a:xfrm rot="10800000" flipH="1" flipV="1">
            <a:off x="4836601" y="0"/>
            <a:ext cx="7355399" cy="6858000"/>
          </a:xfrm>
          <a:prstGeom prst="rect">
            <a:avLst/>
          </a:prstGeom>
          <a:gradFill flip="none" rotWithShape="1">
            <a:gsLst>
              <a:gs pos="44000">
                <a:schemeClr val="accent2">
                  <a:alpha val="28000"/>
                </a:schemeClr>
              </a:gs>
              <a:gs pos="0">
                <a:schemeClr val="accent1"/>
              </a:gs>
              <a:gs pos="75000">
                <a:schemeClr val="bg2">
                  <a:alpha val="0"/>
                </a:schemeClr>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Rectangle 5">
            <a:extLst>
              <a:ext uri="{FF2B5EF4-FFF2-40B4-BE49-F238E27FC236}">
                <a16:creationId xmlns:a16="http://schemas.microsoft.com/office/drawing/2014/main" id="{70C6460E-7477-249C-CA29-89DD19B3F5CB}"/>
              </a:ext>
            </a:extLst>
          </p:cNvPr>
          <p:cNvSpPr/>
          <p:nvPr/>
        </p:nvSpPr>
        <p:spPr>
          <a:xfrm rot="10800000" flipH="1" flipV="1">
            <a:off x="6749143" y="1763485"/>
            <a:ext cx="5442857" cy="5094514"/>
          </a:xfrm>
          <a:prstGeom prst="rect">
            <a:avLst/>
          </a:prstGeom>
          <a:gradFill flip="none" rotWithShape="1">
            <a:gsLst>
              <a:gs pos="0">
                <a:schemeClr val="accent5">
                  <a:lumMod val="60000"/>
                  <a:lumOff val="40000"/>
                </a:schemeClr>
              </a:gs>
              <a:gs pos="52000">
                <a:schemeClr val="accent4">
                  <a:lumMod val="50000"/>
                  <a:alpha val="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301752" y="990595"/>
            <a:ext cx="5811178" cy="3043682"/>
          </a:xfrm>
        </p:spPr>
        <p:txBody>
          <a:bodyPr anchor="b">
            <a:normAutofit/>
          </a:bodyPr>
          <a:lstStyle>
            <a:lvl1pPr>
              <a:defRPr sz="4400">
                <a:solidFill>
                  <a:schemeClr val="tx1"/>
                </a:solidFill>
              </a:defRPr>
            </a:lvl1pPr>
          </a:lstStyle>
          <a:p>
            <a:r>
              <a:rPr lang="en-US"/>
              <a:t>Click to edit Master title style</a:t>
            </a:r>
          </a:p>
        </p:txBody>
      </p:sp>
      <p:sp>
        <p:nvSpPr>
          <p:cNvPr id="3" name="Date Placeholder 2">
            <a:extLst>
              <a:ext uri="{FF2B5EF4-FFF2-40B4-BE49-F238E27FC236}">
                <a16:creationId xmlns:a16="http://schemas.microsoft.com/office/drawing/2014/main" id="{45602332-ECCE-37C9-0CA1-1743D107C8E3}"/>
              </a:ext>
            </a:extLst>
          </p:cNvPr>
          <p:cNvSpPr>
            <a:spLocks noGrp="1"/>
          </p:cNvSpPr>
          <p:nvPr>
            <p:ph type="dt" sz="half" idx="14"/>
          </p:nvPr>
        </p:nvSpPr>
        <p:spPr/>
        <p:txBody>
          <a:bodyPr/>
          <a:lstStyle/>
          <a:p>
            <a:fld id="{5CDEAC1E-5504-4723-BE4B-1DE8B305AF62}" type="datetime1">
              <a:rPr lang="en-US" smtClean="0"/>
              <a:t>6/24/2026</a:t>
            </a:fld>
            <a:endParaRPr lang="en-US"/>
          </a:p>
        </p:txBody>
      </p:sp>
      <p:sp>
        <p:nvSpPr>
          <p:cNvPr id="7" name="Footer Placeholder 6">
            <a:extLst>
              <a:ext uri="{FF2B5EF4-FFF2-40B4-BE49-F238E27FC236}">
                <a16:creationId xmlns:a16="http://schemas.microsoft.com/office/drawing/2014/main" id="{CA8E192A-D6F1-1585-7133-0041C85402EF}"/>
              </a:ext>
            </a:extLst>
          </p:cNvPr>
          <p:cNvSpPr>
            <a:spLocks noGrp="1"/>
          </p:cNvSpPr>
          <p:nvPr>
            <p:ph type="ftr" sz="quarter" idx="15"/>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8437B541-595D-1700-6A76-9AF7590B1866}"/>
              </a:ext>
            </a:extLst>
          </p:cNvPr>
          <p:cNvSpPr>
            <a:spLocks noGrp="1"/>
          </p:cNvSpPr>
          <p:nvPr>
            <p:ph type="sldNum" sz="quarter" idx="16"/>
          </p:nvPr>
        </p:nvSpPr>
        <p:spPr/>
        <p:txBody>
          <a:bodyPr/>
          <a:lstStyle/>
          <a:p>
            <a:fld id="{5E0677F5-4A8A-4BF1-96BE-3BAE8FBAFE2E}" type="slidenum">
              <a:rPr lang="en-US" smtClean="0"/>
              <a:t>‹#›</a:t>
            </a:fld>
            <a:endParaRPr lang="en-US"/>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301752" y="4167941"/>
            <a:ext cx="5811177" cy="1817223"/>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542731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10_Title and Content">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47DB5E4-A572-0C87-40A0-3F3D98C1743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2656" b="12656"/>
          <a:stretch/>
        </p:blipFill>
        <p:spPr>
          <a:xfrm>
            <a:off x="1" y="1"/>
            <a:ext cx="12192000" cy="6858000"/>
          </a:xfrm>
          <a:prstGeom prst="rect">
            <a:avLst/>
          </a:prstGeom>
        </p:spPr>
      </p:pic>
      <p:pic>
        <p:nvPicPr>
          <p:cNvPr id="11" name="Graphic 10">
            <a:extLst>
              <a:ext uri="{FF2B5EF4-FFF2-40B4-BE49-F238E27FC236}">
                <a16:creationId xmlns:a16="http://schemas.microsoft.com/office/drawing/2014/main" id="{0B00F213-018F-605C-4309-878D4B21086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1475201" y="228903"/>
            <a:ext cx="539737" cy="540485"/>
          </a:xfrm>
          <a:prstGeom prst="rect">
            <a:avLst/>
          </a:prstGeom>
        </p:spPr>
      </p:pic>
      <p:sp>
        <p:nvSpPr>
          <p:cNvPr id="4" name="Slide Number Placeholder 53">
            <a:extLst>
              <a:ext uri="{FF2B5EF4-FFF2-40B4-BE49-F238E27FC236}">
                <a16:creationId xmlns:a16="http://schemas.microsoft.com/office/drawing/2014/main" id="{441CC961-D9B4-1CFA-DB2E-D364B4F91BD0}"/>
              </a:ext>
            </a:extLst>
          </p:cNvPr>
          <p:cNvSpPr>
            <a:spLocks noGrp="1"/>
          </p:cNvSpPr>
          <p:nvPr>
            <p:ph type="sldNum" sz="quarter" idx="7"/>
          </p:nvPr>
        </p:nvSpPr>
        <p:spPr>
          <a:xfrm>
            <a:off x="11483752" y="6377940"/>
            <a:ext cx="539736" cy="276232"/>
          </a:xfrm>
          <a:prstGeom prst="rect">
            <a:avLst/>
          </a:prstGeom>
        </p:spPr>
        <p:txBody>
          <a:bodyPr/>
          <a:lstStyle>
            <a:lvl1pPr algn="ctr">
              <a:defRPr b="1">
                <a:solidFill>
                  <a:schemeClr val="bg1"/>
                </a:solidFill>
              </a:defRPr>
            </a:lvl1pPr>
          </a:lstStyle>
          <a:p>
            <a:fld id="{B6F15528-21DE-4FAA-801E-634DDDAF4B2B}" type="slidenum">
              <a:rPr lang="en-US" smtClean="0">
                <a:latin typeface="+mj-lt"/>
              </a:rPr>
              <a:pPr/>
              <a:t>‹#›</a:t>
            </a:fld>
            <a:endParaRPr lang="en-US">
              <a:latin typeface="+mj-lt"/>
            </a:endParaRPr>
          </a:p>
        </p:txBody>
      </p:sp>
      <p:sp>
        <p:nvSpPr>
          <p:cNvPr id="5" name="object 4">
            <a:extLst>
              <a:ext uri="{FF2B5EF4-FFF2-40B4-BE49-F238E27FC236}">
                <a16:creationId xmlns:a16="http://schemas.microsoft.com/office/drawing/2014/main" id="{09FE9D80-C69A-5BF1-17F4-146AE75DED82}"/>
              </a:ext>
            </a:extLst>
          </p:cNvPr>
          <p:cNvSpPr txBox="1"/>
          <p:nvPr userDrawn="1"/>
        </p:nvSpPr>
        <p:spPr>
          <a:xfrm>
            <a:off x="399982" y="4948779"/>
            <a:ext cx="153247" cy="1478087"/>
          </a:xfrm>
          <a:prstGeom prst="rect">
            <a:avLst/>
          </a:prstGeom>
        </p:spPr>
        <p:txBody>
          <a:bodyPr vert="vert270" wrap="square" lIns="0" tIns="6324" rIns="0" bIns="0" rtlCol="0">
            <a:spAutoFit/>
          </a:bodyPr>
          <a:lstStyle/>
          <a:p>
            <a:pPr marL="12648">
              <a:lnSpc>
                <a:spcPct val="100000"/>
              </a:lnSpc>
              <a:spcBef>
                <a:spcPts val="50"/>
              </a:spcBef>
            </a:pPr>
            <a:r>
              <a:rPr sz="996" b="1" spc="-30">
                <a:solidFill>
                  <a:srgbClr val="FFFFFF"/>
                </a:solidFill>
                <a:latin typeface="Atkinson Hyperlegible"/>
                <a:cs typeface="Atkinson Hyperlegible"/>
              </a:rPr>
              <a:t>Accelerating</a:t>
            </a:r>
            <a:r>
              <a:rPr sz="996" b="1" spc="5">
                <a:solidFill>
                  <a:srgbClr val="FFFFFF"/>
                </a:solidFill>
                <a:latin typeface="Atkinson Hyperlegible"/>
                <a:cs typeface="Atkinson Hyperlegible"/>
              </a:rPr>
              <a:t> </a:t>
            </a:r>
            <a:r>
              <a:rPr lang="en-GB" sz="996" b="1" spc="-35">
                <a:solidFill>
                  <a:srgbClr val="FFFFFF"/>
                </a:solidFill>
                <a:latin typeface="Atkinson Hyperlegible"/>
                <a:cs typeface="Atkinson Hyperlegible"/>
              </a:rPr>
              <a:t>N</a:t>
            </a:r>
            <a:r>
              <a:rPr sz="996" b="1" spc="-35">
                <a:solidFill>
                  <a:srgbClr val="FFFFFF"/>
                </a:solidFill>
                <a:latin typeface="Atkinson Hyperlegible"/>
                <a:cs typeface="Atkinson Hyperlegible"/>
              </a:rPr>
              <a:t>et</a:t>
            </a:r>
            <a:r>
              <a:rPr lang="en-GB" sz="996" b="1" spc="-35">
                <a:solidFill>
                  <a:srgbClr val="FFFFFF"/>
                </a:solidFill>
                <a:latin typeface="Atkinson Hyperlegible"/>
                <a:cs typeface="Atkinson Hyperlegible"/>
              </a:rPr>
              <a:t> </a:t>
            </a:r>
            <a:r>
              <a:rPr lang="en-GB" sz="996" b="1" spc="-20">
                <a:solidFill>
                  <a:srgbClr val="FFFFFF"/>
                </a:solidFill>
                <a:latin typeface="Atkinson Hyperlegible"/>
                <a:cs typeface="Atkinson Hyperlegible"/>
              </a:rPr>
              <a:t>Z</a:t>
            </a:r>
            <a:r>
              <a:rPr sz="996" b="1" spc="-20" err="1">
                <a:solidFill>
                  <a:srgbClr val="FFFFFF"/>
                </a:solidFill>
                <a:latin typeface="Atkinson Hyperlegible"/>
                <a:cs typeface="Atkinson Hyperlegible"/>
              </a:rPr>
              <a:t>ero</a:t>
            </a:r>
            <a:endParaRPr sz="996">
              <a:latin typeface="Atkinson Hyperlegible"/>
              <a:cs typeface="Atkinson Hyperlegible"/>
            </a:endParaRPr>
          </a:p>
        </p:txBody>
      </p:sp>
      <p:sp>
        <p:nvSpPr>
          <p:cNvPr id="7" name="Title 3">
            <a:extLst>
              <a:ext uri="{FF2B5EF4-FFF2-40B4-BE49-F238E27FC236}">
                <a16:creationId xmlns:a16="http://schemas.microsoft.com/office/drawing/2014/main" id="{BF27094D-5AC6-A901-BF3F-FC9C8FD067E5}"/>
              </a:ext>
            </a:extLst>
          </p:cNvPr>
          <p:cNvSpPr>
            <a:spLocks noGrp="1"/>
          </p:cNvSpPr>
          <p:nvPr>
            <p:ph type="title" hasCustomPrompt="1"/>
          </p:nvPr>
        </p:nvSpPr>
        <p:spPr>
          <a:xfrm>
            <a:off x="6930722" y="2351744"/>
            <a:ext cx="4950719" cy="2301930"/>
          </a:xfrm>
        </p:spPr>
        <p:txBody>
          <a:bodyPr wrap="square" lIns="0" tIns="0" rIns="0" bIns="0" anchor="t">
            <a:spAutoFit/>
          </a:bodyPr>
          <a:lstStyle>
            <a:lvl1pPr>
              <a:defRPr b="0">
                <a:solidFill>
                  <a:schemeClr val="bg1"/>
                </a:solidFill>
              </a:defRPr>
            </a:lvl1pPr>
          </a:lstStyle>
          <a:p>
            <a:r>
              <a:rPr lang="en-GB" b="1"/>
              <a:t>Presentation</a:t>
            </a:r>
            <a:br>
              <a:rPr lang="en-GB" b="1"/>
            </a:br>
            <a:r>
              <a:rPr lang="en-GB" b="1"/>
              <a:t>Page breaker</a:t>
            </a:r>
            <a:br>
              <a:rPr lang="en-GB" b="1"/>
            </a:br>
            <a:r>
              <a:rPr lang="en-GB" b="1"/>
              <a:t>Title</a:t>
            </a:r>
            <a:endParaRPr lang="en-US"/>
          </a:p>
        </p:txBody>
      </p:sp>
      <p:sp>
        <p:nvSpPr>
          <p:cNvPr id="12" name="Text Placeholder 11">
            <a:extLst>
              <a:ext uri="{FF2B5EF4-FFF2-40B4-BE49-F238E27FC236}">
                <a16:creationId xmlns:a16="http://schemas.microsoft.com/office/drawing/2014/main" id="{0077C916-338A-07E6-DE97-A9928FB40E21}"/>
              </a:ext>
            </a:extLst>
          </p:cNvPr>
          <p:cNvSpPr>
            <a:spLocks noGrp="1"/>
          </p:cNvSpPr>
          <p:nvPr>
            <p:ph type="body" sz="quarter" idx="10" hasCustomPrompt="1"/>
          </p:nvPr>
        </p:nvSpPr>
        <p:spPr>
          <a:xfrm>
            <a:off x="1183689" y="997355"/>
            <a:ext cx="7439865" cy="5279093"/>
          </a:xfrm>
        </p:spPr>
        <p:txBody>
          <a:bodyPr/>
          <a:lstStyle>
            <a:lvl1pPr>
              <a:defRPr sz="34259" b="1">
                <a:solidFill>
                  <a:schemeClr val="tx2"/>
                </a:solidFill>
              </a:defRPr>
            </a:lvl1pPr>
            <a:lvl2pPr>
              <a:defRPr sz="8963" b="1">
                <a:solidFill>
                  <a:schemeClr val="tx2"/>
                </a:solidFill>
              </a:defRPr>
            </a:lvl2pPr>
            <a:lvl3pPr>
              <a:defRPr sz="8963" b="1">
                <a:solidFill>
                  <a:schemeClr val="tx2"/>
                </a:solidFill>
              </a:defRPr>
            </a:lvl3pPr>
            <a:lvl4pPr>
              <a:defRPr sz="8963" b="1">
                <a:solidFill>
                  <a:schemeClr val="tx2"/>
                </a:solidFill>
              </a:defRPr>
            </a:lvl4pPr>
            <a:lvl5pPr>
              <a:defRPr sz="8963" b="1">
                <a:solidFill>
                  <a:schemeClr val="tx2"/>
                </a:solidFill>
              </a:defRPr>
            </a:lvl5pPr>
          </a:lstStyle>
          <a:p>
            <a:pPr marL="0" marR="0" lvl="0" indent="0" defTabSz="910651" eaLnBrk="1" fontAlgn="auto" latinLnBrk="0" hangingPunct="1">
              <a:lnSpc>
                <a:spcPct val="100000"/>
              </a:lnSpc>
              <a:spcBef>
                <a:spcPts val="0"/>
              </a:spcBef>
              <a:spcAft>
                <a:spcPts val="0"/>
              </a:spcAft>
              <a:buClrTx/>
              <a:buSzTx/>
              <a:buFontTx/>
              <a:buNone/>
              <a:tabLst/>
              <a:defRPr/>
            </a:pPr>
            <a:r>
              <a:rPr lang="en-GB"/>
              <a:t>01</a:t>
            </a:r>
          </a:p>
        </p:txBody>
      </p:sp>
      <p:sp>
        <p:nvSpPr>
          <p:cNvPr id="2" name="Vertical Text Placeholder 8">
            <a:extLst>
              <a:ext uri="{FF2B5EF4-FFF2-40B4-BE49-F238E27FC236}">
                <a16:creationId xmlns:a16="http://schemas.microsoft.com/office/drawing/2014/main" id="{9FF2A533-3CFA-9AD9-7E9A-E63768585418}"/>
              </a:ext>
            </a:extLst>
          </p:cNvPr>
          <p:cNvSpPr>
            <a:spLocks noGrp="1"/>
          </p:cNvSpPr>
          <p:nvPr>
            <p:ph type="body" orient="vert" sz="quarter" idx="22" hasCustomPrompt="1"/>
          </p:nvPr>
        </p:nvSpPr>
        <p:spPr>
          <a:xfrm>
            <a:off x="11676996" y="4540728"/>
            <a:ext cx="153247" cy="1613182"/>
          </a:xfrm>
        </p:spPr>
        <p:txBody>
          <a:bodyPr vert="eaVert"/>
          <a:lstStyle>
            <a:lvl1pPr>
              <a:defRPr sz="996">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Presentation Title</a:t>
            </a:r>
          </a:p>
        </p:txBody>
      </p:sp>
    </p:spTree>
    <p:extLst>
      <p:ext uri="{BB962C8B-B14F-4D97-AF65-F5344CB8AC3E}">
        <p14:creationId xmlns:p14="http://schemas.microsoft.com/office/powerpoint/2010/main" val="234127505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13_Title and Content">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47DB5E4-A572-0C87-40A0-3F3D98C1743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44" r="2311" b="2090"/>
          <a:stretch/>
        </p:blipFill>
        <p:spPr>
          <a:xfrm>
            <a:off x="0" y="0"/>
            <a:ext cx="12192000" cy="6858000"/>
          </a:xfrm>
          <a:prstGeom prst="rect">
            <a:avLst/>
          </a:prstGeom>
        </p:spPr>
      </p:pic>
      <p:pic>
        <p:nvPicPr>
          <p:cNvPr id="11" name="Graphic 10">
            <a:extLst>
              <a:ext uri="{FF2B5EF4-FFF2-40B4-BE49-F238E27FC236}">
                <a16:creationId xmlns:a16="http://schemas.microsoft.com/office/drawing/2014/main" id="{0B00F213-018F-605C-4309-878D4B21086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1475201" y="228903"/>
            <a:ext cx="539737" cy="540485"/>
          </a:xfrm>
          <a:prstGeom prst="rect">
            <a:avLst/>
          </a:prstGeom>
        </p:spPr>
      </p:pic>
      <p:sp>
        <p:nvSpPr>
          <p:cNvPr id="4" name="Slide Number Placeholder 53">
            <a:extLst>
              <a:ext uri="{FF2B5EF4-FFF2-40B4-BE49-F238E27FC236}">
                <a16:creationId xmlns:a16="http://schemas.microsoft.com/office/drawing/2014/main" id="{441CC961-D9B4-1CFA-DB2E-D364B4F91BD0}"/>
              </a:ext>
            </a:extLst>
          </p:cNvPr>
          <p:cNvSpPr>
            <a:spLocks noGrp="1"/>
          </p:cNvSpPr>
          <p:nvPr>
            <p:ph type="sldNum" sz="quarter" idx="7"/>
          </p:nvPr>
        </p:nvSpPr>
        <p:spPr>
          <a:xfrm>
            <a:off x="11483752" y="6377940"/>
            <a:ext cx="539736" cy="276232"/>
          </a:xfrm>
          <a:prstGeom prst="rect">
            <a:avLst/>
          </a:prstGeom>
        </p:spPr>
        <p:txBody>
          <a:bodyPr/>
          <a:lstStyle>
            <a:lvl1pPr algn="ctr">
              <a:defRPr b="1">
                <a:solidFill>
                  <a:schemeClr val="bg1"/>
                </a:solidFill>
              </a:defRPr>
            </a:lvl1pPr>
          </a:lstStyle>
          <a:p>
            <a:fld id="{B6F15528-21DE-4FAA-801E-634DDDAF4B2B}" type="slidenum">
              <a:rPr lang="en-US" smtClean="0">
                <a:latin typeface="+mj-lt"/>
              </a:rPr>
              <a:pPr/>
              <a:t>‹#›</a:t>
            </a:fld>
            <a:endParaRPr lang="en-US">
              <a:latin typeface="+mj-lt"/>
            </a:endParaRPr>
          </a:p>
        </p:txBody>
      </p:sp>
      <p:sp>
        <p:nvSpPr>
          <p:cNvPr id="5" name="object 4">
            <a:extLst>
              <a:ext uri="{FF2B5EF4-FFF2-40B4-BE49-F238E27FC236}">
                <a16:creationId xmlns:a16="http://schemas.microsoft.com/office/drawing/2014/main" id="{09FE9D80-C69A-5BF1-17F4-146AE75DED82}"/>
              </a:ext>
            </a:extLst>
          </p:cNvPr>
          <p:cNvSpPr txBox="1"/>
          <p:nvPr userDrawn="1"/>
        </p:nvSpPr>
        <p:spPr>
          <a:xfrm>
            <a:off x="399982" y="4948779"/>
            <a:ext cx="153247" cy="1478087"/>
          </a:xfrm>
          <a:prstGeom prst="rect">
            <a:avLst/>
          </a:prstGeom>
        </p:spPr>
        <p:txBody>
          <a:bodyPr vert="vert270" wrap="square" lIns="0" tIns="6324" rIns="0" bIns="0" rtlCol="0">
            <a:spAutoFit/>
          </a:bodyPr>
          <a:lstStyle/>
          <a:p>
            <a:pPr marL="12648">
              <a:lnSpc>
                <a:spcPct val="100000"/>
              </a:lnSpc>
              <a:spcBef>
                <a:spcPts val="50"/>
              </a:spcBef>
            </a:pPr>
            <a:r>
              <a:rPr sz="996" b="1" spc="-30">
                <a:solidFill>
                  <a:srgbClr val="FFFFFF"/>
                </a:solidFill>
                <a:latin typeface="Atkinson Hyperlegible"/>
                <a:cs typeface="Atkinson Hyperlegible"/>
              </a:rPr>
              <a:t>Accelerating</a:t>
            </a:r>
            <a:r>
              <a:rPr sz="996" b="1" spc="5">
                <a:solidFill>
                  <a:srgbClr val="FFFFFF"/>
                </a:solidFill>
                <a:latin typeface="Atkinson Hyperlegible"/>
                <a:cs typeface="Atkinson Hyperlegible"/>
              </a:rPr>
              <a:t> </a:t>
            </a:r>
            <a:r>
              <a:rPr lang="en-GB" sz="996" b="1" spc="-35">
                <a:solidFill>
                  <a:srgbClr val="FFFFFF"/>
                </a:solidFill>
                <a:latin typeface="Atkinson Hyperlegible"/>
                <a:cs typeface="Atkinson Hyperlegible"/>
              </a:rPr>
              <a:t>N</a:t>
            </a:r>
            <a:r>
              <a:rPr sz="996" b="1" spc="-35">
                <a:solidFill>
                  <a:srgbClr val="FFFFFF"/>
                </a:solidFill>
                <a:latin typeface="Atkinson Hyperlegible"/>
                <a:cs typeface="Atkinson Hyperlegible"/>
              </a:rPr>
              <a:t>et</a:t>
            </a:r>
            <a:r>
              <a:rPr lang="en-GB" sz="996" b="1" spc="-35">
                <a:solidFill>
                  <a:srgbClr val="FFFFFF"/>
                </a:solidFill>
                <a:latin typeface="Atkinson Hyperlegible"/>
                <a:cs typeface="Atkinson Hyperlegible"/>
              </a:rPr>
              <a:t> </a:t>
            </a:r>
            <a:r>
              <a:rPr lang="en-GB" sz="996" b="1" spc="-20">
                <a:solidFill>
                  <a:srgbClr val="FFFFFF"/>
                </a:solidFill>
                <a:latin typeface="Atkinson Hyperlegible"/>
                <a:cs typeface="Atkinson Hyperlegible"/>
              </a:rPr>
              <a:t>Z</a:t>
            </a:r>
            <a:r>
              <a:rPr sz="996" b="1" spc="-20" err="1">
                <a:solidFill>
                  <a:srgbClr val="FFFFFF"/>
                </a:solidFill>
                <a:latin typeface="Atkinson Hyperlegible"/>
                <a:cs typeface="Atkinson Hyperlegible"/>
              </a:rPr>
              <a:t>ero</a:t>
            </a:r>
            <a:endParaRPr sz="996">
              <a:latin typeface="Atkinson Hyperlegible"/>
              <a:cs typeface="Atkinson Hyperlegible"/>
            </a:endParaRPr>
          </a:p>
        </p:txBody>
      </p:sp>
      <p:sp>
        <p:nvSpPr>
          <p:cNvPr id="7" name="Title 3">
            <a:extLst>
              <a:ext uri="{FF2B5EF4-FFF2-40B4-BE49-F238E27FC236}">
                <a16:creationId xmlns:a16="http://schemas.microsoft.com/office/drawing/2014/main" id="{BF27094D-5AC6-A901-BF3F-FC9C8FD067E5}"/>
              </a:ext>
            </a:extLst>
          </p:cNvPr>
          <p:cNvSpPr>
            <a:spLocks noGrp="1"/>
          </p:cNvSpPr>
          <p:nvPr>
            <p:ph type="title" hasCustomPrompt="1"/>
          </p:nvPr>
        </p:nvSpPr>
        <p:spPr>
          <a:xfrm>
            <a:off x="6930722" y="2351744"/>
            <a:ext cx="4950719" cy="2301930"/>
          </a:xfrm>
        </p:spPr>
        <p:txBody>
          <a:bodyPr wrap="square" lIns="0" tIns="0" rIns="0" bIns="0" anchor="t">
            <a:spAutoFit/>
          </a:bodyPr>
          <a:lstStyle>
            <a:lvl1pPr>
              <a:defRPr b="0">
                <a:solidFill>
                  <a:schemeClr val="bg1"/>
                </a:solidFill>
              </a:defRPr>
            </a:lvl1pPr>
          </a:lstStyle>
          <a:p>
            <a:r>
              <a:rPr lang="en-GB" b="1"/>
              <a:t>Presentation</a:t>
            </a:r>
            <a:br>
              <a:rPr lang="en-GB" b="1"/>
            </a:br>
            <a:r>
              <a:rPr lang="en-GB" b="1"/>
              <a:t>Page breaker</a:t>
            </a:r>
            <a:br>
              <a:rPr lang="en-GB" b="1"/>
            </a:br>
            <a:r>
              <a:rPr lang="en-GB" b="1"/>
              <a:t>Title</a:t>
            </a:r>
            <a:endParaRPr lang="en-US"/>
          </a:p>
        </p:txBody>
      </p:sp>
      <p:sp>
        <p:nvSpPr>
          <p:cNvPr id="12" name="Text Placeholder 11">
            <a:extLst>
              <a:ext uri="{FF2B5EF4-FFF2-40B4-BE49-F238E27FC236}">
                <a16:creationId xmlns:a16="http://schemas.microsoft.com/office/drawing/2014/main" id="{0077C916-338A-07E6-DE97-A9928FB40E21}"/>
              </a:ext>
            </a:extLst>
          </p:cNvPr>
          <p:cNvSpPr>
            <a:spLocks noGrp="1"/>
          </p:cNvSpPr>
          <p:nvPr>
            <p:ph type="body" sz="quarter" idx="10" hasCustomPrompt="1"/>
          </p:nvPr>
        </p:nvSpPr>
        <p:spPr>
          <a:xfrm>
            <a:off x="1183689" y="997355"/>
            <a:ext cx="7439865" cy="5279093"/>
          </a:xfrm>
        </p:spPr>
        <p:txBody>
          <a:bodyPr/>
          <a:lstStyle>
            <a:lvl1pPr>
              <a:defRPr sz="34259" b="1">
                <a:solidFill>
                  <a:schemeClr val="tx2"/>
                </a:solidFill>
              </a:defRPr>
            </a:lvl1pPr>
            <a:lvl2pPr>
              <a:defRPr sz="8963" b="1">
                <a:solidFill>
                  <a:schemeClr val="tx2"/>
                </a:solidFill>
              </a:defRPr>
            </a:lvl2pPr>
            <a:lvl3pPr>
              <a:defRPr sz="8963" b="1">
                <a:solidFill>
                  <a:schemeClr val="tx2"/>
                </a:solidFill>
              </a:defRPr>
            </a:lvl3pPr>
            <a:lvl4pPr>
              <a:defRPr sz="8963" b="1">
                <a:solidFill>
                  <a:schemeClr val="tx2"/>
                </a:solidFill>
              </a:defRPr>
            </a:lvl4pPr>
            <a:lvl5pPr>
              <a:defRPr sz="8963" b="1">
                <a:solidFill>
                  <a:schemeClr val="tx2"/>
                </a:solidFill>
              </a:defRPr>
            </a:lvl5pPr>
          </a:lstStyle>
          <a:p>
            <a:pPr marL="0" marR="0" lvl="0" indent="0" defTabSz="910651" eaLnBrk="1" fontAlgn="auto" latinLnBrk="0" hangingPunct="1">
              <a:lnSpc>
                <a:spcPct val="100000"/>
              </a:lnSpc>
              <a:spcBef>
                <a:spcPts val="0"/>
              </a:spcBef>
              <a:spcAft>
                <a:spcPts val="0"/>
              </a:spcAft>
              <a:buClrTx/>
              <a:buSzTx/>
              <a:buFontTx/>
              <a:buNone/>
              <a:tabLst/>
              <a:defRPr/>
            </a:pPr>
            <a:r>
              <a:rPr lang="en-GB"/>
              <a:t>03</a:t>
            </a:r>
          </a:p>
        </p:txBody>
      </p:sp>
      <p:sp>
        <p:nvSpPr>
          <p:cNvPr id="2" name="Vertical Text Placeholder 8">
            <a:extLst>
              <a:ext uri="{FF2B5EF4-FFF2-40B4-BE49-F238E27FC236}">
                <a16:creationId xmlns:a16="http://schemas.microsoft.com/office/drawing/2014/main" id="{E3B2A214-4B46-DDDB-E463-A741CF37E653}"/>
              </a:ext>
            </a:extLst>
          </p:cNvPr>
          <p:cNvSpPr>
            <a:spLocks noGrp="1"/>
          </p:cNvSpPr>
          <p:nvPr>
            <p:ph type="body" orient="vert" sz="quarter" idx="22" hasCustomPrompt="1"/>
          </p:nvPr>
        </p:nvSpPr>
        <p:spPr>
          <a:xfrm>
            <a:off x="11676996" y="4540728"/>
            <a:ext cx="153247" cy="1613182"/>
          </a:xfrm>
        </p:spPr>
        <p:txBody>
          <a:bodyPr vert="eaVert"/>
          <a:lstStyle>
            <a:lvl1pPr>
              <a:defRPr sz="996">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Presentation Title</a:t>
            </a:r>
          </a:p>
        </p:txBody>
      </p:sp>
    </p:spTree>
    <p:extLst>
      <p:ext uri="{BB962C8B-B14F-4D97-AF65-F5344CB8AC3E}">
        <p14:creationId xmlns:p14="http://schemas.microsoft.com/office/powerpoint/2010/main" val="22841021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5_Title and Content">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3DA2B4-FC0D-59F9-C0A4-DD70C891C85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324" y="3166"/>
            <a:ext cx="12189469" cy="6857359"/>
          </a:xfrm>
          <a:prstGeom prst="rect">
            <a:avLst/>
          </a:prstGeom>
        </p:spPr>
      </p:pic>
      <p:pic>
        <p:nvPicPr>
          <p:cNvPr id="11" name="Graphic 10">
            <a:extLst>
              <a:ext uri="{FF2B5EF4-FFF2-40B4-BE49-F238E27FC236}">
                <a16:creationId xmlns:a16="http://schemas.microsoft.com/office/drawing/2014/main" id="{0B00F213-018F-605C-4309-878D4B21086E}"/>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11475201" y="228903"/>
            <a:ext cx="539737" cy="540485"/>
          </a:xfrm>
          <a:prstGeom prst="rect">
            <a:avLst/>
          </a:prstGeom>
        </p:spPr>
      </p:pic>
      <p:sp>
        <p:nvSpPr>
          <p:cNvPr id="2" name="Holder 2"/>
          <p:cNvSpPr>
            <a:spLocks noGrp="1"/>
          </p:cNvSpPr>
          <p:nvPr>
            <p:ph type="title"/>
          </p:nvPr>
        </p:nvSpPr>
        <p:spPr>
          <a:xfrm>
            <a:off x="1265427" y="1373728"/>
            <a:ext cx="3616433" cy="1931939"/>
          </a:xfrm>
        </p:spPr>
        <p:txBody>
          <a:bodyPr lIns="0" tIns="0" rIns="0" bIns="0"/>
          <a:lstStyle>
            <a:lvl1pPr>
              <a:lnSpc>
                <a:spcPts val="4980"/>
              </a:lnSpc>
              <a:defRPr sz="4980" b="1" i="0" spc="-25" dirty="0">
                <a:solidFill>
                  <a:srgbClr val="FFFFFF"/>
                </a:solidFill>
                <a:latin typeface="Atkinson Hyperlegible"/>
                <a:ea typeface="+mj-ea"/>
                <a:cs typeface="Atkinson Hyperlegible"/>
              </a:defRPr>
            </a:lvl1pPr>
          </a:lstStyle>
          <a:p>
            <a:r>
              <a:rPr lang="en-GB"/>
              <a:t>Click to edit Master title style</a:t>
            </a:r>
            <a:endParaRPr/>
          </a:p>
        </p:txBody>
      </p:sp>
      <p:sp>
        <p:nvSpPr>
          <p:cNvPr id="3" name="Holder 3"/>
          <p:cNvSpPr>
            <a:spLocks noGrp="1"/>
          </p:cNvSpPr>
          <p:nvPr>
            <p:ph type="body" idx="1"/>
          </p:nvPr>
        </p:nvSpPr>
        <p:spPr>
          <a:xfrm>
            <a:off x="1306303" y="3027382"/>
            <a:ext cx="3575556" cy="183896"/>
          </a:xfrm>
        </p:spPr>
        <p:txBody>
          <a:bodyPr lIns="0" tIns="0" rIns="0" bIns="0"/>
          <a:lstStyle>
            <a:lvl1pPr>
              <a:defRPr sz="1195" b="1" spc="-10" dirty="0">
                <a:solidFill>
                  <a:srgbClr val="FFFFFF"/>
                </a:solidFill>
                <a:latin typeface="Atkinson Hyperlegible"/>
                <a:cs typeface="Atkinson Hyperlegible"/>
              </a:defRPr>
            </a:lvl1pPr>
          </a:lstStyle>
          <a:p>
            <a:pPr lvl="0"/>
            <a:r>
              <a:rPr lang="en-GB"/>
              <a:t>Click to edit Master text styles</a:t>
            </a:r>
          </a:p>
        </p:txBody>
      </p:sp>
      <p:sp>
        <p:nvSpPr>
          <p:cNvPr id="17" name="Holder 3">
            <a:extLst>
              <a:ext uri="{FF2B5EF4-FFF2-40B4-BE49-F238E27FC236}">
                <a16:creationId xmlns:a16="http://schemas.microsoft.com/office/drawing/2014/main" id="{97E7AAB1-5701-7375-84AC-112CF658B335}"/>
              </a:ext>
            </a:extLst>
          </p:cNvPr>
          <p:cNvSpPr>
            <a:spLocks noGrp="1"/>
          </p:cNvSpPr>
          <p:nvPr>
            <p:ph type="body" idx="10"/>
          </p:nvPr>
        </p:nvSpPr>
        <p:spPr>
          <a:xfrm>
            <a:off x="1306303" y="3801609"/>
            <a:ext cx="3575556" cy="183896"/>
          </a:xfrm>
        </p:spPr>
        <p:txBody>
          <a:bodyPr lIns="0" tIns="0" rIns="0" bIns="0"/>
          <a:lstStyle>
            <a:lvl1pPr>
              <a:defRPr sz="1195" spc="-10" dirty="0">
                <a:solidFill>
                  <a:srgbClr val="FFFFFF"/>
                </a:solidFill>
                <a:latin typeface="Atkinson Hyperlegible"/>
                <a:cs typeface="Atkinson Hyperlegible"/>
              </a:defRPr>
            </a:lvl1pPr>
          </a:lstStyle>
          <a:p>
            <a:pPr lvl="0"/>
            <a:r>
              <a:rPr lang="en-GB"/>
              <a:t>Click to edit Master text styles</a:t>
            </a:r>
          </a:p>
        </p:txBody>
      </p:sp>
      <p:sp>
        <p:nvSpPr>
          <p:cNvPr id="4" name="Slide Number Placeholder 53">
            <a:extLst>
              <a:ext uri="{FF2B5EF4-FFF2-40B4-BE49-F238E27FC236}">
                <a16:creationId xmlns:a16="http://schemas.microsoft.com/office/drawing/2014/main" id="{441CC961-D9B4-1CFA-DB2E-D364B4F91BD0}"/>
              </a:ext>
            </a:extLst>
          </p:cNvPr>
          <p:cNvSpPr>
            <a:spLocks noGrp="1"/>
          </p:cNvSpPr>
          <p:nvPr>
            <p:ph type="sldNum" sz="quarter" idx="7"/>
          </p:nvPr>
        </p:nvSpPr>
        <p:spPr>
          <a:xfrm>
            <a:off x="11483752" y="6377940"/>
            <a:ext cx="539736" cy="276232"/>
          </a:xfrm>
          <a:prstGeom prst="rect">
            <a:avLst/>
          </a:prstGeom>
        </p:spPr>
        <p:txBody>
          <a:bodyPr/>
          <a:lstStyle>
            <a:lvl1pPr algn="ctr">
              <a:defRPr b="1">
                <a:solidFill>
                  <a:schemeClr val="bg1"/>
                </a:solidFill>
              </a:defRPr>
            </a:lvl1pPr>
          </a:lstStyle>
          <a:p>
            <a:fld id="{B6F15528-21DE-4FAA-801E-634DDDAF4B2B}" type="slidenum">
              <a:rPr lang="en-US" smtClean="0">
                <a:latin typeface="+mj-lt"/>
              </a:rPr>
              <a:pPr/>
              <a:t>‹#›</a:t>
            </a:fld>
            <a:endParaRPr lang="en-US">
              <a:latin typeface="+mj-lt"/>
            </a:endParaRPr>
          </a:p>
        </p:txBody>
      </p:sp>
      <p:sp>
        <p:nvSpPr>
          <p:cNvPr id="5" name="object 4">
            <a:extLst>
              <a:ext uri="{FF2B5EF4-FFF2-40B4-BE49-F238E27FC236}">
                <a16:creationId xmlns:a16="http://schemas.microsoft.com/office/drawing/2014/main" id="{F856CEAC-23D9-EFBC-459D-F3F29910BEEF}"/>
              </a:ext>
            </a:extLst>
          </p:cNvPr>
          <p:cNvSpPr txBox="1"/>
          <p:nvPr userDrawn="1"/>
        </p:nvSpPr>
        <p:spPr>
          <a:xfrm>
            <a:off x="399982" y="4948779"/>
            <a:ext cx="153247" cy="1478087"/>
          </a:xfrm>
          <a:prstGeom prst="rect">
            <a:avLst/>
          </a:prstGeom>
        </p:spPr>
        <p:txBody>
          <a:bodyPr vert="vert270" wrap="square" lIns="0" tIns="6324" rIns="0" bIns="0" rtlCol="0">
            <a:spAutoFit/>
          </a:bodyPr>
          <a:lstStyle/>
          <a:p>
            <a:pPr marL="12648">
              <a:lnSpc>
                <a:spcPct val="100000"/>
              </a:lnSpc>
              <a:spcBef>
                <a:spcPts val="50"/>
              </a:spcBef>
            </a:pPr>
            <a:r>
              <a:rPr sz="996" b="1" spc="-30">
                <a:solidFill>
                  <a:srgbClr val="FFFFFF"/>
                </a:solidFill>
                <a:latin typeface="Atkinson Hyperlegible"/>
                <a:cs typeface="Atkinson Hyperlegible"/>
              </a:rPr>
              <a:t>Accelerating</a:t>
            </a:r>
            <a:r>
              <a:rPr sz="996" b="1" spc="5">
                <a:solidFill>
                  <a:srgbClr val="FFFFFF"/>
                </a:solidFill>
                <a:latin typeface="Atkinson Hyperlegible"/>
                <a:cs typeface="Atkinson Hyperlegible"/>
              </a:rPr>
              <a:t> </a:t>
            </a:r>
            <a:r>
              <a:rPr lang="en-GB" sz="996" b="1" spc="-35">
                <a:solidFill>
                  <a:srgbClr val="FFFFFF"/>
                </a:solidFill>
                <a:latin typeface="Atkinson Hyperlegible"/>
                <a:cs typeface="Atkinson Hyperlegible"/>
              </a:rPr>
              <a:t>N</a:t>
            </a:r>
            <a:r>
              <a:rPr sz="996" b="1" spc="-35">
                <a:solidFill>
                  <a:srgbClr val="FFFFFF"/>
                </a:solidFill>
                <a:latin typeface="Atkinson Hyperlegible"/>
                <a:cs typeface="Atkinson Hyperlegible"/>
              </a:rPr>
              <a:t>et</a:t>
            </a:r>
            <a:r>
              <a:rPr lang="en-GB" sz="996" b="1" spc="-35">
                <a:solidFill>
                  <a:srgbClr val="FFFFFF"/>
                </a:solidFill>
                <a:latin typeface="Atkinson Hyperlegible"/>
                <a:cs typeface="Atkinson Hyperlegible"/>
              </a:rPr>
              <a:t> </a:t>
            </a:r>
            <a:r>
              <a:rPr lang="en-GB" sz="996" b="1" spc="-20">
                <a:solidFill>
                  <a:srgbClr val="FFFFFF"/>
                </a:solidFill>
                <a:latin typeface="Atkinson Hyperlegible"/>
                <a:cs typeface="Atkinson Hyperlegible"/>
              </a:rPr>
              <a:t>Z</a:t>
            </a:r>
            <a:r>
              <a:rPr sz="996" b="1" spc="-20" err="1">
                <a:solidFill>
                  <a:srgbClr val="FFFFFF"/>
                </a:solidFill>
                <a:latin typeface="Atkinson Hyperlegible"/>
                <a:cs typeface="Atkinson Hyperlegible"/>
              </a:rPr>
              <a:t>ero</a:t>
            </a:r>
            <a:endParaRPr sz="996">
              <a:latin typeface="Atkinson Hyperlegible"/>
              <a:cs typeface="Atkinson Hyperlegible"/>
            </a:endParaRPr>
          </a:p>
        </p:txBody>
      </p:sp>
      <p:sp>
        <p:nvSpPr>
          <p:cNvPr id="7" name="Vertical Text Placeholder 8">
            <a:extLst>
              <a:ext uri="{FF2B5EF4-FFF2-40B4-BE49-F238E27FC236}">
                <a16:creationId xmlns:a16="http://schemas.microsoft.com/office/drawing/2014/main" id="{0718D10F-1F9C-01BB-9DAF-2ADD61FF889F}"/>
              </a:ext>
            </a:extLst>
          </p:cNvPr>
          <p:cNvSpPr>
            <a:spLocks noGrp="1"/>
          </p:cNvSpPr>
          <p:nvPr>
            <p:ph type="body" orient="vert" sz="quarter" idx="22" hasCustomPrompt="1"/>
          </p:nvPr>
        </p:nvSpPr>
        <p:spPr>
          <a:xfrm>
            <a:off x="11676996" y="4540728"/>
            <a:ext cx="153247" cy="1613182"/>
          </a:xfrm>
        </p:spPr>
        <p:txBody>
          <a:bodyPr vert="eaVert"/>
          <a:lstStyle>
            <a:lvl1pPr>
              <a:defRPr sz="996">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Presentation Title</a:t>
            </a:r>
          </a:p>
        </p:txBody>
      </p:sp>
    </p:spTree>
    <p:extLst>
      <p:ext uri="{BB962C8B-B14F-4D97-AF65-F5344CB8AC3E}">
        <p14:creationId xmlns:p14="http://schemas.microsoft.com/office/powerpoint/2010/main" val="250269293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bg>
      <p:bgPr>
        <a:solidFill>
          <a:schemeClr val="bg1"/>
        </a:solidFill>
        <a:effectLst/>
      </p:bgPr>
    </p:bg>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424C2A87-BF7E-11FC-30A6-FFF574625DE8}"/>
              </a:ext>
            </a:extLst>
          </p:cNvPr>
          <p:cNvSpPr/>
          <p:nvPr userDrawn="1"/>
        </p:nvSpPr>
        <p:spPr>
          <a:xfrm>
            <a:off x="0" y="-12"/>
            <a:ext cx="12189471" cy="6857367"/>
          </a:xfrm>
          <a:custGeom>
            <a:avLst/>
            <a:gdLst/>
            <a:ahLst/>
            <a:cxnLst/>
            <a:rect l="l" t="t" r="r" b="b"/>
            <a:pathLst>
              <a:path w="12240260" h="6876415">
                <a:moveTo>
                  <a:pt x="12239993" y="0"/>
                </a:moveTo>
                <a:lnTo>
                  <a:pt x="0" y="0"/>
                </a:lnTo>
                <a:lnTo>
                  <a:pt x="0" y="6876008"/>
                </a:lnTo>
                <a:lnTo>
                  <a:pt x="12239993" y="6876008"/>
                </a:lnTo>
                <a:lnTo>
                  <a:pt x="12239993" y="0"/>
                </a:lnTo>
                <a:close/>
              </a:path>
            </a:pathLst>
          </a:custGeom>
          <a:solidFill>
            <a:srgbClr val="252525"/>
          </a:solidFill>
        </p:spPr>
        <p:txBody>
          <a:bodyPr wrap="square" lIns="0" tIns="0" rIns="0" bIns="0" rtlCol="0"/>
          <a:lstStyle/>
          <a:p>
            <a:endParaRPr sz="1793"/>
          </a:p>
        </p:txBody>
      </p:sp>
      <p:pic>
        <p:nvPicPr>
          <p:cNvPr id="11" name="Graphic 10">
            <a:extLst>
              <a:ext uri="{FF2B5EF4-FFF2-40B4-BE49-F238E27FC236}">
                <a16:creationId xmlns:a16="http://schemas.microsoft.com/office/drawing/2014/main" id="{0B00F213-018F-605C-4309-878D4B21086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475201" y="228903"/>
            <a:ext cx="539737" cy="540485"/>
          </a:xfrm>
          <a:prstGeom prst="rect">
            <a:avLst/>
          </a:prstGeom>
        </p:spPr>
      </p:pic>
      <p:sp>
        <p:nvSpPr>
          <p:cNvPr id="22" name="Holder 3">
            <a:extLst>
              <a:ext uri="{FF2B5EF4-FFF2-40B4-BE49-F238E27FC236}">
                <a16:creationId xmlns:a16="http://schemas.microsoft.com/office/drawing/2014/main" id="{914D84CA-CBC7-8FED-68A9-1FC789D7F30C}"/>
              </a:ext>
            </a:extLst>
          </p:cNvPr>
          <p:cNvSpPr>
            <a:spLocks noGrp="1"/>
          </p:cNvSpPr>
          <p:nvPr>
            <p:ph type="body" idx="1"/>
          </p:nvPr>
        </p:nvSpPr>
        <p:spPr>
          <a:xfrm>
            <a:off x="9112723" y="3662930"/>
            <a:ext cx="2143085" cy="183896"/>
          </a:xfrm>
        </p:spPr>
        <p:txBody>
          <a:bodyPr lIns="0" tIns="0" rIns="0" bIns="0"/>
          <a:lstStyle>
            <a:lvl1pPr>
              <a:defRPr sz="1195" dirty="0">
                <a:solidFill>
                  <a:srgbClr val="FFFFFF"/>
                </a:solidFill>
                <a:latin typeface="Atkinson Hyperlegible"/>
                <a:cs typeface="Atkinson Hyperlegible"/>
              </a:defRPr>
            </a:lvl1pPr>
          </a:lstStyle>
          <a:p>
            <a:pPr lvl="0"/>
            <a:r>
              <a:rPr lang="en-GB"/>
              <a:t>Click to edit Master text styles</a:t>
            </a:r>
          </a:p>
        </p:txBody>
      </p:sp>
      <p:sp>
        <p:nvSpPr>
          <p:cNvPr id="23" name="Holder 3">
            <a:extLst>
              <a:ext uri="{FF2B5EF4-FFF2-40B4-BE49-F238E27FC236}">
                <a16:creationId xmlns:a16="http://schemas.microsoft.com/office/drawing/2014/main" id="{F1285DE6-EAC6-A798-D63F-D15A19FF0918}"/>
              </a:ext>
            </a:extLst>
          </p:cNvPr>
          <p:cNvSpPr>
            <a:spLocks noGrp="1"/>
          </p:cNvSpPr>
          <p:nvPr>
            <p:ph type="body" idx="10"/>
          </p:nvPr>
        </p:nvSpPr>
        <p:spPr>
          <a:xfrm>
            <a:off x="9102239" y="3206610"/>
            <a:ext cx="2143085" cy="429092"/>
          </a:xfrm>
        </p:spPr>
        <p:txBody>
          <a:bodyPr lIns="0" tIns="0" rIns="0" bIns="0"/>
          <a:lstStyle>
            <a:lvl1pPr>
              <a:defRPr sz="1394" b="1" spc="-10" dirty="0">
                <a:solidFill>
                  <a:srgbClr val="5FBB46"/>
                </a:solidFill>
                <a:latin typeface="Atkinson Hyperlegible"/>
                <a:cs typeface="Atkinson Hyperlegible"/>
              </a:defRPr>
            </a:lvl1pPr>
          </a:lstStyle>
          <a:p>
            <a:pPr lvl="0"/>
            <a:r>
              <a:rPr lang="en-GB"/>
              <a:t>Click to edit Master text styles</a:t>
            </a:r>
          </a:p>
        </p:txBody>
      </p:sp>
      <p:sp>
        <p:nvSpPr>
          <p:cNvPr id="25" name="Picture Placeholder 24">
            <a:extLst>
              <a:ext uri="{FF2B5EF4-FFF2-40B4-BE49-F238E27FC236}">
                <a16:creationId xmlns:a16="http://schemas.microsoft.com/office/drawing/2014/main" id="{2698E35C-81D9-3ADD-61E1-CD6C186A46C6}"/>
              </a:ext>
            </a:extLst>
          </p:cNvPr>
          <p:cNvSpPr>
            <a:spLocks noGrp="1"/>
          </p:cNvSpPr>
          <p:nvPr>
            <p:ph type="pic" sz="quarter" idx="11"/>
          </p:nvPr>
        </p:nvSpPr>
        <p:spPr>
          <a:xfrm>
            <a:off x="9102238" y="1597336"/>
            <a:ext cx="1365909" cy="553998"/>
          </a:xfrm>
        </p:spPr>
        <p:txBody>
          <a:bodyPr/>
          <a:lstStyle/>
          <a:p>
            <a:r>
              <a:rPr lang="en-GB"/>
              <a:t>Click icon to add picture</a:t>
            </a:r>
            <a:endParaRPr lang="en-US"/>
          </a:p>
        </p:txBody>
      </p:sp>
      <p:sp>
        <p:nvSpPr>
          <p:cNvPr id="26" name="Holder 3">
            <a:extLst>
              <a:ext uri="{FF2B5EF4-FFF2-40B4-BE49-F238E27FC236}">
                <a16:creationId xmlns:a16="http://schemas.microsoft.com/office/drawing/2014/main" id="{A23DAA52-52E2-F8FD-E86C-A28457DFEE49}"/>
              </a:ext>
            </a:extLst>
          </p:cNvPr>
          <p:cNvSpPr>
            <a:spLocks noGrp="1"/>
          </p:cNvSpPr>
          <p:nvPr>
            <p:ph type="body" idx="12"/>
          </p:nvPr>
        </p:nvSpPr>
        <p:spPr>
          <a:xfrm>
            <a:off x="6423859" y="3662930"/>
            <a:ext cx="2143085" cy="183896"/>
          </a:xfrm>
        </p:spPr>
        <p:txBody>
          <a:bodyPr lIns="0" tIns="0" rIns="0" bIns="0"/>
          <a:lstStyle>
            <a:lvl1pPr>
              <a:defRPr sz="1195" dirty="0">
                <a:solidFill>
                  <a:srgbClr val="FFFFFF"/>
                </a:solidFill>
                <a:latin typeface="Atkinson Hyperlegible"/>
                <a:cs typeface="Atkinson Hyperlegible"/>
              </a:defRPr>
            </a:lvl1pPr>
          </a:lstStyle>
          <a:p>
            <a:pPr lvl="0"/>
            <a:r>
              <a:rPr lang="en-GB"/>
              <a:t>Click to edit Master text styles</a:t>
            </a:r>
          </a:p>
        </p:txBody>
      </p:sp>
      <p:sp>
        <p:nvSpPr>
          <p:cNvPr id="27" name="Holder 3">
            <a:extLst>
              <a:ext uri="{FF2B5EF4-FFF2-40B4-BE49-F238E27FC236}">
                <a16:creationId xmlns:a16="http://schemas.microsoft.com/office/drawing/2014/main" id="{D6019E84-2348-BEFD-58E6-AEFBDE8F85CE}"/>
              </a:ext>
            </a:extLst>
          </p:cNvPr>
          <p:cNvSpPr>
            <a:spLocks noGrp="1"/>
          </p:cNvSpPr>
          <p:nvPr>
            <p:ph type="body" idx="13"/>
          </p:nvPr>
        </p:nvSpPr>
        <p:spPr>
          <a:xfrm>
            <a:off x="6413374" y="3206610"/>
            <a:ext cx="2143085" cy="429092"/>
          </a:xfrm>
        </p:spPr>
        <p:txBody>
          <a:bodyPr lIns="0" tIns="0" rIns="0" bIns="0"/>
          <a:lstStyle>
            <a:lvl1pPr>
              <a:defRPr sz="1394" b="1" spc="-10" dirty="0">
                <a:solidFill>
                  <a:srgbClr val="5FBB46"/>
                </a:solidFill>
                <a:latin typeface="Atkinson Hyperlegible"/>
                <a:cs typeface="Atkinson Hyperlegible"/>
              </a:defRPr>
            </a:lvl1pPr>
          </a:lstStyle>
          <a:p>
            <a:pPr lvl="0"/>
            <a:r>
              <a:rPr lang="en-GB"/>
              <a:t>Click to edit Master text styles</a:t>
            </a:r>
          </a:p>
        </p:txBody>
      </p:sp>
      <p:sp>
        <p:nvSpPr>
          <p:cNvPr id="28" name="Picture Placeholder 24">
            <a:extLst>
              <a:ext uri="{FF2B5EF4-FFF2-40B4-BE49-F238E27FC236}">
                <a16:creationId xmlns:a16="http://schemas.microsoft.com/office/drawing/2014/main" id="{A4544034-D791-C12C-5EAB-5EF4EFEF91AA}"/>
              </a:ext>
            </a:extLst>
          </p:cNvPr>
          <p:cNvSpPr>
            <a:spLocks noGrp="1"/>
          </p:cNvSpPr>
          <p:nvPr>
            <p:ph type="pic" sz="quarter" idx="14"/>
          </p:nvPr>
        </p:nvSpPr>
        <p:spPr>
          <a:xfrm>
            <a:off x="6413373" y="1597336"/>
            <a:ext cx="1365909" cy="553998"/>
          </a:xfrm>
        </p:spPr>
        <p:txBody>
          <a:bodyPr/>
          <a:lstStyle/>
          <a:p>
            <a:r>
              <a:rPr lang="en-GB"/>
              <a:t>Click icon to add picture</a:t>
            </a:r>
            <a:endParaRPr lang="en-US"/>
          </a:p>
        </p:txBody>
      </p:sp>
      <p:sp>
        <p:nvSpPr>
          <p:cNvPr id="29" name="Holder 3">
            <a:extLst>
              <a:ext uri="{FF2B5EF4-FFF2-40B4-BE49-F238E27FC236}">
                <a16:creationId xmlns:a16="http://schemas.microsoft.com/office/drawing/2014/main" id="{2CF6A513-BF1A-FEAD-9D4C-2DDA205C3E3C}"/>
              </a:ext>
            </a:extLst>
          </p:cNvPr>
          <p:cNvSpPr>
            <a:spLocks noGrp="1"/>
          </p:cNvSpPr>
          <p:nvPr>
            <p:ph type="body" idx="15"/>
          </p:nvPr>
        </p:nvSpPr>
        <p:spPr>
          <a:xfrm>
            <a:off x="3692041" y="3662930"/>
            <a:ext cx="2143085" cy="183896"/>
          </a:xfrm>
        </p:spPr>
        <p:txBody>
          <a:bodyPr lIns="0" tIns="0" rIns="0" bIns="0"/>
          <a:lstStyle>
            <a:lvl1pPr>
              <a:defRPr sz="1195" dirty="0">
                <a:solidFill>
                  <a:srgbClr val="FFFFFF"/>
                </a:solidFill>
                <a:latin typeface="Atkinson Hyperlegible"/>
                <a:cs typeface="Atkinson Hyperlegible"/>
              </a:defRPr>
            </a:lvl1pPr>
          </a:lstStyle>
          <a:p>
            <a:pPr lvl="0"/>
            <a:r>
              <a:rPr lang="en-GB"/>
              <a:t>Click to edit Master text styles</a:t>
            </a:r>
          </a:p>
        </p:txBody>
      </p:sp>
      <p:sp>
        <p:nvSpPr>
          <p:cNvPr id="30" name="Holder 3">
            <a:extLst>
              <a:ext uri="{FF2B5EF4-FFF2-40B4-BE49-F238E27FC236}">
                <a16:creationId xmlns:a16="http://schemas.microsoft.com/office/drawing/2014/main" id="{ACCDDD63-947B-C353-5EAE-E1C6D4057F99}"/>
              </a:ext>
            </a:extLst>
          </p:cNvPr>
          <p:cNvSpPr>
            <a:spLocks noGrp="1"/>
          </p:cNvSpPr>
          <p:nvPr>
            <p:ph type="body" idx="16"/>
          </p:nvPr>
        </p:nvSpPr>
        <p:spPr>
          <a:xfrm>
            <a:off x="3681557" y="3206610"/>
            <a:ext cx="2143085" cy="429092"/>
          </a:xfrm>
        </p:spPr>
        <p:txBody>
          <a:bodyPr lIns="0" tIns="0" rIns="0" bIns="0"/>
          <a:lstStyle>
            <a:lvl1pPr>
              <a:defRPr sz="1394" b="1" spc="-10" dirty="0">
                <a:solidFill>
                  <a:srgbClr val="5FBB46"/>
                </a:solidFill>
                <a:latin typeface="Atkinson Hyperlegible"/>
                <a:cs typeface="Atkinson Hyperlegible"/>
              </a:defRPr>
            </a:lvl1pPr>
          </a:lstStyle>
          <a:p>
            <a:pPr lvl="0"/>
            <a:r>
              <a:rPr lang="en-GB"/>
              <a:t>Click to edit Master text styles</a:t>
            </a:r>
          </a:p>
        </p:txBody>
      </p:sp>
      <p:sp>
        <p:nvSpPr>
          <p:cNvPr id="31" name="Picture Placeholder 24">
            <a:extLst>
              <a:ext uri="{FF2B5EF4-FFF2-40B4-BE49-F238E27FC236}">
                <a16:creationId xmlns:a16="http://schemas.microsoft.com/office/drawing/2014/main" id="{E224A463-A753-2E65-CF3C-768B67B08CFE}"/>
              </a:ext>
            </a:extLst>
          </p:cNvPr>
          <p:cNvSpPr>
            <a:spLocks noGrp="1"/>
          </p:cNvSpPr>
          <p:nvPr>
            <p:ph type="pic" sz="quarter" idx="17"/>
          </p:nvPr>
        </p:nvSpPr>
        <p:spPr>
          <a:xfrm>
            <a:off x="3681556" y="1597336"/>
            <a:ext cx="1365909" cy="553998"/>
          </a:xfrm>
        </p:spPr>
        <p:txBody>
          <a:bodyPr/>
          <a:lstStyle/>
          <a:p>
            <a:r>
              <a:rPr lang="en-GB"/>
              <a:t>Click icon to add picture</a:t>
            </a:r>
            <a:endParaRPr lang="en-US"/>
          </a:p>
        </p:txBody>
      </p:sp>
      <p:sp>
        <p:nvSpPr>
          <p:cNvPr id="32" name="Holder 3">
            <a:extLst>
              <a:ext uri="{FF2B5EF4-FFF2-40B4-BE49-F238E27FC236}">
                <a16:creationId xmlns:a16="http://schemas.microsoft.com/office/drawing/2014/main" id="{F65D717A-D3B4-A643-89F7-958E25A68734}"/>
              </a:ext>
            </a:extLst>
          </p:cNvPr>
          <p:cNvSpPr>
            <a:spLocks noGrp="1"/>
          </p:cNvSpPr>
          <p:nvPr>
            <p:ph type="body" idx="18"/>
          </p:nvPr>
        </p:nvSpPr>
        <p:spPr>
          <a:xfrm>
            <a:off x="943043" y="3662930"/>
            <a:ext cx="2143085" cy="183896"/>
          </a:xfrm>
        </p:spPr>
        <p:txBody>
          <a:bodyPr lIns="0" tIns="0" rIns="0" bIns="0"/>
          <a:lstStyle>
            <a:lvl1pPr>
              <a:defRPr sz="1195" dirty="0">
                <a:solidFill>
                  <a:srgbClr val="FFFFFF"/>
                </a:solidFill>
                <a:latin typeface="Atkinson Hyperlegible"/>
                <a:cs typeface="Atkinson Hyperlegible"/>
              </a:defRPr>
            </a:lvl1pPr>
          </a:lstStyle>
          <a:p>
            <a:pPr lvl="0"/>
            <a:r>
              <a:rPr lang="en-GB"/>
              <a:t>Click to edit Master text styles</a:t>
            </a:r>
          </a:p>
        </p:txBody>
      </p:sp>
      <p:sp>
        <p:nvSpPr>
          <p:cNvPr id="33" name="Holder 3">
            <a:extLst>
              <a:ext uri="{FF2B5EF4-FFF2-40B4-BE49-F238E27FC236}">
                <a16:creationId xmlns:a16="http://schemas.microsoft.com/office/drawing/2014/main" id="{75A60E6C-F11D-9528-65FF-FBF9F830C76C}"/>
              </a:ext>
            </a:extLst>
          </p:cNvPr>
          <p:cNvSpPr>
            <a:spLocks noGrp="1"/>
          </p:cNvSpPr>
          <p:nvPr>
            <p:ph type="body" idx="19"/>
          </p:nvPr>
        </p:nvSpPr>
        <p:spPr>
          <a:xfrm>
            <a:off x="932559" y="3206610"/>
            <a:ext cx="2143085" cy="429092"/>
          </a:xfrm>
        </p:spPr>
        <p:txBody>
          <a:bodyPr lIns="0" tIns="0" rIns="0" bIns="0"/>
          <a:lstStyle>
            <a:lvl1pPr>
              <a:defRPr sz="1394" b="1" spc="-10" dirty="0">
                <a:solidFill>
                  <a:srgbClr val="5FBB46"/>
                </a:solidFill>
                <a:latin typeface="Atkinson Hyperlegible"/>
                <a:cs typeface="Atkinson Hyperlegible"/>
              </a:defRPr>
            </a:lvl1pPr>
          </a:lstStyle>
          <a:p>
            <a:pPr lvl="0"/>
            <a:r>
              <a:rPr lang="en-GB"/>
              <a:t>Click to edit Master text styles</a:t>
            </a:r>
          </a:p>
        </p:txBody>
      </p:sp>
      <p:sp>
        <p:nvSpPr>
          <p:cNvPr id="34" name="Picture Placeholder 24">
            <a:extLst>
              <a:ext uri="{FF2B5EF4-FFF2-40B4-BE49-F238E27FC236}">
                <a16:creationId xmlns:a16="http://schemas.microsoft.com/office/drawing/2014/main" id="{B4EAF5A2-3144-04B5-8A6F-4F4B53B630E8}"/>
              </a:ext>
            </a:extLst>
          </p:cNvPr>
          <p:cNvSpPr>
            <a:spLocks noGrp="1"/>
          </p:cNvSpPr>
          <p:nvPr>
            <p:ph type="pic" sz="quarter" idx="20"/>
          </p:nvPr>
        </p:nvSpPr>
        <p:spPr>
          <a:xfrm>
            <a:off x="932558" y="1597336"/>
            <a:ext cx="1365909" cy="553998"/>
          </a:xfrm>
        </p:spPr>
        <p:txBody>
          <a:bodyPr/>
          <a:lstStyle/>
          <a:p>
            <a:r>
              <a:rPr lang="en-GB"/>
              <a:t>Click icon to add picture</a:t>
            </a:r>
            <a:endParaRPr lang="en-US"/>
          </a:p>
        </p:txBody>
      </p:sp>
      <p:sp>
        <p:nvSpPr>
          <p:cNvPr id="2" name="Slide Number Placeholder 53">
            <a:extLst>
              <a:ext uri="{FF2B5EF4-FFF2-40B4-BE49-F238E27FC236}">
                <a16:creationId xmlns:a16="http://schemas.microsoft.com/office/drawing/2014/main" id="{1E49ACFD-0BBB-65AA-7E31-5270B29068B5}"/>
              </a:ext>
            </a:extLst>
          </p:cNvPr>
          <p:cNvSpPr>
            <a:spLocks noGrp="1"/>
          </p:cNvSpPr>
          <p:nvPr>
            <p:ph type="sldNum" sz="quarter" idx="7"/>
          </p:nvPr>
        </p:nvSpPr>
        <p:spPr>
          <a:xfrm>
            <a:off x="11483752" y="6377940"/>
            <a:ext cx="539736" cy="276232"/>
          </a:xfrm>
          <a:prstGeom prst="rect">
            <a:avLst/>
          </a:prstGeom>
        </p:spPr>
        <p:txBody>
          <a:bodyPr/>
          <a:lstStyle>
            <a:lvl1pPr algn="ctr">
              <a:defRPr b="1">
                <a:solidFill>
                  <a:schemeClr val="bg1"/>
                </a:solidFill>
              </a:defRPr>
            </a:lvl1pPr>
          </a:lstStyle>
          <a:p>
            <a:fld id="{B6F15528-21DE-4FAA-801E-634DDDAF4B2B}" type="slidenum">
              <a:rPr lang="en-US" smtClean="0">
                <a:latin typeface="+mj-lt"/>
              </a:rPr>
              <a:pPr/>
              <a:t>‹#›</a:t>
            </a:fld>
            <a:endParaRPr lang="en-US">
              <a:latin typeface="+mj-lt"/>
            </a:endParaRPr>
          </a:p>
        </p:txBody>
      </p:sp>
      <p:sp>
        <p:nvSpPr>
          <p:cNvPr id="3" name="object 4">
            <a:extLst>
              <a:ext uri="{FF2B5EF4-FFF2-40B4-BE49-F238E27FC236}">
                <a16:creationId xmlns:a16="http://schemas.microsoft.com/office/drawing/2014/main" id="{D0F8A576-A8B4-1452-1D37-397E244B3D6C}"/>
              </a:ext>
            </a:extLst>
          </p:cNvPr>
          <p:cNvSpPr txBox="1"/>
          <p:nvPr userDrawn="1"/>
        </p:nvSpPr>
        <p:spPr>
          <a:xfrm>
            <a:off x="399982" y="4948779"/>
            <a:ext cx="153247" cy="1478087"/>
          </a:xfrm>
          <a:prstGeom prst="rect">
            <a:avLst/>
          </a:prstGeom>
        </p:spPr>
        <p:txBody>
          <a:bodyPr vert="vert270" wrap="square" lIns="0" tIns="6324" rIns="0" bIns="0" rtlCol="0">
            <a:spAutoFit/>
          </a:bodyPr>
          <a:lstStyle/>
          <a:p>
            <a:pPr marL="12648">
              <a:lnSpc>
                <a:spcPct val="100000"/>
              </a:lnSpc>
              <a:spcBef>
                <a:spcPts val="50"/>
              </a:spcBef>
            </a:pPr>
            <a:r>
              <a:rPr sz="996" b="1" spc="-30">
                <a:solidFill>
                  <a:srgbClr val="FFFFFF"/>
                </a:solidFill>
                <a:latin typeface="Atkinson Hyperlegible"/>
                <a:cs typeface="Atkinson Hyperlegible"/>
              </a:rPr>
              <a:t>Accelerating</a:t>
            </a:r>
            <a:r>
              <a:rPr sz="996" b="1" spc="5">
                <a:solidFill>
                  <a:srgbClr val="FFFFFF"/>
                </a:solidFill>
                <a:latin typeface="Atkinson Hyperlegible"/>
                <a:cs typeface="Atkinson Hyperlegible"/>
              </a:rPr>
              <a:t> </a:t>
            </a:r>
            <a:r>
              <a:rPr lang="en-GB" sz="996" b="1" spc="-35">
                <a:solidFill>
                  <a:srgbClr val="FFFFFF"/>
                </a:solidFill>
                <a:latin typeface="Atkinson Hyperlegible"/>
                <a:cs typeface="Atkinson Hyperlegible"/>
              </a:rPr>
              <a:t>N</a:t>
            </a:r>
            <a:r>
              <a:rPr sz="996" b="1" spc="-35">
                <a:solidFill>
                  <a:srgbClr val="FFFFFF"/>
                </a:solidFill>
                <a:latin typeface="Atkinson Hyperlegible"/>
                <a:cs typeface="Atkinson Hyperlegible"/>
              </a:rPr>
              <a:t>et</a:t>
            </a:r>
            <a:r>
              <a:rPr lang="en-GB" sz="996" b="1" spc="-35">
                <a:solidFill>
                  <a:srgbClr val="FFFFFF"/>
                </a:solidFill>
                <a:latin typeface="Atkinson Hyperlegible"/>
                <a:cs typeface="Atkinson Hyperlegible"/>
              </a:rPr>
              <a:t> </a:t>
            </a:r>
            <a:r>
              <a:rPr lang="en-GB" sz="996" b="1" spc="-20">
                <a:solidFill>
                  <a:srgbClr val="FFFFFF"/>
                </a:solidFill>
                <a:latin typeface="Atkinson Hyperlegible"/>
                <a:cs typeface="Atkinson Hyperlegible"/>
              </a:rPr>
              <a:t>Z</a:t>
            </a:r>
            <a:r>
              <a:rPr sz="996" b="1" spc="-20" err="1">
                <a:solidFill>
                  <a:srgbClr val="FFFFFF"/>
                </a:solidFill>
                <a:latin typeface="Atkinson Hyperlegible"/>
                <a:cs typeface="Atkinson Hyperlegible"/>
              </a:rPr>
              <a:t>ero</a:t>
            </a:r>
            <a:endParaRPr sz="996">
              <a:latin typeface="Atkinson Hyperlegible"/>
              <a:cs typeface="Atkinson Hyperlegible"/>
            </a:endParaRPr>
          </a:p>
        </p:txBody>
      </p:sp>
      <p:sp>
        <p:nvSpPr>
          <p:cNvPr id="4" name="Vertical Text Placeholder 8">
            <a:extLst>
              <a:ext uri="{FF2B5EF4-FFF2-40B4-BE49-F238E27FC236}">
                <a16:creationId xmlns:a16="http://schemas.microsoft.com/office/drawing/2014/main" id="{4E9263FF-1F60-903A-85B2-D26B457357CA}"/>
              </a:ext>
            </a:extLst>
          </p:cNvPr>
          <p:cNvSpPr>
            <a:spLocks noGrp="1"/>
          </p:cNvSpPr>
          <p:nvPr>
            <p:ph type="body" orient="vert" sz="quarter" idx="22" hasCustomPrompt="1"/>
          </p:nvPr>
        </p:nvSpPr>
        <p:spPr>
          <a:xfrm>
            <a:off x="11676996" y="4540728"/>
            <a:ext cx="153247" cy="1613182"/>
          </a:xfrm>
        </p:spPr>
        <p:txBody>
          <a:bodyPr vert="eaVert"/>
          <a:lstStyle>
            <a:lvl1pPr>
              <a:defRPr sz="996">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Presentation Title</a:t>
            </a:r>
          </a:p>
        </p:txBody>
      </p:sp>
    </p:spTree>
    <p:extLst>
      <p:ext uri="{BB962C8B-B14F-4D97-AF65-F5344CB8AC3E}">
        <p14:creationId xmlns:p14="http://schemas.microsoft.com/office/powerpoint/2010/main" val="339513309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19_Title and Content">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0B00F213-018F-605C-4309-878D4B21086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475201" y="228903"/>
            <a:ext cx="539737" cy="540485"/>
          </a:xfrm>
          <a:prstGeom prst="rect">
            <a:avLst/>
          </a:prstGeom>
        </p:spPr>
      </p:pic>
      <p:sp>
        <p:nvSpPr>
          <p:cNvPr id="22" name="Holder 3">
            <a:extLst>
              <a:ext uri="{FF2B5EF4-FFF2-40B4-BE49-F238E27FC236}">
                <a16:creationId xmlns:a16="http://schemas.microsoft.com/office/drawing/2014/main" id="{914D84CA-CBC7-8FED-68A9-1FC789D7F30C}"/>
              </a:ext>
            </a:extLst>
          </p:cNvPr>
          <p:cNvSpPr>
            <a:spLocks noGrp="1"/>
          </p:cNvSpPr>
          <p:nvPr>
            <p:ph type="body" idx="1"/>
          </p:nvPr>
        </p:nvSpPr>
        <p:spPr>
          <a:xfrm>
            <a:off x="9112723" y="3662930"/>
            <a:ext cx="2143085" cy="184154"/>
          </a:xfrm>
        </p:spPr>
        <p:txBody>
          <a:bodyPr lIns="0" tIns="0" rIns="0" bIns="0"/>
          <a:lstStyle>
            <a:lvl1pPr>
              <a:defRPr sz="1195" dirty="0">
                <a:solidFill>
                  <a:schemeClr val="tx1"/>
                </a:solidFill>
                <a:latin typeface="Atkinson Hyperlegible"/>
                <a:cs typeface="Atkinson Hyperlegible"/>
              </a:defRPr>
            </a:lvl1pPr>
          </a:lstStyle>
          <a:p>
            <a:pPr lvl="0"/>
            <a:r>
              <a:rPr lang="en-GB"/>
              <a:t>Click to edit Master text styles</a:t>
            </a:r>
          </a:p>
        </p:txBody>
      </p:sp>
      <p:sp>
        <p:nvSpPr>
          <p:cNvPr id="23" name="Holder 3">
            <a:extLst>
              <a:ext uri="{FF2B5EF4-FFF2-40B4-BE49-F238E27FC236}">
                <a16:creationId xmlns:a16="http://schemas.microsoft.com/office/drawing/2014/main" id="{F1285DE6-EAC6-A798-D63F-D15A19FF0918}"/>
              </a:ext>
            </a:extLst>
          </p:cNvPr>
          <p:cNvSpPr>
            <a:spLocks noGrp="1"/>
          </p:cNvSpPr>
          <p:nvPr>
            <p:ph type="body" idx="10"/>
          </p:nvPr>
        </p:nvSpPr>
        <p:spPr>
          <a:xfrm>
            <a:off x="9102239" y="3206610"/>
            <a:ext cx="2143085" cy="429092"/>
          </a:xfrm>
        </p:spPr>
        <p:txBody>
          <a:bodyPr lIns="0" tIns="0" rIns="0" bIns="0"/>
          <a:lstStyle>
            <a:lvl1pPr>
              <a:defRPr sz="1394" b="1" spc="-10" dirty="0">
                <a:solidFill>
                  <a:srgbClr val="5FBB46"/>
                </a:solidFill>
                <a:latin typeface="Atkinson Hyperlegible"/>
                <a:cs typeface="Atkinson Hyperlegible"/>
              </a:defRPr>
            </a:lvl1pPr>
          </a:lstStyle>
          <a:p>
            <a:pPr lvl="0"/>
            <a:r>
              <a:rPr lang="en-GB"/>
              <a:t>Click to edit Master text styles</a:t>
            </a:r>
          </a:p>
        </p:txBody>
      </p:sp>
      <p:sp>
        <p:nvSpPr>
          <p:cNvPr id="25" name="Picture Placeholder 24">
            <a:extLst>
              <a:ext uri="{FF2B5EF4-FFF2-40B4-BE49-F238E27FC236}">
                <a16:creationId xmlns:a16="http://schemas.microsoft.com/office/drawing/2014/main" id="{2698E35C-81D9-3ADD-61E1-CD6C186A46C6}"/>
              </a:ext>
            </a:extLst>
          </p:cNvPr>
          <p:cNvSpPr>
            <a:spLocks noGrp="1"/>
          </p:cNvSpPr>
          <p:nvPr>
            <p:ph type="pic" sz="quarter" idx="11"/>
          </p:nvPr>
        </p:nvSpPr>
        <p:spPr>
          <a:xfrm>
            <a:off x="9102238" y="1597336"/>
            <a:ext cx="1365909" cy="553998"/>
          </a:xfrm>
        </p:spPr>
        <p:txBody>
          <a:bodyPr/>
          <a:lstStyle/>
          <a:p>
            <a:r>
              <a:rPr lang="en-GB"/>
              <a:t>Click icon to add picture</a:t>
            </a:r>
            <a:endParaRPr lang="en-US"/>
          </a:p>
        </p:txBody>
      </p:sp>
      <p:sp>
        <p:nvSpPr>
          <p:cNvPr id="26" name="Holder 3">
            <a:extLst>
              <a:ext uri="{FF2B5EF4-FFF2-40B4-BE49-F238E27FC236}">
                <a16:creationId xmlns:a16="http://schemas.microsoft.com/office/drawing/2014/main" id="{A23DAA52-52E2-F8FD-E86C-A28457DFEE49}"/>
              </a:ext>
            </a:extLst>
          </p:cNvPr>
          <p:cNvSpPr>
            <a:spLocks noGrp="1"/>
          </p:cNvSpPr>
          <p:nvPr>
            <p:ph type="body" idx="12"/>
          </p:nvPr>
        </p:nvSpPr>
        <p:spPr>
          <a:xfrm>
            <a:off x="6423859" y="3662930"/>
            <a:ext cx="2143085" cy="184154"/>
          </a:xfrm>
        </p:spPr>
        <p:txBody>
          <a:bodyPr lIns="0" tIns="0" rIns="0" bIns="0"/>
          <a:lstStyle>
            <a:lvl1pPr>
              <a:defRPr sz="1195" dirty="0">
                <a:solidFill>
                  <a:schemeClr val="tx1"/>
                </a:solidFill>
                <a:latin typeface="Atkinson Hyperlegible"/>
                <a:cs typeface="Atkinson Hyperlegible"/>
              </a:defRPr>
            </a:lvl1pPr>
          </a:lstStyle>
          <a:p>
            <a:pPr lvl="0"/>
            <a:r>
              <a:rPr lang="en-GB"/>
              <a:t>Click to edit Master text styles</a:t>
            </a:r>
          </a:p>
        </p:txBody>
      </p:sp>
      <p:sp>
        <p:nvSpPr>
          <p:cNvPr id="27" name="Holder 3">
            <a:extLst>
              <a:ext uri="{FF2B5EF4-FFF2-40B4-BE49-F238E27FC236}">
                <a16:creationId xmlns:a16="http://schemas.microsoft.com/office/drawing/2014/main" id="{D6019E84-2348-BEFD-58E6-AEFBDE8F85CE}"/>
              </a:ext>
            </a:extLst>
          </p:cNvPr>
          <p:cNvSpPr>
            <a:spLocks noGrp="1"/>
          </p:cNvSpPr>
          <p:nvPr>
            <p:ph type="body" idx="13"/>
          </p:nvPr>
        </p:nvSpPr>
        <p:spPr>
          <a:xfrm>
            <a:off x="6413374" y="3206610"/>
            <a:ext cx="2143085" cy="429092"/>
          </a:xfrm>
        </p:spPr>
        <p:txBody>
          <a:bodyPr lIns="0" tIns="0" rIns="0" bIns="0"/>
          <a:lstStyle>
            <a:lvl1pPr>
              <a:defRPr sz="1394" b="1" spc="-10" dirty="0">
                <a:solidFill>
                  <a:srgbClr val="5FBB46"/>
                </a:solidFill>
                <a:latin typeface="Atkinson Hyperlegible"/>
                <a:cs typeface="Atkinson Hyperlegible"/>
              </a:defRPr>
            </a:lvl1pPr>
          </a:lstStyle>
          <a:p>
            <a:pPr lvl="0"/>
            <a:r>
              <a:rPr lang="en-GB"/>
              <a:t>Click to edit Master text styles</a:t>
            </a:r>
          </a:p>
        </p:txBody>
      </p:sp>
      <p:sp>
        <p:nvSpPr>
          <p:cNvPr id="28" name="Picture Placeholder 24">
            <a:extLst>
              <a:ext uri="{FF2B5EF4-FFF2-40B4-BE49-F238E27FC236}">
                <a16:creationId xmlns:a16="http://schemas.microsoft.com/office/drawing/2014/main" id="{A4544034-D791-C12C-5EAB-5EF4EFEF91AA}"/>
              </a:ext>
            </a:extLst>
          </p:cNvPr>
          <p:cNvSpPr>
            <a:spLocks noGrp="1"/>
          </p:cNvSpPr>
          <p:nvPr>
            <p:ph type="pic" sz="quarter" idx="14"/>
          </p:nvPr>
        </p:nvSpPr>
        <p:spPr>
          <a:xfrm>
            <a:off x="6413373" y="1597336"/>
            <a:ext cx="1365909" cy="553998"/>
          </a:xfrm>
        </p:spPr>
        <p:txBody>
          <a:bodyPr/>
          <a:lstStyle/>
          <a:p>
            <a:r>
              <a:rPr lang="en-GB"/>
              <a:t>Click icon to add picture</a:t>
            </a:r>
            <a:endParaRPr lang="en-US"/>
          </a:p>
        </p:txBody>
      </p:sp>
      <p:sp>
        <p:nvSpPr>
          <p:cNvPr id="29" name="Holder 3">
            <a:extLst>
              <a:ext uri="{FF2B5EF4-FFF2-40B4-BE49-F238E27FC236}">
                <a16:creationId xmlns:a16="http://schemas.microsoft.com/office/drawing/2014/main" id="{2CF6A513-BF1A-FEAD-9D4C-2DDA205C3E3C}"/>
              </a:ext>
            </a:extLst>
          </p:cNvPr>
          <p:cNvSpPr>
            <a:spLocks noGrp="1"/>
          </p:cNvSpPr>
          <p:nvPr>
            <p:ph type="body" idx="15"/>
          </p:nvPr>
        </p:nvSpPr>
        <p:spPr>
          <a:xfrm>
            <a:off x="3692041" y="3662930"/>
            <a:ext cx="2143085" cy="184154"/>
          </a:xfrm>
        </p:spPr>
        <p:txBody>
          <a:bodyPr lIns="0" tIns="0" rIns="0" bIns="0"/>
          <a:lstStyle>
            <a:lvl1pPr>
              <a:defRPr sz="1195" dirty="0">
                <a:solidFill>
                  <a:schemeClr val="tx1"/>
                </a:solidFill>
                <a:latin typeface="Atkinson Hyperlegible"/>
                <a:cs typeface="Atkinson Hyperlegible"/>
              </a:defRPr>
            </a:lvl1pPr>
          </a:lstStyle>
          <a:p>
            <a:pPr lvl="0"/>
            <a:r>
              <a:rPr lang="en-GB"/>
              <a:t>Click to edit Master text styles</a:t>
            </a:r>
          </a:p>
        </p:txBody>
      </p:sp>
      <p:sp>
        <p:nvSpPr>
          <p:cNvPr id="30" name="Holder 3">
            <a:extLst>
              <a:ext uri="{FF2B5EF4-FFF2-40B4-BE49-F238E27FC236}">
                <a16:creationId xmlns:a16="http://schemas.microsoft.com/office/drawing/2014/main" id="{ACCDDD63-947B-C353-5EAE-E1C6D4057F99}"/>
              </a:ext>
            </a:extLst>
          </p:cNvPr>
          <p:cNvSpPr>
            <a:spLocks noGrp="1"/>
          </p:cNvSpPr>
          <p:nvPr>
            <p:ph type="body" idx="16"/>
          </p:nvPr>
        </p:nvSpPr>
        <p:spPr>
          <a:xfrm>
            <a:off x="3681557" y="3206610"/>
            <a:ext cx="2143085" cy="429092"/>
          </a:xfrm>
        </p:spPr>
        <p:txBody>
          <a:bodyPr lIns="0" tIns="0" rIns="0" bIns="0"/>
          <a:lstStyle>
            <a:lvl1pPr>
              <a:defRPr sz="1394" b="1" spc="-10" dirty="0">
                <a:solidFill>
                  <a:srgbClr val="5FBB46"/>
                </a:solidFill>
                <a:latin typeface="Atkinson Hyperlegible"/>
                <a:cs typeface="Atkinson Hyperlegible"/>
              </a:defRPr>
            </a:lvl1pPr>
          </a:lstStyle>
          <a:p>
            <a:pPr lvl="0"/>
            <a:r>
              <a:rPr lang="en-GB"/>
              <a:t>Click to edit Master text styles</a:t>
            </a:r>
          </a:p>
        </p:txBody>
      </p:sp>
      <p:sp>
        <p:nvSpPr>
          <p:cNvPr id="31" name="Picture Placeholder 24">
            <a:extLst>
              <a:ext uri="{FF2B5EF4-FFF2-40B4-BE49-F238E27FC236}">
                <a16:creationId xmlns:a16="http://schemas.microsoft.com/office/drawing/2014/main" id="{E224A463-A753-2E65-CF3C-768B67B08CFE}"/>
              </a:ext>
            </a:extLst>
          </p:cNvPr>
          <p:cNvSpPr>
            <a:spLocks noGrp="1"/>
          </p:cNvSpPr>
          <p:nvPr>
            <p:ph type="pic" sz="quarter" idx="17"/>
          </p:nvPr>
        </p:nvSpPr>
        <p:spPr>
          <a:xfrm>
            <a:off x="3681556" y="1597336"/>
            <a:ext cx="1365909" cy="553998"/>
          </a:xfrm>
        </p:spPr>
        <p:txBody>
          <a:bodyPr/>
          <a:lstStyle/>
          <a:p>
            <a:r>
              <a:rPr lang="en-GB"/>
              <a:t>Click icon to add picture</a:t>
            </a:r>
            <a:endParaRPr lang="en-US"/>
          </a:p>
        </p:txBody>
      </p:sp>
      <p:sp>
        <p:nvSpPr>
          <p:cNvPr id="32" name="Holder 3">
            <a:extLst>
              <a:ext uri="{FF2B5EF4-FFF2-40B4-BE49-F238E27FC236}">
                <a16:creationId xmlns:a16="http://schemas.microsoft.com/office/drawing/2014/main" id="{F65D717A-D3B4-A643-89F7-958E25A68734}"/>
              </a:ext>
            </a:extLst>
          </p:cNvPr>
          <p:cNvSpPr>
            <a:spLocks noGrp="1"/>
          </p:cNvSpPr>
          <p:nvPr>
            <p:ph type="body" idx="18"/>
          </p:nvPr>
        </p:nvSpPr>
        <p:spPr>
          <a:xfrm>
            <a:off x="943043" y="3662930"/>
            <a:ext cx="2143085" cy="184154"/>
          </a:xfrm>
        </p:spPr>
        <p:txBody>
          <a:bodyPr lIns="0" tIns="0" rIns="0" bIns="0"/>
          <a:lstStyle>
            <a:lvl1pPr>
              <a:defRPr sz="1195" dirty="0">
                <a:solidFill>
                  <a:schemeClr val="tx1"/>
                </a:solidFill>
                <a:latin typeface="Atkinson Hyperlegible"/>
                <a:cs typeface="Atkinson Hyperlegible"/>
              </a:defRPr>
            </a:lvl1pPr>
          </a:lstStyle>
          <a:p>
            <a:pPr lvl="0"/>
            <a:r>
              <a:rPr lang="en-GB"/>
              <a:t>Click to edit Master text styles</a:t>
            </a:r>
          </a:p>
        </p:txBody>
      </p:sp>
      <p:sp>
        <p:nvSpPr>
          <p:cNvPr id="33" name="Holder 3">
            <a:extLst>
              <a:ext uri="{FF2B5EF4-FFF2-40B4-BE49-F238E27FC236}">
                <a16:creationId xmlns:a16="http://schemas.microsoft.com/office/drawing/2014/main" id="{75A60E6C-F11D-9528-65FF-FBF9F830C76C}"/>
              </a:ext>
            </a:extLst>
          </p:cNvPr>
          <p:cNvSpPr>
            <a:spLocks noGrp="1"/>
          </p:cNvSpPr>
          <p:nvPr>
            <p:ph type="body" idx="19"/>
          </p:nvPr>
        </p:nvSpPr>
        <p:spPr>
          <a:xfrm>
            <a:off x="932559" y="3206610"/>
            <a:ext cx="2143085" cy="429092"/>
          </a:xfrm>
        </p:spPr>
        <p:txBody>
          <a:bodyPr lIns="0" tIns="0" rIns="0" bIns="0"/>
          <a:lstStyle>
            <a:lvl1pPr>
              <a:defRPr sz="1394" b="1" spc="-10" dirty="0">
                <a:solidFill>
                  <a:srgbClr val="5FBB46"/>
                </a:solidFill>
                <a:latin typeface="Atkinson Hyperlegible"/>
                <a:cs typeface="Atkinson Hyperlegible"/>
              </a:defRPr>
            </a:lvl1pPr>
          </a:lstStyle>
          <a:p>
            <a:pPr lvl="0"/>
            <a:r>
              <a:rPr lang="en-GB"/>
              <a:t>Click to edit Master text styles</a:t>
            </a:r>
          </a:p>
        </p:txBody>
      </p:sp>
      <p:sp>
        <p:nvSpPr>
          <p:cNvPr id="34" name="Picture Placeholder 24">
            <a:extLst>
              <a:ext uri="{FF2B5EF4-FFF2-40B4-BE49-F238E27FC236}">
                <a16:creationId xmlns:a16="http://schemas.microsoft.com/office/drawing/2014/main" id="{B4EAF5A2-3144-04B5-8A6F-4F4B53B630E8}"/>
              </a:ext>
            </a:extLst>
          </p:cNvPr>
          <p:cNvSpPr>
            <a:spLocks noGrp="1"/>
          </p:cNvSpPr>
          <p:nvPr>
            <p:ph type="pic" sz="quarter" idx="20"/>
          </p:nvPr>
        </p:nvSpPr>
        <p:spPr>
          <a:xfrm>
            <a:off x="932558" y="1597336"/>
            <a:ext cx="1365909" cy="553998"/>
          </a:xfrm>
        </p:spPr>
        <p:txBody>
          <a:bodyPr/>
          <a:lstStyle/>
          <a:p>
            <a:r>
              <a:rPr lang="en-GB"/>
              <a:t>Click icon to add picture</a:t>
            </a:r>
            <a:endParaRPr lang="en-US"/>
          </a:p>
        </p:txBody>
      </p:sp>
      <p:sp>
        <p:nvSpPr>
          <p:cNvPr id="2" name="Slide Number Placeholder 53">
            <a:extLst>
              <a:ext uri="{FF2B5EF4-FFF2-40B4-BE49-F238E27FC236}">
                <a16:creationId xmlns:a16="http://schemas.microsoft.com/office/drawing/2014/main" id="{1E49ACFD-0BBB-65AA-7E31-5270B29068B5}"/>
              </a:ext>
            </a:extLst>
          </p:cNvPr>
          <p:cNvSpPr>
            <a:spLocks noGrp="1"/>
          </p:cNvSpPr>
          <p:nvPr>
            <p:ph type="sldNum" sz="quarter" idx="7"/>
          </p:nvPr>
        </p:nvSpPr>
        <p:spPr>
          <a:xfrm>
            <a:off x="11483752" y="6377940"/>
            <a:ext cx="539736" cy="276232"/>
          </a:xfrm>
          <a:prstGeom prst="rect">
            <a:avLst/>
          </a:prstGeom>
        </p:spPr>
        <p:txBody>
          <a:bodyPr/>
          <a:lstStyle>
            <a:lvl1pPr algn="ctr">
              <a:defRPr b="1">
                <a:solidFill>
                  <a:schemeClr val="tx1"/>
                </a:solidFill>
              </a:defRPr>
            </a:lvl1pPr>
          </a:lstStyle>
          <a:p>
            <a:fld id="{B6F15528-21DE-4FAA-801E-634DDDAF4B2B}" type="slidenum">
              <a:rPr lang="en-US" smtClean="0">
                <a:latin typeface="+mj-lt"/>
              </a:rPr>
              <a:pPr/>
              <a:t>‹#›</a:t>
            </a:fld>
            <a:endParaRPr lang="en-US">
              <a:latin typeface="+mj-lt"/>
            </a:endParaRPr>
          </a:p>
        </p:txBody>
      </p:sp>
      <p:sp>
        <p:nvSpPr>
          <p:cNvPr id="3" name="object 4">
            <a:extLst>
              <a:ext uri="{FF2B5EF4-FFF2-40B4-BE49-F238E27FC236}">
                <a16:creationId xmlns:a16="http://schemas.microsoft.com/office/drawing/2014/main" id="{D0F8A576-A8B4-1452-1D37-397E244B3D6C}"/>
              </a:ext>
            </a:extLst>
          </p:cNvPr>
          <p:cNvSpPr txBox="1"/>
          <p:nvPr userDrawn="1"/>
        </p:nvSpPr>
        <p:spPr>
          <a:xfrm>
            <a:off x="399982" y="4948779"/>
            <a:ext cx="153247" cy="1478087"/>
          </a:xfrm>
          <a:prstGeom prst="rect">
            <a:avLst/>
          </a:prstGeom>
        </p:spPr>
        <p:txBody>
          <a:bodyPr vert="vert270" wrap="square" lIns="0" tIns="6324" rIns="0" bIns="0" rtlCol="0">
            <a:spAutoFit/>
          </a:bodyPr>
          <a:lstStyle/>
          <a:p>
            <a:pPr marL="12648">
              <a:lnSpc>
                <a:spcPct val="100000"/>
              </a:lnSpc>
              <a:spcBef>
                <a:spcPts val="50"/>
              </a:spcBef>
            </a:pPr>
            <a:r>
              <a:rPr sz="996" b="1" spc="-30">
                <a:solidFill>
                  <a:schemeClr val="tx1"/>
                </a:solidFill>
                <a:latin typeface="Atkinson Hyperlegible"/>
                <a:cs typeface="Atkinson Hyperlegible"/>
              </a:rPr>
              <a:t>Accelerating</a:t>
            </a:r>
            <a:r>
              <a:rPr sz="996" b="1" spc="5">
                <a:solidFill>
                  <a:schemeClr val="tx1"/>
                </a:solidFill>
                <a:latin typeface="Atkinson Hyperlegible"/>
                <a:cs typeface="Atkinson Hyperlegible"/>
              </a:rPr>
              <a:t> </a:t>
            </a:r>
            <a:r>
              <a:rPr lang="en-GB" sz="996" b="1" spc="-35">
                <a:solidFill>
                  <a:schemeClr val="tx1"/>
                </a:solidFill>
                <a:latin typeface="Atkinson Hyperlegible"/>
                <a:cs typeface="Atkinson Hyperlegible"/>
              </a:rPr>
              <a:t>N</a:t>
            </a:r>
            <a:r>
              <a:rPr sz="996" b="1" spc="-35">
                <a:solidFill>
                  <a:schemeClr val="tx1"/>
                </a:solidFill>
                <a:latin typeface="Atkinson Hyperlegible"/>
                <a:cs typeface="Atkinson Hyperlegible"/>
              </a:rPr>
              <a:t>et</a:t>
            </a:r>
            <a:r>
              <a:rPr lang="en-GB" sz="996" b="1" spc="-35">
                <a:solidFill>
                  <a:schemeClr val="tx1"/>
                </a:solidFill>
                <a:latin typeface="Atkinson Hyperlegible"/>
                <a:cs typeface="Atkinson Hyperlegible"/>
              </a:rPr>
              <a:t> </a:t>
            </a:r>
            <a:r>
              <a:rPr lang="en-GB" sz="996" b="1" spc="-20">
                <a:solidFill>
                  <a:schemeClr val="tx1"/>
                </a:solidFill>
                <a:latin typeface="Atkinson Hyperlegible"/>
                <a:cs typeface="Atkinson Hyperlegible"/>
              </a:rPr>
              <a:t>Z</a:t>
            </a:r>
            <a:r>
              <a:rPr sz="996" b="1" spc="-20" err="1">
                <a:solidFill>
                  <a:schemeClr val="tx1"/>
                </a:solidFill>
                <a:latin typeface="Atkinson Hyperlegible"/>
                <a:cs typeface="Atkinson Hyperlegible"/>
              </a:rPr>
              <a:t>ero</a:t>
            </a:r>
            <a:endParaRPr sz="996">
              <a:solidFill>
                <a:schemeClr val="tx1"/>
              </a:solidFill>
              <a:latin typeface="Atkinson Hyperlegible"/>
              <a:cs typeface="Atkinson Hyperlegible"/>
            </a:endParaRPr>
          </a:p>
        </p:txBody>
      </p:sp>
      <p:sp>
        <p:nvSpPr>
          <p:cNvPr id="4" name="Vertical Text Placeholder 8">
            <a:extLst>
              <a:ext uri="{FF2B5EF4-FFF2-40B4-BE49-F238E27FC236}">
                <a16:creationId xmlns:a16="http://schemas.microsoft.com/office/drawing/2014/main" id="{935D189B-5E89-037D-0615-682069343F4A}"/>
              </a:ext>
            </a:extLst>
          </p:cNvPr>
          <p:cNvSpPr>
            <a:spLocks noGrp="1"/>
          </p:cNvSpPr>
          <p:nvPr>
            <p:ph type="body" orient="vert" sz="quarter" idx="22" hasCustomPrompt="1"/>
          </p:nvPr>
        </p:nvSpPr>
        <p:spPr>
          <a:xfrm>
            <a:off x="11676996" y="4540728"/>
            <a:ext cx="153247" cy="1613182"/>
          </a:xfrm>
        </p:spPr>
        <p:txBody>
          <a:bodyPr vert="eaVert"/>
          <a:lstStyle>
            <a:lvl1pPr>
              <a:defRPr sz="996">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Presentation Title</a:t>
            </a:r>
          </a:p>
        </p:txBody>
      </p:sp>
    </p:spTree>
    <p:extLst>
      <p:ext uri="{BB962C8B-B14F-4D97-AF65-F5344CB8AC3E}">
        <p14:creationId xmlns:p14="http://schemas.microsoft.com/office/powerpoint/2010/main" val="357983663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bg>
      <p:bgPr>
        <a:solidFill>
          <a:schemeClr val="bg1"/>
        </a:solidFill>
        <a:effectLst/>
      </p:bgPr>
    </p:bg>
    <p:spTree>
      <p:nvGrpSpPr>
        <p:cNvPr id="1" name=""/>
        <p:cNvGrpSpPr/>
        <p:nvPr/>
      </p:nvGrpSpPr>
      <p:grpSpPr>
        <a:xfrm>
          <a:off x="0" y="0"/>
          <a:ext cx="0" cy="0"/>
          <a:chOff x="0" y="0"/>
          <a:chExt cx="0" cy="0"/>
        </a:xfrm>
      </p:grpSpPr>
      <p:pic>
        <p:nvPicPr>
          <p:cNvPr id="12" name="Picture 11" descr="A black and green ribbon&#10;&#10;AI-generated content may be incorrect.">
            <a:extLst>
              <a:ext uri="{FF2B5EF4-FFF2-40B4-BE49-F238E27FC236}">
                <a16:creationId xmlns:a16="http://schemas.microsoft.com/office/drawing/2014/main" id="{8C735F33-7B4B-05B5-A0BC-21DD14F250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29" y="642"/>
            <a:ext cx="12189471" cy="6857359"/>
          </a:xfrm>
          <a:prstGeom prst="rect">
            <a:avLst/>
          </a:prstGeom>
        </p:spPr>
      </p:pic>
      <p:sp>
        <p:nvSpPr>
          <p:cNvPr id="10" name="Slide Number Placeholder 53">
            <a:extLst>
              <a:ext uri="{FF2B5EF4-FFF2-40B4-BE49-F238E27FC236}">
                <a16:creationId xmlns:a16="http://schemas.microsoft.com/office/drawing/2014/main" id="{F1966750-40DA-89AB-6DE0-E3318D93EB41}"/>
              </a:ext>
            </a:extLst>
          </p:cNvPr>
          <p:cNvSpPr>
            <a:spLocks noGrp="1"/>
          </p:cNvSpPr>
          <p:nvPr>
            <p:ph type="sldNum" sz="quarter" idx="7"/>
          </p:nvPr>
        </p:nvSpPr>
        <p:spPr>
          <a:xfrm>
            <a:off x="11483752" y="6377940"/>
            <a:ext cx="539736" cy="276232"/>
          </a:xfrm>
          <a:prstGeom prst="rect">
            <a:avLst/>
          </a:prstGeom>
        </p:spPr>
        <p:txBody>
          <a:bodyPr/>
          <a:lstStyle>
            <a:lvl1pPr algn="ctr">
              <a:defRPr b="1">
                <a:solidFill>
                  <a:schemeClr val="tx1"/>
                </a:solidFill>
              </a:defRPr>
            </a:lvl1pPr>
          </a:lstStyle>
          <a:p>
            <a:fld id="{B6F15528-21DE-4FAA-801E-634DDDAF4B2B}" type="slidenum">
              <a:rPr lang="en-US" smtClean="0">
                <a:latin typeface="+mj-lt"/>
              </a:rPr>
              <a:pPr/>
              <a:t>‹#›</a:t>
            </a:fld>
            <a:endParaRPr lang="en-US">
              <a:latin typeface="+mj-lt"/>
            </a:endParaRPr>
          </a:p>
        </p:txBody>
      </p:sp>
      <p:pic>
        <p:nvPicPr>
          <p:cNvPr id="11" name="Graphic 10">
            <a:extLst>
              <a:ext uri="{FF2B5EF4-FFF2-40B4-BE49-F238E27FC236}">
                <a16:creationId xmlns:a16="http://schemas.microsoft.com/office/drawing/2014/main" id="{0B00F213-018F-605C-4309-878D4B21086E}"/>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11475201" y="228903"/>
            <a:ext cx="539737" cy="540485"/>
          </a:xfrm>
          <a:prstGeom prst="rect">
            <a:avLst/>
          </a:prstGeom>
        </p:spPr>
      </p:pic>
      <p:sp>
        <p:nvSpPr>
          <p:cNvPr id="2" name="Holder 2"/>
          <p:cNvSpPr>
            <a:spLocks noGrp="1"/>
          </p:cNvSpPr>
          <p:nvPr>
            <p:ph type="title"/>
          </p:nvPr>
        </p:nvSpPr>
        <p:spPr>
          <a:xfrm>
            <a:off x="7408431" y="984979"/>
            <a:ext cx="3541243" cy="2067901"/>
          </a:xfrm>
        </p:spPr>
        <p:txBody>
          <a:bodyPr vert="horz" wrap="square" lIns="0" tIns="139700" rIns="0" bIns="0" rtlCol="0">
            <a:spAutoFit/>
          </a:bodyPr>
          <a:lstStyle>
            <a:lvl1pPr>
              <a:lnSpc>
                <a:spcPct val="100000"/>
              </a:lnSpc>
              <a:defRPr lang="en-US" spc="-25" dirty="0">
                <a:solidFill>
                  <a:srgbClr val="FFFFFF"/>
                </a:solidFill>
              </a:defRPr>
            </a:lvl1pPr>
          </a:lstStyle>
          <a:p>
            <a:pPr marL="12648" marR="5059" lvl="0">
              <a:lnSpc>
                <a:spcPts val="4980"/>
              </a:lnSpc>
              <a:spcBef>
                <a:spcPts val="1095"/>
              </a:spcBef>
              <a:tabLst>
                <a:tab pos="808835" algn="l"/>
                <a:tab pos="1319179" algn="l"/>
              </a:tabLst>
            </a:pPr>
            <a:r>
              <a:rPr lang="en-GB"/>
              <a:t>Click to edit Master title style</a:t>
            </a:r>
            <a:endParaRPr lang="en-US"/>
          </a:p>
        </p:txBody>
      </p:sp>
      <p:sp>
        <p:nvSpPr>
          <p:cNvPr id="3" name="Holder 3"/>
          <p:cNvSpPr>
            <a:spLocks noGrp="1"/>
          </p:cNvSpPr>
          <p:nvPr>
            <p:ph type="body" idx="1"/>
          </p:nvPr>
        </p:nvSpPr>
        <p:spPr>
          <a:xfrm>
            <a:off x="7443842" y="2698001"/>
            <a:ext cx="3505832" cy="202059"/>
          </a:xfrm>
        </p:spPr>
        <p:txBody>
          <a:bodyPr vert="horz" wrap="square" lIns="0" tIns="22860" rIns="0" bIns="0" rtlCol="0">
            <a:spAutoFit/>
          </a:bodyPr>
          <a:lstStyle>
            <a:lvl1pPr>
              <a:defRPr sz="1195" b="1" dirty="0">
                <a:solidFill>
                  <a:srgbClr val="252525"/>
                </a:solidFill>
                <a:latin typeface="Atkinson Hyperlegible"/>
                <a:cs typeface="Atkinson Hyperlegible"/>
              </a:defRPr>
            </a:lvl1pPr>
          </a:lstStyle>
          <a:p>
            <a:pPr marL="12648" marR="258017" lvl="0">
              <a:lnSpc>
                <a:spcPts val="1394"/>
              </a:lnSpc>
              <a:spcBef>
                <a:spcPts val="179"/>
              </a:spcBef>
            </a:pPr>
            <a:r>
              <a:rPr lang="en-GB"/>
              <a:t>Click to edit Master text styles</a:t>
            </a:r>
          </a:p>
        </p:txBody>
      </p:sp>
      <p:sp>
        <p:nvSpPr>
          <p:cNvPr id="18" name="Holder 3">
            <a:extLst>
              <a:ext uri="{FF2B5EF4-FFF2-40B4-BE49-F238E27FC236}">
                <a16:creationId xmlns:a16="http://schemas.microsoft.com/office/drawing/2014/main" id="{9EF77AA2-3C0A-82D4-18FD-6AFF7ED52D63}"/>
              </a:ext>
            </a:extLst>
          </p:cNvPr>
          <p:cNvSpPr>
            <a:spLocks noGrp="1"/>
          </p:cNvSpPr>
          <p:nvPr>
            <p:ph type="body" idx="10"/>
          </p:nvPr>
        </p:nvSpPr>
        <p:spPr>
          <a:xfrm>
            <a:off x="7423606" y="3973883"/>
            <a:ext cx="3505832" cy="202059"/>
          </a:xfrm>
        </p:spPr>
        <p:txBody>
          <a:bodyPr vert="horz" wrap="square" lIns="0" tIns="22860" rIns="0" bIns="0" rtlCol="0">
            <a:spAutoFit/>
          </a:bodyPr>
          <a:lstStyle>
            <a:lvl1pPr>
              <a:defRPr sz="1195" dirty="0">
                <a:solidFill>
                  <a:srgbClr val="252525"/>
                </a:solidFill>
                <a:latin typeface="Atkinson Hyperlegible"/>
                <a:cs typeface="Atkinson Hyperlegible"/>
              </a:defRPr>
            </a:lvl1pPr>
          </a:lstStyle>
          <a:p>
            <a:pPr marL="12648" marR="258017" lvl="0">
              <a:lnSpc>
                <a:spcPts val="1394"/>
              </a:lnSpc>
              <a:spcBef>
                <a:spcPts val="179"/>
              </a:spcBef>
            </a:pPr>
            <a:r>
              <a:rPr lang="en-GB"/>
              <a:t>Click to edit Master text styles</a:t>
            </a:r>
          </a:p>
        </p:txBody>
      </p:sp>
      <p:sp>
        <p:nvSpPr>
          <p:cNvPr id="4" name="object 4">
            <a:extLst>
              <a:ext uri="{FF2B5EF4-FFF2-40B4-BE49-F238E27FC236}">
                <a16:creationId xmlns:a16="http://schemas.microsoft.com/office/drawing/2014/main" id="{0917C0F0-3BCB-7773-D7BE-BAA6A491364C}"/>
              </a:ext>
            </a:extLst>
          </p:cNvPr>
          <p:cNvSpPr txBox="1"/>
          <p:nvPr userDrawn="1"/>
        </p:nvSpPr>
        <p:spPr>
          <a:xfrm>
            <a:off x="399982" y="4948779"/>
            <a:ext cx="153247" cy="1478087"/>
          </a:xfrm>
          <a:prstGeom prst="rect">
            <a:avLst/>
          </a:prstGeom>
        </p:spPr>
        <p:txBody>
          <a:bodyPr vert="vert270" wrap="square" lIns="0" tIns="6324" rIns="0" bIns="0" rtlCol="0">
            <a:spAutoFit/>
          </a:bodyPr>
          <a:lstStyle/>
          <a:p>
            <a:pPr marL="12648">
              <a:lnSpc>
                <a:spcPct val="100000"/>
              </a:lnSpc>
              <a:spcBef>
                <a:spcPts val="50"/>
              </a:spcBef>
            </a:pPr>
            <a:r>
              <a:rPr sz="996" b="1" spc="-30">
                <a:solidFill>
                  <a:srgbClr val="FFFFFF"/>
                </a:solidFill>
                <a:latin typeface="Atkinson Hyperlegible"/>
                <a:cs typeface="Atkinson Hyperlegible"/>
              </a:rPr>
              <a:t>Accelerating</a:t>
            </a:r>
            <a:r>
              <a:rPr sz="996" b="1" spc="5">
                <a:solidFill>
                  <a:srgbClr val="FFFFFF"/>
                </a:solidFill>
                <a:latin typeface="Atkinson Hyperlegible"/>
                <a:cs typeface="Atkinson Hyperlegible"/>
              </a:rPr>
              <a:t> </a:t>
            </a:r>
            <a:r>
              <a:rPr lang="en-GB" sz="996" b="1" spc="-35">
                <a:solidFill>
                  <a:srgbClr val="FFFFFF"/>
                </a:solidFill>
                <a:latin typeface="Atkinson Hyperlegible"/>
                <a:cs typeface="Atkinson Hyperlegible"/>
              </a:rPr>
              <a:t>N</a:t>
            </a:r>
            <a:r>
              <a:rPr sz="996" b="1" spc="-35">
                <a:solidFill>
                  <a:srgbClr val="FFFFFF"/>
                </a:solidFill>
                <a:latin typeface="Atkinson Hyperlegible"/>
                <a:cs typeface="Atkinson Hyperlegible"/>
              </a:rPr>
              <a:t>et</a:t>
            </a:r>
            <a:r>
              <a:rPr lang="en-GB" sz="996" b="1" spc="-35">
                <a:solidFill>
                  <a:srgbClr val="FFFFFF"/>
                </a:solidFill>
                <a:latin typeface="Atkinson Hyperlegible"/>
                <a:cs typeface="Atkinson Hyperlegible"/>
              </a:rPr>
              <a:t> </a:t>
            </a:r>
            <a:r>
              <a:rPr lang="en-GB" sz="996" b="1" spc="-20">
                <a:solidFill>
                  <a:srgbClr val="FFFFFF"/>
                </a:solidFill>
                <a:latin typeface="Atkinson Hyperlegible"/>
                <a:cs typeface="Atkinson Hyperlegible"/>
              </a:rPr>
              <a:t>Z</a:t>
            </a:r>
            <a:r>
              <a:rPr sz="996" b="1" spc="-20" err="1">
                <a:solidFill>
                  <a:srgbClr val="FFFFFF"/>
                </a:solidFill>
                <a:latin typeface="Atkinson Hyperlegible"/>
                <a:cs typeface="Atkinson Hyperlegible"/>
              </a:rPr>
              <a:t>ero</a:t>
            </a:r>
            <a:endParaRPr sz="996">
              <a:latin typeface="Atkinson Hyperlegible"/>
              <a:cs typeface="Atkinson Hyperlegible"/>
            </a:endParaRPr>
          </a:p>
        </p:txBody>
      </p:sp>
      <p:sp>
        <p:nvSpPr>
          <p:cNvPr id="5" name="Vertical Text Placeholder 8">
            <a:extLst>
              <a:ext uri="{FF2B5EF4-FFF2-40B4-BE49-F238E27FC236}">
                <a16:creationId xmlns:a16="http://schemas.microsoft.com/office/drawing/2014/main" id="{A6CA3835-79BA-7346-A7DA-AB7289542AFF}"/>
              </a:ext>
            </a:extLst>
          </p:cNvPr>
          <p:cNvSpPr>
            <a:spLocks noGrp="1"/>
          </p:cNvSpPr>
          <p:nvPr>
            <p:ph type="body" orient="vert" sz="quarter" idx="22" hasCustomPrompt="1"/>
          </p:nvPr>
        </p:nvSpPr>
        <p:spPr>
          <a:xfrm>
            <a:off x="11676996" y="4540728"/>
            <a:ext cx="153247" cy="1613182"/>
          </a:xfrm>
        </p:spPr>
        <p:txBody>
          <a:bodyPr vert="eaVert"/>
          <a:lstStyle>
            <a:lvl1pPr>
              <a:defRPr sz="996">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Presentation Title</a:t>
            </a:r>
          </a:p>
        </p:txBody>
      </p:sp>
    </p:spTree>
    <p:extLst>
      <p:ext uri="{BB962C8B-B14F-4D97-AF65-F5344CB8AC3E}">
        <p14:creationId xmlns:p14="http://schemas.microsoft.com/office/powerpoint/2010/main" val="247599008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18_Title and Content">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C735F33-7B4B-05B5-A0BC-21DD14F25086}"/>
              </a:ext>
            </a:extLst>
          </p:cNvPr>
          <p:cNvPicPr>
            <a:picLocks noChangeAspect="1"/>
          </p:cNvPicPr>
          <p:nvPr userDrawn="1"/>
        </p:nvPicPr>
        <p:blipFill>
          <a:blip r:embed="rId2">
            <a:extLst>
              <a:ext uri="{28A0092B-C50C-407E-A947-70E740481C1C}">
                <a14:useLocalDpi xmlns:a14="http://schemas.microsoft.com/office/drawing/2010/main" val="0"/>
              </a:ext>
            </a:extLst>
          </a:blip>
          <a:srcRect l="71" t="949" r="28898" b="1211"/>
          <a:stretch/>
        </p:blipFill>
        <p:spPr>
          <a:xfrm>
            <a:off x="2531" y="66490"/>
            <a:ext cx="8825287" cy="6858000"/>
          </a:xfrm>
          <a:prstGeom prst="rect">
            <a:avLst/>
          </a:prstGeom>
        </p:spPr>
      </p:pic>
      <p:sp>
        <p:nvSpPr>
          <p:cNvPr id="10" name="Slide Number Placeholder 53">
            <a:extLst>
              <a:ext uri="{FF2B5EF4-FFF2-40B4-BE49-F238E27FC236}">
                <a16:creationId xmlns:a16="http://schemas.microsoft.com/office/drawing/2014/main" id="{F1966750-40DA-89AB-6DE0-E3318D93EB41}"/>
              </a:ext>
            </a:extLst>
          </p:cNvPr>
          <p:cNvSpPr>
            <a:spLocks noGrp="1"/>
          </p:cNvSpPr>
          <p:nvPr>
            <p:ph type="sldNum" sz="quarter" idx="7"/>
          </p:nvPr>
        </p:nvSpPr>
        <p:spPr>
          <a:xfrm>
            <a:off x="11483752" y="6377940"/>
            <a:ext cx="539736" cy="276232"/>
          </a:xfrm>
          <a:prstGeom prst="rect">
            <a:avLst/>
          </a:prstGeom>
        </p:spPr>
        <p:txBody>
          <a:bodyPr/>
          <a:lstStyle>
            <a:lvl1pPr algn="ctr">
              <a:defRPr b="1">
                <a:solidFill>
                  <a:schemeClr val="tx1"/>
                </a:solidFill>
              </a:defRPr>
            </a:lvl1pPr>
          </a:lstStyle>
          <a:p>
            <a:fld id="{B6F15528-21DE-4FAA-801E-634DDDAF4B2B}" type="slidenum">
              <a:rPr lang="en-US" smtClean="0">
                <a:latin typeface="+mj-lt"/>
              </a:rPr>
              <a:pPr/>
              <a:t>‹#›</a:t>
            </a:fld>
            <a:endParaRPr lang="en-US">
              <a:latin typeface="+mj-lt"/>
            </a:endParaRPr>
          </a:p>
        </p:txBody>
      </p:sp>
      <p:pic>
        <p:nvPicPr>
          <p:cNvPr id="11" name="Graphic 10">
            <a:extLst>
              <a:ext uri="{FF2B5EF4-FFF2-40B4-BE49-F238E27FC236}">
                <a16:creationId xmlns:a16="http://schemas.microsoft.com/office/drawing/2014/main" id="{0B00F213-018F-605C-4309-878D4B21086E}"/>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11475201" y="228903"/>
            <a:ext cx="539737" cy="540485"/>
          </a:xfrm>
          <a:prstGeom prst="rect">
            <a:avLst/>
          </a:prstGeom>
        </p:spPr>
      </p:pic>
      <p:sp>
        <p:nvSpPr>
          <p:cNvPr id="2" name="Holder 2"/>
          <p:cNvSpPr>
            <a:spLocks noGrp="1"/>
          </p:cNvSpPr>
          <p:nvPr>
            <p:ph type="title"/>
          </p:nvPr>
        </p:nvSpPr>
        <p:spPr>
          <a:xfrm>
            <a:off x="7408431" y="984979"/>
            <a:ext cx="3541243" cy="2067901"/>
          </a:xfrm>
        </p:spPr>
        <p:txBody>
          <a:bodyPr vert="horz" wrap="square" lIns="0" tIns="139700" rIns="0" bIns="0" rtlCol="0">
            <a:spAutoFit/>
          </a:bodyPr>
          <a:lstStyle>
            <a:lvl1pPr>
              <a:lnSpc>
                <a:spcPct val="100000"/>
              </a:lnSpc>
              <a:defRPr lang="en-US" spc="-25" dirty="0">
                <a:solidFill>
                  <a:schemeClr val="tx2"/>
                </a:solidFill>
              </a:defRPr>
            </a:lvl1pPr>
          </a:lstStyle>
          <a:p>
            <a:pPr marL="12648" marR="5059" lvl="0">
              <a:lnSpc>
                <a:spcPts val="4980"/>
              </a:lnSpc>
              <a:spcBef>
                <a:spcPts val="1095"/>
              </a:spcBef>
              <a:tabLst>
                <a:tab pos="808835" algn="l"/>
                <a:tab pos="1319179" algn="l"/>
              </a:tabLst>
            </a:pPr>
            <a:r>
              <a:rPr lang="en-GB"/>
              <a:t>Click to edit Master title style</a:t>
            </a:r>
            <a:endParaRPr lang="en-US"/>
          </a:p>
        </p:txBody>
      </p:sp>
      <p:sp>
        <p:nvSpPr>
          <p:cNvPr id="3" name="Holder 3"/>
          <p:cNvSpPr>
            <a:spLocks noGrp="1"/>
          </p:cNvSpPr>
          <p:nvPr>
            <p:ph type="body" idx="1"/>
          </p:nvPr>
        </p:nvSpPr>
        <p:spPr>
          <a:xfrm>
            <a:off x="7443842" y="2698001"/>
            <a:ext cx="3505832" cy="202059"/>
          </a:xfrm>
        </p:spPr>
        <p:txBody>
          <a:bodyPr vert="horz" wrap="square" lIns="0" tIns="22860" rIns="0" bIns="0" rtlCol="0">
            <a:spAutoFit/>
          </a:bodyPr>
          <a:lstStyle>
            <a:lvl1pPr>
              <a:defRPr sz="1195" b="1" dirty="0">
                <a:solidFill>
                  <a:srgbClr val="252525"/>
                </a:solidFill>
                <a:latin typeface="Atkinson Hyperlegible"/>
                <a:cs typeface="Atkinson Hyperlegible"/>
              </a:defRPr>
            </a:lvl1pPr>
          </a:lstStyle>
          <a:p>
            <a:pPr marL="12648" marR="258017" lvl="0">
              <a:lnSpc>
                <a:spcPts val="1394"/>
              </a:lnSpc>
              <a:spcBef>
                <a:spcPts val="179"/>
              </a:spcBef>
            </a:pPr>
            <a:r>
              <a:rPr lang="en-GB"/>
              <a:t>Click to edit Master text styles</a:t>
            </a:r>
          </a:p>
        </p:txBody>
      </p:sp>
      <p:sp>
        <p:nvSpPr>
          <p:cNvPr id="18" name="Holder 3">
            <a:extLst>
              <a:ext uri="{FF2B5EF4-FFF2-40B4-BE49-F238E27FC236}">
                <a16:creationId xmlns:a16="http://schemas.microsoft.com/office/drawing/2014/main" id="{9EF77AA2-3C0A-82D4-18FD-6AFF7ED52D63}"/>
              </a:ext>
            </a:extLst>
          </p:cNvPr>
          <p:cNvSpPr>
            <a:spLocks noGrp="1"/>
          </p:cNvSpPr>
          <p:nvPr>
            <p:ph type="body" idx="10"/>
          </p:nvPr>
        </p:nvSpPr>
        <p:spPr>
          <a:xfrm>
            <a:off x="7423606" y="3973883"/>
            <a:ext cx="3505832" cy="202059"/>
          </a:xfrm>
        </p:spPr>
        <p:txBody>
          <a:bodyPr vert="horz" wrap="square" lIns="0" tIns="22860" rIns="0" bIns="0" rtlCol="0">
            <a:spAutoFit/>
          </a:bodyPr>
          <a:lstStyle>
            <a:lvl1pPr>
              <a:defRPr sz="1195" dirty="0">
                <a:solidFill>
                  <a:srgbClr val="252525"/>
                </a:solidFill>
                <a:latin typeface="Atkinson Hyperlegible"/>
                <a:cs typeface="Atkinson Hyperlegible"/>
              </a:defRPr>
            </a:lvl1pPr>
          </a:lstStyle>
          <a:p>
            <a:pPr marL="12648" marR="258017" lvl="0">
              <a:lnSpc>
                <a:spcPts val="1394"/>
              </a:lnSpc>
              <a:spcBef>
                <a:spcPts val="179"/>
              </a:spcBef>
            </a:pPr>
            <a:r>
              <a:rPr lang="en-GB"/>
              <a:t>Click to edit Master text styles</a:t>
            </a:r>
          </a:p>
        </p:txBody>
      </p:sp>
      <p:sp>
        <p:nvSpPr>
          <p:cNvPr id="4" name="object 4">
            <a:extLst>
              <a:ext uri="{FF2B5EF4-FFF2-40B4-BE49-F238E27FC236}">
                <a16:creationId xmlns:a16="http://schemas.microsoft.com/office/drawing/2014/main" id="{0917C0F0-3BCB-7773-D7BE-BAA6A491364C}"/>
              </a:ext>
            </a:extLst>
          </p:cNvPr>
          <p:cNvSpPr txBox="1"/>
          <p:nvPr userDrawn="1"/>
        </p:nvSpPr>
        <p:spPr>
          <a:xfrm>
            <a:off x="399982" y="4948779"/>
            <a:ext cx="153247" cy="1478087"/>
          </a:xfrm>
          <a:prstGeom prst="rect">
            <a:avLst/>
          </a:prstGeom>
        </p:spPr>
        <p:txBody>
          <a:bodyPr vert="vert270" wrap="square" lIns="0" tIns="6324" rIns="0" bIns="0" rtlCol="0">
            <a:spAutoFit/>
          </a:bodyPr>
          <a:lstStyle/>
          <a:p>
            <a:pPr marL="12648">
              <a:lnSpc>
                <a:spcPct val="100000"/>
              </a:lnSpc>
              <a:spcBef>
                <a:spcPts val="50"/>
              </a:spcBef>
            </a:pPr>
            <a:r>
              <a:rPr sz="996" b="1" spc="-30">
                <a:solidFill>
                  <a:schemeClr val="tx1"/>
                </a:solidFill>
                <a:latin typeface="Atkinson Hyperlegible"/>
                <a:cs typeface="Atkinson Hyperlegible"/>
              </a:rPr>
              <a:t>Accelerating</a:t>
            </a:r>
            <a:r>
              <a:rPr sz="996" b="1" spc="5">
                <a:solidFill>
                  <a:schemeClr val="tx1"/>
                </a:solidFill>
                <a:latin typeface="Atkinson Hyperlegible"/>
                <a:cs typeface="Atkinson Hyperlegible"/>
              </a:rPr>
              <a:t> </a:t>
            </a:r>
            <a:r>
              <a:rPr lang="en-GB" sz="996" b="1" spc="-35">
                <a:solidFill>
                  <a:schemeClr val="tx1"/>
                </a:solidFill>
                <a:latin typeface="Atkinson Hyperlegible"/>
                <a:cs typeface="Atkinson Hyperlegible"/>
              </a:rPr>
              <a:t>N</a:t>
            </a:r>
            <a:r>
              <a:rPr sz="996" b="1" spc="-35">
                <a:solidFill>
                  <a:schemeClr val="tx1"/>
                </a:solidFill>
                <a:latin typeface="Atkinson Hyperlegible"/>
                <a:cs typeface="Atkinson Hyperlegible"/>
              </a:rPr>
              <a:t>et</a:t>
            </a:r>
            <a:r>
              <a:rPr lang="en-GB" sz="996" b="1" spc="-35">
                <a:solidFill>
                  <a:schemeClr val="tx1"/>
                </a:solidFill>
                <a:latin typeface="Atkinson Hyperlegible"/>
                <a:cs typeface="Atkinson Hyperlegible"/>
              </a:rPr>
              <a:t> </a:t>
            </a:r>
            <a:r>
              <a:rPr lang="en-GB" sz="996" b="1" spc="-20">
                <a:solidFill>
                  <a:schemeClr val="tx1"/>
                </a:solidFill>
                <a:latin typeface="Atkinson Hyperlegible"/>
                <a:cs typeface="Atkinson Hyperlegible"/>
              </a:rPr>
              <a:t>Z</a:t>
            </a:r>
            <a:r>
              <a:rPr sz="996" b="1" spc="-20" err="1">
                <a:solidFill>
                  <a:schemeClr val="tx1"/>
                </a:solidFill>
                <a:latin typeface="Atkinson Hyperlegible"/>
                <a:cs typeface="Atkinson Hyperlegible"/>
              </a:rPr>
              <a:t>ero</a:t>
            </a:r>
            <a:endParaRPr sz="996">
              <a:solidFill>
                <a:schemeClr val="tx1"/>
              </a:solidFill>
              <a:latin typeface="Atkinson Hyperlegible"/>
              <a:cs typeface="Atkinson Hyperlegible"/>
            </a:endParaRPr>
          </a:p>
        </p:txBody>
      </p:sp>
      <p:sp>
        <p:nvSpPr>
          <p:cNvPr id="5" name="Vertical Text Placeholder 8">
            <a:extLst>
              <a:ext uri="{FF2B5EF4-FFF2-40B4-BE49-F238E27FC236}">
                <a16:creationId xmlns:a16="http://schemas.microsoft.com/office/drawing/2014/main" id="{7C4BFA86-1912-1828-1C9A-E040DF0BABD3}"/>
              </a:ext>
            </a:extLst>
          </p:cNvPr>
          <p:cNvSpPr>
            <a:spLocks noGrp="1"/>
          </p:cNvSpPr>
          <p:nvPr>
            <p:ph type="body" orient="vert" sz="quarter" idx="22" hasCustomPrompt="1"/>
          </p:nvPr>
        </p:nvSpPr>
        <p:spPr>
          <a:xfrm>
            <a:off x="11676996" y="4540728"/>
            <a:ext cx="153247" cy="1613182"/>
          </a:xfrm>
        </p:spPr>
        <p:txBody>
          <a:bodyPr vert="eaVert"/>
          <a:lstStyle>
            <a:lvl1pPr>
              <a:defRPr sz="996">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Presentation Title</a:t>
            </a:r>
          </a:p>
        </p:txBody>
      </p:sp>
    </p:spTree>
    <p:extLst>
      <p:ext uri="{BB962C8B-B14F-4D97-AF65-F5344CB8AC3E}">
        <p14:creationId xmlns:p14="http://schemas.microsoft.com/office/powerpoint/2010/main" val="208946205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15" name="Picture 14" descr="A green and black line&#10;&#10;AI-generated content may be incorrect.">
            <a:extLst>
              <a:ext uri="{FF2B5EF4-FFF2-40B4-BE49-F238E27FC236}">
                <a16:creationId xmlns:a16="http://schemas.microsoft.com/office/drawing/2014/main" id="{F7B3BA60-276E-73BD-7F95-28CE0E86339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24" y="3166"/>
            <a:ext cx="12185676" cy="6855225"/>
          </a:xfrm>
          <a:prstGeom prst="rect">
            <a:avLst/>
          </a:prstGeom>
        </p:spPr>
      </p:pic>
      <p:sp>
        <p:nvSpPr>
          <p:cNvPr id="6" name="object 3">
            <a:extLst>
              <a:ext uri="{FF2B5EF4-FFF2-40B4-BE49-F238E27FC236}">
                <a16:creationId xmlns:a16="http://schemas.microsoft.com/office/drawing/2014/main" id="{4B230D02-B59D-4A48-AED4-ED0FEABEEEBC}"/>
              </a:ext>
            </a:extLst>
          </p:cNvPr>
          <p:cNvSpPr txBox="1"/>
          <p:nvPr userDrawn="1"/>
        </p:nvSpPr>
        <p:spPr>
          <a:xfrm>
            <a:off x="6523366" y="3372548"/>
            <a:ext cx="4580221" cy="1925053"/>
          </a:xfrm>
          <a:prstGeom prst="rect">
            <a:avLst/>
          </a:prstGeom>
        </p:spPr>
        <p:txBody>
          <a:bodyPr vert="horz" wrap="square" lIns="0" tIns="12647" rIns="0" bIns="0" rtlCol="0">
            <a:spAutoFit/>
          </a:bodyPr>
          <a:lstStyle/>
          <a:p>
            <a:pPr marL="12648">
              <a:lnSpc>
                <a:spcPct val="100000"/>
              </a:lnSpc>
              <a:spcBef>
                <a:spcPts val="100"/>
              </a:spcBef>
            </a:pPr>
            <a:r>
              <a:rPr sz="12449" b="1" spc="-10">
                <a:solidFill>
                  <a:srgbClr val="FFFFFF"/>
                </a:solidFill>
                <a:latin typeface="Atkinson Hyperlegible"/>
                <a:cs typeface="Atkinson Hyperlegible"/>
              </a:rPr>
              <a:t>Thank</a:t>
            </a:r>
            <a:endParaRPr sz="12449">
              <a:latin typeface="Atkinson Hyperlegible"/>
              <a:cs typeface="Atkinson Hyperlegible"/>
            </a:endParaRPr>
          </a:p>
        </p:txBody>
      </p:sp>
      <p:sp>
        <p:nvSpPr>
          <p:cNvPr id="7" name="object 4">
            <a:extLst>
              <a:ext uri="{FF2B5EF4-FFF2-40B4-BE49-F238E27FC236}">
                <a16:creationId xmlns:a16="http://schemas.microsoft.com/office/drawing/2014/main" id="{0ACE6E57-1A27-E5FB-EDB6-974EA0AD86C9}"/>
              </a:ext>
            </a:extLst>
          </p:cNvPr>
          <p:cNvSpPr txBox="1"/>
          <p:nvPr userDrawn="1"/>
        </p:nvSpPr>
        <p:spPr>
          <a:xfrm>
            <a:off x="8083727" y="4449057"/>
            <a:ext cx="3019544" cy="1925053"/>
          </a:xfrm>
          <a:prstGeom prst="rect">
            <a:avLst/>
          </a:prstGeom>
        </p:spPr>
        <p:txBody>
          <a:bodyPr vert="horz" wrap="square" lIns="0" tIns="12647" rIns="0" bIns="0" rtlCol="0">
            <a:spAutoFit/>
          </a:bodyPr>
          <a:lstStyle/>
          <a:p>
            <a:pPr marL="12648">
              <a:lnSpc>
                <a:spcPct val="100000"/>
              </a:lnSpc>
              <a:spcBef>
                <a:spcPts val="100"/>
              </a:spcBef>
            </a:pPr>
            <a:r>
              <a:rPr sz="12449" b="1" spc="-25">
                <a:solidFill>
                  <a:srgbClr val="FFFFFF"/>
                </a:solidFill>
                <a:latin typeface="Atkinson Hyperlegible"/>
                <a:cs typeface="Atkinson Hyperlegible"/>
              </a:rPr>
              <a:t>you.</a:t>
            </a:r>
            <a:endParaRPr sz="12449">
              <a:latin typeface="Atkinson Hyperlegible"/>
              <a:cs typeface="Atkinson Hyperlegible"/>
            </a:endParaRPr>
          </a:p>
        </p:txBody>
      </p:sp>
      <p:grpSp>
        <p:nvGrpSpPr>
          <p:cNvPr id="8" name="object 5">
            <a:extLst>
              <a:ext uri="{FF2B5EF4-FFF2-40B4-BE49-F238E27FC236}">
                <a16:creationId xmlns:a16="http://schemas.microsoft.com/office/drawing/2014/main" id="{7549A015-ADA1-A3D9-C4CE-06F06A8CB3AC}"/>
              </a:ext>
            </a:extLst>
          </p:cNvPr>
          <p:cNvGrpSpPr/>
          <p:nvPr userDrawn="1"/>
        </p:nvGrpSpPr>
        <p:grpSpPr>
          <a:xfrm>
            <a:off x="1082004" y="918087"/>
            <a:ext cx="1460763" cy="546487"/>
            <a:chOff x="1086512" y="920637"/>
            <a:chExt cx="1466850" cy="548005"/>
          </a:xfrm>
        </p:grpSpPr>
        <p:pic>
          <p:nvPicPr>
            <p:cNvPr id="9" name="object 6">
              <a:extLst>
                <a:ext uri="{FF2B5EF4-FFF2-40B4-BE49-F238E27FC236}">
                  <a16:creationId xmlns:a16="http://schemas.microsoft.com/office/drawing/2014/main" id="{493E3D7F-E122-378B-AEEA-2182BDE2734C}"/>
                </a:ext>
              </a:extLst>
            </p:cNvPr>
            <p:cNvPicPr/>
            <p:nvPr/>
          </p:nvPicPr>
          <p:blipFill>
            <a:blip r:embed="rId3" cstate="print"/>
            <a:stretch>
              <a:fillRect/>
            </a:stretch>
          </p:blipFill>
          <p:spPr>
            <a:xfrm>
              <a:off x="1586042" y="965325"/>
              <a:ext cx="966862" cy="488901"/>
            </a:xfrm>
            <a:prstGeom prst="rect">
              <a:avLst/>
            </a:prstGeom>
          </p:spPr>
        </p:pic>
        <p:sp>
          <p:nvSpPr>
            <p:cNvPr id="10" name="object 7">
              <a:extLst>
                <a:ext uri="{FF2B5EF4-FFF2-40B4-BE49-F238E27FC236}">
                  <a16:creationId xmlns:a16="http://schemas.microsoft.com/office/drawing/2014/main" id="{2D40BF92-51CB-CF1B-D065-6A1BC97B253A}"/>
                </a:ext>
              </a:extLst>
            </p:cNvPr>
            <p:cNvSpPr/>
            <p:nvPr/>
          </p:nvSpPr>
          <p:spPr>
            <a:xfrm>
              <a:off x="1086510" y="920648"/>
              <a:ext cx="367030" cy="548005"/>
            </a:xfrm>
            <a:custGeom>
              <a:avLst/>
              <a:gdLst/>
              <a:ahLst/>
              <a:cxnLst/>
              <a:rect l="l" t="t" r="r" b="b"/>
              <a:pathLst>
                <a:path w="367030" h="548005">
                  <a:moveTo>
                    <a:pt x="366598" y="434200"/>
                  </a:moveTo>
                  <a:lnTo>
                    <a:pt x="362991" y="416356"/>
                  </a:lnTo>
                  <a:lnTo>
                    <a:pt x="353174" y="401789"/>
                  </a:lnTo>
                  <a:lnTo>
                    <a:pt x="338607" y="391972"/>
                  </a:lnTo>
                  <a:lnTo>
                    <a:pt x="320776" y="388378"/>
                  </a:lnTo>
                  <a:lnTo>
                    <a:pt x="229120" y="388378"/>
                  </a:lnTo>
                  <a:lnTo>
                    <a:pt x="211277" y="384771"/>
                  </a:lnTo>
                  <a:lnTo>
                    <a:pt x="196710" y="374954"/>
                  </a:lnTo>
                  <a:lnTo>
                    <a:pt x="186893" y="360387"/>
                  </a:lnTo>
                  <a:lnTo>
                    <a:pt x="183299" y="342557"/>
                  </a:lnTo>
                  <a:lnTo>
                    <a:pt x="183299" y="296722"/>
                  </a:lnTo>
                  <a:lnTo>
                    <a:pt x="179692" y="278879"/>
                  </a:lnTo>
                  <a:lnTo>
                    <a:pt x="169875" y="264312"/>
                  </a:lnTo>
                  <a:lnTo>
                    <a:pt x="155308" y="254495"/>
                  </a:lnTo>
                  <a:lnTo>
                    <a:pt x="137477" y="250901"/>
                  </a:lnTo>
                  <a:lnTo>
                    <a:pt x="45821" y="250901"/>
                  </a:lnTo>
                  <a:lnTo>
                    <a:pt x="28244" y="247396"/>
                  </a:lnTo>
                  <a:lnTo>
                    <a:pt x="13817" y="237845"/>
                  </a:lnTo>
                  <a:lnTo>
                    <a:pt x="3962" y="223647"/>
                  </a:lnTo>
                  <a:lnTo>
                    <a:pt x="50" y="206209"/>
                  </a:lnTo>
                  <a:lnTo>
                    <a:pt x="0" y="319633"/>
                  </a:lnTo>
                  <a:lnTo>
                    <a:pt x="3594" y="337464"/>
                  </a:lnTo>
                  <a:lnTo>
                    <a:pt x="13423" y="352044"/>
                  </a:lnTo>
                  <a:lnTo>
                    <a:pt x="27990" y="361861"/>
                  </a:lnTo>
                  <a:lnTo>
                    <a:pt x="45821" y="365467"/>
                  </a:lnTo>
                  <a:lnTo>
                    <a:pt x="137477" y="365467"/>
                  </a:lnTo>
                  <a:lnTo>
                    <a:pt x="155308" y="369062"/>
                  </a:lnTo>
                  <a:lnTo>
                    <a:pt x="169875" y="378879"/>
                  </a:lnTo>
                  <a:lnTo>
                    <a:pt x="179692" y="393446"/>
                  </a:lnTo>
                  <a:lnTo>
                    <a:pt x="183299" y="411289"/>
                  </a:lnTo>
                  <a:lnTo>
                    <a:pt x="183299" y="457111"/>
                  </a:lnTo>
                  <a:lnTo>
                    <a:pt x="186893" y="474941"/>
                  </a:lnTo>
                  <a:lnTo>
                    <a:pt x="196710" y="489508"/>
                  </a:lnTo>
                  <a:lnTo>
                    <a:pt x="211277" y="499325"/>
                  </a:lnTo>
                  <a:lnTo>
                    <a:pt x="229120" y="502932"/>
                  </a:lnTo>
                  <a:lnTo>
                    <a:pt x="320776" y="502932"/>
                  </a:lnTo>
                  <a:lnTo>
                    <a:pt x="338353" y="506425"/>
                  </a:lnTo>
                  <a:lnTo>
                    <a:pt x="352767" y="515975"/>
                  </a:lnTo>
                  <a:lnTo>
                    <a:pt x="362623" y="530174"/>
                  </a:lnTo>
                  <a:lnTo>
                    <a:pt x="366534" y="547624"/>
                  </a:lnTo>
                  <a:lnTo>
                    <a:pt x="366598" y="434200"/>
                  </a:lnTo>
                  <a:close/>
                </a:path>
                <a:path w="367030" h="548005">
                  <a:moveTo>
                    <a:pt x="366598" y="227990"/>
                  </a:moveTo>
                  <a:lnTo>
                    <a:pt x="362991" y="210146"/>
                  </a:lnTo>
                  <a:lnTo>
                    <a:pt x="353174" y="195580"/>
                  </a:lnTo>
                  <a:lnTo>
                    <a:pt x="338607" y="185762"/>
                  </a:lnTo>
                  <a:lnTo>
                    <a:pt x="320776" y="182168"/>
                  </a:lnTo>
                  <a:lnTo>
                    <a:pt x="229120" y="182168"/>
                  </a:lnTo>
                  <a:lnTo>
                    <a:pt x="211277" y="178562"/>
                  </a:lnTo>
                  <a:lnTo>
                    <a:pt x="196710" y="168744"/>
                  </a:lnTo>
                  <a:lnTo>
                    <a:pt x="186893" y="154178"/>
                  </a:lnTo>
                  <a:lnTo>
                    <a:pt x="183299" y="136347"/>
                  </a:lnTo>
                  <a:lnTo>
                    <a:pt x="183299" y="90512"/>
                  </a:lnTo>
                  <a:lnTo>
                    <a:pt x="179692" y="72669"/>
                  </a:lnTo>
                  <a:lnTo>
                    <a:pt x="169875" y="58102"/>
                  </a:lnTo>
                  <a:lnTo>
                    <a:pt x="155308" y="48285"/>
                  </a:lnTo>
                  <a:lnTo>
                    <a:pt x="137477" y="44691"/>
                  </a:lnTo>
                  <a:lnTo>
                    <a:pt x="45821" y="44691"/>
                  </a:lnTo>
                  <a:lnTo>
                    <a:pt x="28244" y="41186"/>
                  </a:lnTo>
                  <a:lnTo>
                    <a:pt x="13817" y="31635"/>
                  </a:lnTo>
                  <a:lnTo>
                    <a:pt x="3962" y="17437"/>
                  </a:lnTo>
                  <a:lnTo>
                    <a:pt x="50" y="0"/>
                  </a:lnTo>
                  <a:lnTo>
                    <a:pt x="0" y="113423"/>
                  </a:lnTo>
                  <a:lnTo>
                    <a:pt x="3594" y="131254"/>
                  </a:lnTo>
                  <a:lnTo>
                    <a:pt x="13423" y="145834"/>
                  </a:lnTo>
                  <a:lnTo>
                    <a:pt x="27990" y="155651"/>
                  </a:lnTo>
                  <a:lnTo>
                    <a:pt x="45821" y="159258"/>
                  </a:lnTo>
                  <a:lnTo>
                    <a:pt x="137477" y="159258"/>
                  </a:lnTo>
                  <a:lnTo>
                    <a:pt x="155308" y="162852"/>
                  </a:lnTo>
                  <a:lnTo>
                    <a:pt x="169875" y="172669"/>
                  </a:lnTo>
                  <a:lnTo>
                    <a:pt x="179692" y="187236"/>
                  </a:lnTo>
                  <a:lnTo>
                    <a:pt x="183299" y="205079"/>
                  </a:lnTo>
                  <a:lnTo>
                    <a:pt x="183299" y="250901"/>
                  </a:lnTo>
                  <a:lnTo>
                    <a:pt x="186893" y="268732"/>
                  </a:lnTo>
                  <a:lnTo>
                    <a:pt x="196710" y="283298"/>
                  </a:lnTo>
                  <a:lnTo>
                    <a:pt x="211277" y="293116"/>
                  </a:lnTo>
                  <a:lnTo>
                    <a:pt x="229120" y="296722"/>
                  </a:lnTo>
                  <a:lnTo>
                    <a:pt x="320776" y="296722"/>
                  </a:lnTo>
                  <a:lnTo>
                    <a:pt x="338353" y="300215"/>
                  </a:lnTo>
                  <a:lnTo>
                    <a:pt x="352767" y="309765"/>
                  </a:lnTo>
                  <a:lnTo>
                    <a:pt x="362623" y="323964"/>
                  </a:lnTo>
                  <a:lnTo>
                    <a:pt x="366534" y="341414"/>
                  </a:lnTo>
                  <a:lnTo>
                    <a:pt x="366598" y="227990"/>
                  </a:lnTo>
                  <a:close/>
                </a:path>
              </a:pathLst>
            </a:custGeom>
            <a:solidFill>
              <a:srgbClr val="60BB46"/>
            </a:solidFill>
          </p:spPr>
          <p:txBody>
            <a:bodyPr wrap="square" lIns="0" tIns="0" rIns="0" bIns="0" rtlCol="0"/>
            <a:lstStyle/>
            <a:p>
              <a:endParaRPr sz="1793"/>
            </a:p>
          </p:txBody>
        </p:sp>
      </p:grpSp>
      <p:sp>
        <p:nvSpPr>
          <p:cNvPr id="12" name="object 9">
            <a:extLst>
              <a:ext uri="{FF2B5EF4-FFF2-40B4-BE49-F238E27FC236}">
                <a16:creationId xmlns:a16="http://schemas.microsoft.com/office/drawing/2014/main" id="{5AE4945B-1B8A-2E0E-4AC8-881C218CD562}"/>
              </a:ext>
            </a:extLst>
          </p:cNvPr>
          <p:cNvSpPr txBox="1"/>
          <p:nvPr userDrawn="1"/>
        </p:nvSpPr>
        <p:spPr>
          <a:xfrm>
            <a:off x="1039417" y="3201033"/>
            <a:ext cx="2225427" cy="1365812"/>
          </a:xfrm>
          <a:prstGeom prst="rect">
            <a:avLst/>
          </a:prstGeom>
        </p:spPr>
        <p:txBody>
          <a:bodyPr vert="horz" wrap="square" lIns="0" tIns="12647" rIns="0" bIns="0" rtlCol="0">
            <a:spAutoFit/>
          </a:bodyPr>
          <a:lstStyle/>
          <a:p>
            <a:pPr marL="12648" marR="825277">
              <a:lnSpc>
                <a:spcPct val="100000"/>
              </a:lnSpc>
              <a:spcBef>
                <a:spcPts val="100"/>
              </a:spcBef>
            </a:pPr>
            <a:r>
              <a:rPr lang="en-GB" sz="1195" spc="-20">
                <a:solidFill>
                  <a:srgbClr val="FFFFFF"/>
                </a:solidFill>
                <a:latin typeface="Atkinson Hyperlegible"/>
                <a:cs typeface="Atkinson Hyperlegible"/>
              </a:rPr>
              <a:t>10 South Colonnade</a:t>
            </a:r>
          </a:p>
          <a:p>
            <a:pPr marL="12648" marR="825277">
              <a:lnSpc>
                <a:spcPct val="100000"/>
              </a:lnSpc>
              <a:spcBef>
                <a:spcPts val="100"/>
              </a:spcBef>
            </a:pPr>
            <a:r>
              <a:rPr lang="en-GB" sz="1195" spc="-20">
                <a:solidFill>
                  <a:srgbClr val="FFFFFF"/>
                </a:solidFill>
                <a:latin typeface="Atkinson Hyperlegible"/>
                <a:cs typeface="Atkinson Hyperlegible"/>
              </a:rPr>
              <a:t>Canary Wharf</a:t>
            </a:r>
          </a:p>
          <a:p>
            <a:pPr marL="12648" marR="825277">
              <a:lnSpc>
                <a:spcPct val="100000"/>
              </a:lnSpc>
              <a:spcBef>
                <a:spcPts val="100"/>
              </a:spcBef>
            </a:pPr>
            <a:r>
              <a:rPr lang="en-GB" sz="1195" spc="-20">
                <a:solidFill>
                  <a:srgbClr val="FFFFFF"/>
                </a:solidFill>
                <a:latin typeface="Atkinson Hyperlegible"/>
                <a:cs typeface="Atkinson Hyperlegible"/>
              </a:rPr>
              <a:t>London</a:t>
            </a:r>
          </a:p>
          <a:p>
            <a:pPr marL="12648" marR="825277">
              <a:lnSpc>
                <a:spcPct val="100000"/>
              </a:lnSpc>
              <a:spcBef>
                <a:spcPts val="100"/>
              </a:spcBef>
            </a:pPr>
            <a:r>
              <a:rPr lang="en-GB" sz="1195" spc="-20">
                <a:solidFill>
                  <a:srgbClr val="FFFFFF"/>
                </a:solidFill>
                <a:latin typeface="Atkinson Hyperlegible"/>
                <a:cs typeface="Atkinson Hyperlegible"/>
              </a:rPr>
              <a:t>E14 4PU</a:t>
            </a:r>
          </a:p>
          <a:p>
            <a:pPr marL="12648" marR="825277">
              <a:lnSpc>
                <a:spcPct val="100000"/>
              </a:lnSpc>
              <a:spcBef>
                <a:spcPts val="100"/>
              </a:spcBef>
            </a:pPr>
            <a:endParaRPr lang="en-GB" sz="1195" b="1" spc="-15">
              <a:solidFill>
                <a:srgbClr val="FFFFFF"/>
              </a:solidFill>
              <a:latin typeface="Atkinson Hyperlegible"/>
              <a:cs typeface="Atkinson Hyperlegible"/>
            </a:endParaRPr>
          </a:p>
          <a:p>
            <a:pPr marL="12648" marR="825277">
              <a:lnSpc>
                <a:spcPct val="100000"/>
              </a:lnSpc>
              <a:spcBef>
                <a:spcPts val="100"/>
              </a:spcBef>
            </a:pPr>
            <a:r>
              <a:rPr sz="1195" b="1" spc="-15">
                <a:solidFill>
                  <a:srgbClr val="FFFFFF"/>
                </a:solidFill>
                <a:latin typeface="Atkinson Hyperlegible"/>
                <a:cs typeface="Atkinson Hyperlegible"/>
              </a:rPr>
              <a:t>T:</a:t>
            </a:r>
            <a:r>
              <a:rPr sz="1195" b="1" spc="-105">
                <a:solidFill>
                  <a:srgbClr val="FFFFFF"/>
                </a:solidFill>
                <a:latin typeface="Atkinson Hyperlegible"/>
                <a:cs typeface="Atkinson Hyperlegible"/>
              </a:rPr>
              <a:t> </a:t>
            </a:r>
            <a:r>
              <a:rPr sz="1195" spc="-35">
                <a:solidFill>
                  <a:srgbClr val="FFFFFF"/>
                </a:solidFill>
                <a:latin typeface="Atkinson Hyperlegible"/>
                <a:cs typeface="Atkinson Hyperlegible"/>
              </a:rPr>
              <a:t>020</a:t>
            </a:r>
            <a:r>
              <a:rPr sz="1195" spc="-55">
                <a:solidFill>
                  <a:srgbClr val="FFFFFF"/>
                </a:solidFill>
                <a:latin typeface="Atkinson Hyperlegible"/>
                <a:cs typeface="Atkinson Hyperlegible"/>
              </a:rPr>
              <a:t> </a:t>
            </a:r>
            <a:r>
              <a:rPr sz="1195" spc="-45">
                <a:solidFill>
                  <a:srgbClr val="FFFFFF"/>
                </a:solidFill>
                <a:latin typeface="Atkinson Hyperlegible"/>
                <a:cs typeface="Atkinson Hyperlegible"/>
              </a:rPr>
              <a:t>8187</a:t>
            </a:r>
            <a:r>
              <a:rPr sz="1195" spc="-55">
                <a:solidFill>
                  <a:srgbClr val="FFFFFF"/>
                </a:solidFill>
                <a:latin typeface="Atkinson Hyperlegible"/>
                <a:cs typeface="Atkinson Hyperlegible"/>
              </a:rPr>
              <a:t> </a:t>
            </a:r>
            <a:r>
              <a:rPr sz="1195" spc="-20">
                <a:solidFill>
                  <a:srgbClr val="FFFFFF"/>
                </a:solidFill>
                <a:latin typeface="Atkinson Hyperlegible"/>
                <a:cs typeface="Atkinson Hyperlegible"/>
              </a:rPr>
              <a:t>9308</a:t>
            </a:r>
            <a:endParaRPr sz="1195">
              <a:latin typeface="Atkinson Hyperlegible"/>
              <a:cs typeface="Atkinson Hyperlegible"/>
            </a:endParaRPr>
          </a:p>
          <a:p>
            <a:pPr marL="12648">
              <a:lnSpc>
                <a:spcPct val="100000"/>
              </a:lnSpc>
            </a:pPr>
            <a:r>
              <a:rPr sz="1195" b="1" spc="-15">
                <a:solidFill>
                  <a:srgbClr val="FFFFFF"/>
                </a:solidFill>
                <a:latin typeface="Atkinson Hyperlegible"/>
                <a:cs typeface="Atkinson Hyperlegible"/>
              </a:rPr>
              <a:t>E</a:t>
            </a:r>
            <a:r>
              <a:rPr sz="1195" b="1" spc="-15">
                <a:solidFill>
                  <a:schemeClr val="bg1"/>
                </a:solidFill>
                <a:latin typeface="Atkinson Hyperlegible"/>
                <a:cs typeface="Atkinson Hyperlegible"/>
              </a:rPr>
              <a:t>:</a:t>
            </a:r>
            <a:r>
              <a:rPr sz="1195" b="1" spc="-110">
                <a:solidFill>
                  <a:schemeClr val="bg1"/>
                </a:solidFill>
                <a:latin typeface="Atkinson Hyperlegible"/>
                <a:cs typeface="Atkinson Hyperlegible"/>
              </a:rPr>
              <a:t> </a:t>
            </a:r>
            <a:r>
              <a:rPr sz="1195" spc="-40">
                <a:solidFill>
                  <a:schemeClr val="bg1"/>
                </a:solidFill>
                <a:latin typeface="Atkinson Hyperlegible"/>
                <a:cs typeface="Atkinson Hyperlegible"/>
                <a:hlinkClick r:id="rId4">
                  <a:extLst>
                    <a:ext uri="{A12FA001-AC4F-418D-AE19-62706E023703}">
                      <ahyp:hlinkClr xmlns:ahyp="http://schemas.microsoft.com/office/drawing/2018/hyperlinkcolor" val="tx"/>
                    </a:ext>
                  </a:extLst>
                </a:hlinkClick>
              </a:rPr>
              <a:t>info@lowcarboncontracts.uk</a:t>
            </a:r>
            <a:endParaRPr sz="1195">
              <a:solidFill>
                <a:schemeClr val="bg1"/>
              </a:solidFill>
              <a:latin typeface="Atkinson Hyperlegible"/>
              <a:cs typeface="Atkinson Hyperlegible"/>
            </a:endParaRPr>
          </a:p>
        </p:txBody>
      </p:sp>
    </p:spTree>
    <p:extLst>
      <p:ext uri="{BB962C8B-B14F-4D97-AF65-F5344CB8AC3E}">
        <p14:creationId xmlns:p14="http://schemas.microsoft.com/office/powerpoint/2010/main" val="396059193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4B230D02-B59D-4A48-AED4-ED0FEABEEEBC}"/>
              </a:ext>
            </a:extLst>
          </p:cNvPr>
          <p:cNvSpPr txBox="1"/>
          <p:nvPr userDrawn="1"/>
        </p:nvSpPr>
        <p:spPr>
          <a:xfrm>
            <a:off x="6523366" y="3372548"/>
            <a:ext cx="4580221" cy="1925053"/>
          </a:xfrm>
          <a:prstGeom prst="rect">
            <a:avLst/>
          </a:prstGeom>
        </p:spPr>
        <p:txBody>
          <a:bodyPr vert="horz" wrap="square" lIns="0" tIns="12647" rIns="0" bIns="0" rtlCol="0">
            <a:spAutoFit/>
          </a:bodyPr>
          <a:lstStyle/>
          <a:p>
            <a:pPr marL="12648">
              <a:lnSpc>
                <a:spcPct val="100000"/>
              </a:lnSpc>
              <a:spcBef>
                <a:spcPts val="100"/>
              </a:spcBef>
            </a:pPr>
            <a:r>
              <a:rPr sz="12449" b="1" spc="-10">
                <a:solidFill>
                  <a:schemeClr val="tx2"/>
                </a:solidFill>
                <a:latin typeface="Atkinson Hyperlegible"/>
                <a:cs typeface="Atkinson Hyperlegible"/>
              </a:rPr>
              <a:t>Thank</a:t>
            </a:r>
            <a:endParaRPr sz="12449">
              <a:solidFill>
                <a:schemeClr val="tx2"/>
              </a:solidFill>
              <a:latin typeface="Atkinson Hyperlegible"/>
              <a:cs typeface="Atkinson Hyperlegible"/>
            </a:endParaRPr>
          </a:p>
        </p:txBody>
      </p:sp>
      <p:sp>
        <p:nvSpPr>
          <p:cNvPr id="7" name="object 4">
            <a:extLst>
              <a:ext uri="{FF2B5EF4-FFF2-40B4-BE49-F238E27FC236}">
                <a16:creationId xmlns:a16="http://schemas.microsoft.com/office/drawing/2014/main" id="{0ACE6E57-1A27-E5FB-EDB6-974EA0AD86C9}"/>
              </a:ext>
            </a:extLst>
          </p:cNvPr>
          <p:cNvSpPr txBox="1"/>
          <p:nvPr userDrawn="1"/>
        </p:nvSpPr>
        <p:spPr>
          <a:xfrm>
            <a:off x="8083727" y="4449057"/>
            <a:ext cx="3019544" cy="1925053"/>
          </a:xfrm>
          <a:prstGeom prst="rect">
            <a:avLst/>
          </a:prstGeom>
        </p:spPr>
        <p:txBody>
          <a:bodyPr vert="horz" wrap="square" lIns="0" tIns="12647" rIns="0" bIns="0" rtlCol="0">
            <a:spAutoFit/>
          </a:bodyPr>
          <a:lstStyle/>
          <a:p>
            <a:pPr marL="12648">
              <a:lnSpc>
                <a:spcPct val="100000"/>
              </a:lnSpc>
              <a:spcBef>
                <a:spcPts val="100"/>
              </a:spcBef>
            </a:pPr>
            <a:r>
              <a:rPr sz="12449" b="1" spc="-25">
                <a:solidFill>
                  <a:schemeClr val="tx1"/>
                </a:solidFill>
                <a:latin typeface="Atkinson Hyperlegible"/>
                <a:cs typeface="Atkinson Hyperlegible"/>
              </a:rPr>
              <a:t>you.</a:t>
            </a:r>
            <a:endParaRPr sz="12449">
              <a:solidFill>
                <a:schemeClr val="tx1"/>
              </a:solidFill>
              <a:latin typeface="Atkinson Hyperlegible"/>
              <a:cs typeface="Atkinson Hyperlegible"/>
            </a:endParaRPr>
          </a:p>
        </p:txBody>
      </p:sp>
      <p:grpSp>
        <p:nvGrpSpPr>
          <p:cNvPr id="8" name="object 5">
            <a:extLst>
              <a:ext uri="{FF2B5EF4-FFF2-40B4-BE49-F238E27FC236}">
                <a16:creationId xmlns:a16="http://schemas.microsoft.com/office/drawing/2014/main" id="{7549A015-ADA1-A3D9-C4CE-06F06A8CB3AC}"/>
              </a:ext>
            </a:extLst>
          </p:cNvPr>
          <p:cNvGrpSpPr/>
          <p:nvPr userDrawn="1"/>
        </p:nvGrpSpPr>
        <p:grpSpPr>
          <a:xfrm>
            <a:off x="1082004" y="918087"/>
            <a:ext cx="1460763" cy="546487"/>
            <a:chOff x="1086512" y="920637"/>
            <a:chExt cx="1466850" cy="548005"/>
          </a:xfrm>
        </p:grpSpPr>
        <p:pic>
          <p:nvPicPr>
            <p:cNvPr id="9" name="object 6">
              <a:extLst>
                <a:ext uri="{FF2B5EF4-FFF2-40B4-BE49-F238E27FC236}">
                  <a16:creationId xmlns:a16="http://schemas.microsoft.com/office/drawing/2014/main" id="{493E3D7F-E122-378B-AEEA-2182BDE2734C}"/>
                </a:ext>
              </a:extLst>
            </p:cNvPr>
            <p:cNvPicPr/>
            <p:nvPr/>
          </p:nvPicPr>
          <p:blipFill>
            <a:blip r:embed="rId2" cstate="print"/>
            <a:stretch>
              <a:fillRect/>
            </a:stretch>
          </p:blipFill>
          <p:spPr>
            <a:xfrm>
              <a:off x="1586042" y="965325"/>
              <a:ext cx="966862" cy="488901"/>
            </a:xfrm>
            <a:prstGeom prst="rect">
              <a:avLst/>
            </a:prstGeom>
          </p:spPr>
        </p:pic>
        <p:sp>
          <p:nvSpPr>
            <p:cNvPr id="10" name="object 7">
              <a:extLst>
                <a:ext uri="{FF2B5EF4-FFF2-40B4-BE49-F238E27FC236}">
                  <a16:creationId xmlns:a16="http://schemas.microsoft.com/office/drawing/2014/main" id="{2D40BF92-51CB-CF1B-D065-6A1BC97B253A}"/>
                </a:ext>
              </a:extLst>
            </p:cNvPr>
            <p:cNvSpPr/>
            <p:nvPr/>
          </p:nvSpPr>
          <p:spPr>
            <a:xfrm>
              <a:off x="1086510" y="920648"/>
              <a:ext cx="367030" cy="548005"/>
            </a:xfrm>
            <a:custGeom>
              <a:avLst/>
              <a:gdLst/>
              <a:ahLst/>
              <a:cxnLst/>
              <a:rect l="l" t="t" r="r" b="b"/>
              <a:pathLst>
                <a:path w="367030" h="548005">
                  <a:moveTo>
                    <a:pt x="366598" y="434200"/>
                  </a:moveTo>
                  <a:lnTo>
                    <a:pt x="362991" y="416356"/>
                  </a:lnTo>
                  <a:lnTo>
                    <a:pt x="353174" y="401789"/>
                  </a:lnTo>
                  <a:lnTo>
                    <a:pt x="338607" y="391972"/>
                  </a:lnTo>
                  <a:lnTo>
                    <a:pt x="320776" y="388378"/>
                  </a:lnTo>
                  <a:lnTo>
                    <a:pt x="229120" y="388378"/>
                  </a:lnTo>
                  <a:lnTo>
                    <a:pt x="211277" y="384771"/>
                  </a:lnTo>
                  <a:lnTo>
                    <a:pt x="196710" y="374954"/>
                  </a:lnTo>
                  <a:lnTo>
                    <a:pt x="186893" y="360387"/>
                  </a:lnTo>
                  <a:lnTo>
                    <a:pt x="183299" y="342557"/>
                  </a:lnTo>
                  <a:lnTo>
                    <a:pt x="183299" y="296722"/>
                  </a:lnTo>
                  <a:lnTo>
                    <a:pt x="179692" y="278879"/>
                  </a:lnTo>
                  <a:lnTo>
                    <a:pt x="169875" y="264312"/>
                  </a:lnTo>
                  <a:lnTo>
                    <a:pt x="155308" y="254495"/>
                  </a:lnTo>
                  <a:lnTo>
                    <a:pt x="137477" y="250901"/>
                  </a:lnTo>
                  <a:lnTo>
                    <a:pt x="45821" y="250901"/>
                  </a:lnTo>
                  <a:lnTo>
                    <a:pt x="28244" y="247396"/>
                  </a:lnTo>
                  <a:lnTo>
                    <a:pt x="13817" y="237845"/>
                  </a:lnTo>
                  <a:lnTo>
                    <a:pt x="3962" y="223647"/>
                  </a:lnTo>
                  <a:lnTo>
                    <a:pt x="50" y="206209"/>
                  </a:lnTo>
                  <a:lnTo>
                    <a:pt x="0" y="319633"/>
                  </a:lnTo>
                  <a:lnTo>
                    <a:pt x="3594" y="337464"/>
                  </a:lnTo>
                  <a:lnTo>
                    <a:pt x="13423" y="352044"/>
                  </a:lnTo>
                  <a:lnTo>
                    <a:pt x="27990" y="361861"/>
                  </a:lnTo>
                  <a:lnTo>
                    <a:pt x="45821" y="365467"/>
                  </a:lnTo>
                  <a:lnTo>
                    <a:pt x="137477" y="365467"/>
                  </a:lnTo>
                  <a:lnTo>
                    <a:pt x="155308" y="369062"/>
                  </a:lnTo>
                  <a:lnTo>
                    <a:pt x="169875" y="378879"/>
                  </a:lnTo>
                  <a:lnTo>
                    <a:pt x="179692" y="393446"/>
                  </a:lnTo>
                  <a:lnTo>
                    <a:pt x="183299" y="411289"/>
                  </a:lnTo>
                  <a:lnTo>
                    <a:pt x="183299" y="457111"/>
                  </a:lnTo>
                  <a:lnTo>
                    <a:pt x="186893" y="474941"/>
                  </a:lnTo>
                  <a:lnTo>
                    <a:pt x="196710" y="489508"/>
                  </a:lnTo>
                  <a:lnTo>
                    <a:pt x="211277" y="499325"/>
                  </a:lnTo>
                  <a:lnTo>
                    <a:pt x="229120" y="502932"/>
                  </a:lnTo>
                  <a:lnTo>
                    <a:pt x="320776" y="502932"/>
                  </a:lnTo>
                  <a:lnTo>
                    <a:pt x="338353" y="506425"/>
                  </a:lnTo>
                  <a:lnTo>
                    <a:pt x="352767" y="515975"/>
                  </a:lnTo>
                  <a:lnTo>
                    <a:pt x="362623" y="530174"/>
                  </a:lnTo>
                  <a:lnTo>
                    <a:pt x="366534" y="547624"/>
                  </a:lnTo>
                  <a:lnTo>
                    <a:pt x="366598" y="434200"/>
                  </a:lnTo>
                  <a:close/>
                </a:path>
                <a:path w="367030" h="548005">
                  <a:moveTo>
                    <a:pt x="366598" y="227990"/>
                  </a:moveTo>
                  <a:lnTo>
                    <a:pt x="362991" y="210146"/>
                  </a:lnTo>
                  <a:lnTo>
                    <a:pt x="353174" y="195580"/>
                  </a:lnTo>
                  <a:lnTo>
                    <a:pt x="338607" y="185762"/>
                  </a:lnTo>
                  <a:lnTo>
                    <a:pt x="320776" y="182168"/>
                  </a:lnTo>
                  <a:lnTo>
                    <a:pt x="229120" y="182168"/>
                  </a:lnTo>
                  <a:lnTo>
                    <a:pt x="211277" y="178562"/>
                  </a:lnTo>
                  <a:lnTo>
                    <a:pt x="196710" y="168744"/>
                  </a:lnTo>
                  <a:lnTo>
                    <a:pt x="186893" y="154178"/>
                  </a:lnTo>
                  <a:lnTo>
                    <a:pt x="183299" y="136347"/>
                  </a:lnTo>
                  <a:lnTo>
                    <a:pt x="183299" y="90512"/>
                  </a:lnTo>
                  <a:lnTo>
                    <a:pt x="179692" y="72669"/>
                  </a:lnTo>
                  <a:lnTo>
                    <a:pt x="169875" y="58102"/>
                  </a:lnTo>
                  <a:lnTo>
                    <a:pt x="155308" y="48285"/>
                  </a:lnTo>
                  <a:lnTo>
                    <a:pt x="137477" y="44691"/>
                  </a:lnTo>
                  <a:lnTo>
                    <a:pt x="45821" y="44691"/>
                  </a:lnTo>
                  <a:lnTo>
                    <a:pt x="28244" y="41186"/>
                  </a:lnTo>
                  <a:lnTo>
                    <a:pt x="13817" y="31635"/>
                  </a:lnTo>
                  <a:lnTo>
                    <a:pt x="3962" y="17437"/>
                  </a:lnTo>
                  <a:lnTo>
                    <a:pt x="50" y="0"/>
                  </a:lnTo>
                  <a:lnTo>
                    <a:pt x="0" y="113423"/>
                  </a:lnTo>
                  <a:lnTo>
                    <a:pt x="3594" y="131254"/>
                  </a:lnTo>
                  <a:lnTo>
                    <a:pt x="13423" y="145834"/>
                  </a:lnTo>
                  <a:lnTo>
                    <a:pt x="27990" y="155651"/>
                  </a:lnTo>
                  <a:lnTo>
                    <a:pt x="45821" y="159258"/>
                  </a:lnTo>
                  <a:lnTo>
                    <a:pt x="137477" y="159258"/>
                  </a:lnTo>
                  <a:lnTo>
                    <a:pt x="155308" y="162852"/>
                  </a:lnTo>
                  <a:lnTo>
                    <a:pt x="169875" y="172669"/>
                  </a:lnTo>
                  <a:lnTo>
                    <a:pt x="179692" y="187236"/>
                  </a:lnTo>
                  <a:lnTo>
                    <a:pt x="183299" y="205079"/>
                  </a:lnTo>
                  <a:lnTo>
                    <a:pt x="183299" y="250901"/>
                  </a:lnTo>
                  <a:lnTo>
                    <a:pt x="186893" y="268732"/>
                  </a:lnTo>
                  <a:lnTo>
                    <a:pt x="196710" y="283298"/>
                  </a:lnTo>
                  <a:lnTo>
                    <a:pt x="211277" y="293116"/>
                  </a:lnTo>
                  <a:lnTo>
                    <a:pt x="229120" y="296722"/>
                  </a:lnTo>
                  <a:lnTo>
                    <a:pt x="320776" y="296722"/>
                  </a:lnTo>
                  <a:lnTo>
                    <a:pt x="338353" y="300215"/>
                  </a:lnTo>
                  <a:lnTo>
                    <a:pt x="352767" y="309765"/>
                  </a:lnTo>
                  <a:lnTo>
                    <a:pt x="362623" y="323964"/>
                  </a:lnTo>
                  <a:lnTo>
                    <a:pt x="366534" y="341414"/>
                  </a:lnTo>
                  <a:lnTo>
                    <a:pt x="366598" y="227990"/>
                  </a:lnTo>
                  <a:close/>
                </a:path>
              </a:pathLst>
            </a:custGeom>
            <a:solidFill>
              <a:srgbClr val="60BB46"/>
            </a:solidFill>
          </p:spPr>
          <p:txBody>
            <a:bodyPr wrap="square" lIns="0" tIns="0" rIns="0" bIns="0" rtlCol="0"/>
            <a:lstStyle/>
            <a:p>
              <a:endParaRPr sz="1793"/>
            </a:p>
          </p:txBody>
        </p:sp>
      </p:grpSp>
      <p:sp>
        <p:nvSpPr>
          <p:cNvPr id="12" name="object 9">
            <a:extLst>
              <a:ext uri="{FF2B5EF4-FFF2-40B4-BE49-F238E27FC236}">
                <a16:creationId xmlns:a16="http://schemas.microsoft.com/office/drawing/2014/main" id="{5AE4945B-1B8A-2E0E-4AC8-881C218CD562}"/>
              </a:ext>
            </a:extLst>
          </p:cNvPr>
          <p:cNvSpPr txBox="1"/>
          <p:nvPr userDrawn="1"/>
        </p:nvSpPr>
        <p:spPr>
          <a:xfrm>
            <a:off x="1039417" y="3201033"/>
            <a:ext cx="2225427" cy="1365812"/>
          </a:xfrm>
          <a:prstGeom prst="rect">
            <a:avLst/>
          </a:prstGeom>
        </p:spPr>
        <p:txBody>
          <a:bodyPr vert="horz" wrap="square" lIns="0" tIns="12647" rIns="0" bIns="0" rtlCol="0">
            <a:spAutoFit/>
          </a:bodyPr>
          <a:lstStyle/>
          <a:p>
            <a:pPr marL="12648" marR="825277">
              <a:lnSpc>
                <a:spcPct val="100000"/>
              </a:lnSpc>
              <a:spcBef>
                <a:spcPts val="100"/>
              </a:spcBef>
            </a:pPr>
            <a:r>
              <a:rPr lang="en-GB" sz="1195" spc="-20">
                <a:solidFill>
                  <a:schemeClr val="tx1"/>
                </a:solidFill>
                <a:latin typeface="Atkinson Hyperlegible"/>
                <a:cs typeface="Atkinson Hyperlegible"/>
              </a:rPr>
              <a:t>10 South Colonnade</a:t>
            </a:r>
          </a:p>
          <a:p>
            <a:pPr marL="12648" marR="825277">
              <a:lnSpc>
                <a:spcPct val="100000"/>
              </a:lnSpc>
              <a:spcBef>
                <a:spcPts val="100"/>
              </a:spcBef>
            </a:pPr>
            <a:r>
              <a:rPr lang="en-GB" sz="1195" spc="-20">
                <a:solidFill>
                  <a:schemeClr val="tx1"/>
                </a:solidFill>
                <a:latin typeface="Atkinson Hyperlegible"/>
                <a:cs typeface="Atkinson Hyperlegible"/>
              </a:rPr>
              <a:t>Canary Wharf</a:t>
            </a:r>
          </a:p>
          <a:p>
            <a:pPr marL="12648" marR="825277">
              <a:lnSpc>
                <a:spcPct val="100000"/>
              </a:lnSpc>
              <a:spcBef>
                <a:spcPts val="100"/>
              </a:spcBef>
            </a:pPr>
            <a:r>
              <a:rPr lang="en-GB" sz="1195" spc="-20">
                <a:solidFill>
                  <a:schemeClr val="tx1"/>
                </a:solidFill>
                <a:latin typeface="Atkinson Hyperlegible"/>
                <a:cs typeface="Atkinson Hyperlegible"/>
              </a:rPr>
              <a:t>London</a:t>
            </a:r>
          </a:p>
          <a:p>
            <a:pPr marL="12648" marR="825277">
              <a:lnSpc>
                <a:spcPct val="100000"/>
              </a:lnSpc>
              <a:spcBef>
                <a:spcPts val="100"/>
              </a:spcBef>
            </a:pPr>
            <a:r>
              <a:rPr lang="en-GB" sz="1195" spc="-20">
                <a:solidFill>
                  <a:schemeClr val="tx1"/>
                </a:solidFill>
                <a:latin typeface="Atkinson Hyperlegible"/>
                <a:cs typeface="Atkinson Hyperlegible"/>
              </a:rPr>
              <a:t>E14 4PU</a:t>
            </a:r>
          </a:p>
          <a:p>
            <a:pPr marL="12648" marR="825277">
              <a:lnSpc>
                <a:spcPct val="100000"/>
              </a:lnSpc>
              <a:spcBef>
                <a:spcPts val="100"/>
              </a:spcBef>
            </a:pPr>
            <a:endParaRPr lang="en-GB" sz="1195" b="1" spc="-15">
              <a:solidFill>
                <a:schemeClr val="tx1"/>
              </a:solidFill>
              <a:latin typeface="Atkinson Hyperlegible"/>
              <a:cs typeface="Atkinson Hyperlegible"/>
            </a:endParaRPr>
          </a:p>
          <a:p>
            <a:pPr marL="12648" marR="825277">
              <a:lnSpc>
                <a:spcPct val="100000"/>
              </a:lnSpc>
              <a:spcBef>
                <a:spcPts val="100"/>
              </a:spcBef>
            </a:pPr>
            <a:r>
              <a:rPr sz="1195" b="1" spc="-15">
                <a:solidFill>
                  <a:schemeClr val="tx1"/>
                </a:solidFill>
                <a:latin typeface="Atkinson Hyperlegible"/>
                <a:cs typeface="Atkinson Hyperlegible"/>
              </a:rPr>
              <a:t>T:</a:t>
            </a:r>
            <a:r>
              <a:rPr sz="1195" b="1" spc="-105">
                <a:solidFill>
                  <a:schemeClr val="tx1"/>
                </a:solidFill>
                <a:latin typeface="Atkinson Hyperlegible"/>
                <a:cs typeface="Atkinson Hyperlegible"/>
              </a:rPr>
              <a:t> </a:t>
            </a:r>
            <a:r>
              <a:rPr sz="1195" spc="-35">
                <a:solidFill>
                  <a:schemeClr val="tx1"/>
                </a:solidFill>
                <a:latin typeface="Atkinson Hyperlegible"/>
                <a:cs typeface="Atkinson Hyperlegible"/>
              </a:rPr>
              <a:t>020</a:t>
            </a:r>
            <a:r>
              <a:rPr sz="1195" spc="-55">
                <a:solidFill>
                  <a:schemeClr val="tx1"/>
                </a:solidFill>
                <a:latin typeface="Atkinson Hyperlegible"/>
                <a:cs typeface="Atkinson Hyperlegible"/>
              </a:rPr>
              <a:t> </a:t>
            </a:r>
            <a:r>
              <a:rPr sz="1195" spc="-45">
                <a:solidFill>
                  <a:schemeClr val="tx1"/>
                </a:solidFill>
                <a:latin typeface="Atkinson Hyperlegible"/>
                <a:cs typeface="Atkinson Hyperlegible"/>
              </a:rPr>
              <a:t>8187</a:t>
            </a:r>
            <a:r>
              <a:rPr sz="1195" spc="-55">
                <a:solidFill>
                  <a:schemeClr val="tx1"/>
                </a:solidFill>
                <a:latin typeface="Atkinson Hyperlegible"/>
                <a:cs typeface="Atkinson Hyperlegible"/>
              </a:rPr>
              <a:t> </a:t>
            </a:r>
            <a:r>
              <a:rPr sz="1195" spc="-20">
                <a:solidFill>
                  <a:schemeClr val="tx1"/>
                </a:solidFill>
                <a:latin typeface="Atkinson Hyperlegible"/>
                <a:cs typeface="Atkinson Hyperlegible"/>
              </a:rPr>
              <a:t>9308</a:t>
            </a:r>
            <a:endParaRPr sz="1195">
              <a:solidFill>
                <a:schemeClr val="tx1"/>
              </a:solidFill>
              <a:latin typeface="Atkinson Hyperlegible"/>
              <a:cs typeface="Atkinson Hyperlegible"/>
            </a:endParaRPr>
          </a:p>
          <a:p>
            <a:pPr marL="12648">
              <a:lnSpc>
                <a:spcPct val="100000"/>
              </a:lnSpc>
            </a:pPr>
            <a:r>
              <a:rPr sz="1195" b="1" spc="-15">
                <a:solidFill>
                  <a:schemeClr val="tx1"/>
                </a:solidFill>
                <a:latin typeface="Atkinson Hyperlegible"/>
                <a:cs typeface="Atkinson Hyperlegible"/>
              </a:rPr>
              <a:t>E:</a:t>
            </a:r>
            <a:r>
              <a:rPr sz="1195" b="1" spc="-110">
                <a:solidFill>
                  <a:schemeClr val="tx1"/>
                </a:solidFill>
                <a:latin typeface="Atkinson Hyperlegible"/>
                <a:cs typeface="Atkinson Hyperlegible"/>
              </a:rPr>
              <a:t> </a:t>
            </a:r>
            <a:r>
              <a:rPr sz="1195" spc="-40">
                <a:solidFill>
                  <a:schemeClr val="tx1"/>
                </a:solidFill>
                <a:latin typeface="Atkinson Hyperlegible"/>
                <a:cs typeface="Atkinson Hyperlegible"/>
                <a:hlinkClick r:id="rId3">
                  <a:extLst>
                    <a:ext uri="{A12FA001-AC4F-418D-AE19-62706E023703}">
                      <ahyp:hlinkClr xmlns:ahyp="http://schemas.microsoft.com/office/drawing/2018/hyperlinkcolor" val="tx"/>
                    </a:ext>
                  </a:extLst>
                </a:hlinkClick>
              </a:rPr>
              <a:t>info@lowcarboncontracts.uk</a:t>
            </a:r>
            <a:endParaRPr sz="1195">
              <a:solidFill>
                <a:schemeClr val="tx1"/>
              </a:solidFill>
              <a:latin typeface="Atkinson Hyperlegible"/>
              <a:cs typeface="Atkinson Hyperlegible"/>
            </a:endParaRPr>
          </a:p>
        </p:txBody>
      </p:sp>
    </p:spTree>
    <p:extLst>
      <p:ext uri="{BB962C8B-B14F-4D97-AF65-F5344CB8AC3E}">
        <p14:creationId xmlns:p14="http://schemas.microsoft.com/office/powerpoint/2010/main" val="138899756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userDrawn="1">
  <p:cSld name="22_Title and Content">
    <p:bg>
      <p:bgPr>
        <a:solidFill>
          <a:schemeClr val="bg1"/>
        </a:solidFill>
        <a:effectLst/>
      </p:bgPr>
    </p:bg>
    <p:spTree>
      <p:nvGrpSpPr>
        <p:cNvPr id="1" name=""/>
        <p:cNvGrpSpPr/>
        <p:nvPr/>
      </p:nvGrpSpPr>
      <p:grpSpPr>
        <a:xfrm>
          <a:off x="0" y="0"/>
          <a:ext cx="0" cy="0"/>
          <a:chOff x="0" y="0"/>
          <a:chExt cx="0" cy="0"/>
        </a:xfrm>
      </p:grpSpPr>
      <p:sp>
        <p:nvSpPr>
          <p:cNvPr id="9" name="object 6">
            <a:extLst>
              <a:ext uri="{FF2B5EF4-FFF2-40B4-BE49-F238E27FC236}">
                <a16:creationId xmlns:a16="http://schemas.microsoft.com/office/drawing/2014/main" id="{78A84DB0-3509-CFB5-6D39-3A608265E1CC}"/>
              </a:ext>
            </a:extLst>
          </p:cNvPr>
          <p:cNvSpPr txBox="1"/>
          <p:nvPr userDrawn="1"/>
        </p:nvSpPr>
        <p:spPr>
          <a:xfrm>
            <a:off x="11689755" y="5290523"/>
            <a:ext cx="153247" cy="925797"/>
          </a:xfrm>
          <a:prstGeom prst="rect">
            <a:avLst/>
          </a:prstGeom>
        </p:spPr>
        <p:txBody>
          <a:bodyPr vert="vert" wrap="square" lIns="0" tIns="6324" rIns="0" bIns="0" rtlCol="0">
            <a:spAutoFit/>
          </a:bodyPr>
          <a:lstStyle/>
          <a:p>
            <a:pPr marL="12648" algn="r">
              <a:lnSpc>
                <a:spcPct val="100000"/>
              </a:lnSpc>
              <a:spcBef>
                <a:spcPts val="50"/>
              </a:spcBef>
            </a:pPr>
            <a:r>
              <a:rPr sz="996" spc="-35">
                <a:solidFill>
                  <a:schemeClr val="tx1"/>
                </a:solidFill>
                <a:latin typeface="Atkinson Hyperlegible"/>
                <a:cs typeface="Atkinson Hyperlegible"/>
              </a:rPr>
              <a:t>Presentation</a:t>
            </a:r>
            <a:r>
              <a:rPr sz="996" spc="45">
                <a:solidFill>
                  <a:schemeClr val="tx1"/>
                </a:solidFill>
                <a:latin typeface="Atkinson Hyperlegible"/>
                <a:cs typeface="Atkinson Hyperlegible"/>
              </a:rPr>
              <a:t> </a:t>
            </a:r>
            <a:r>
              <a:rPr sz="996" spc="-10">
                <a:solidFill>
                  <a:schemeClr val="tx1"/>
                </a:solidFill>
                <a:latin typeface="Atkinson Hyperlegible"/>
                <a:cs typeface="Atkinson Hyperlegible"/>
              </a:rPr>
              <a:t>title</a:t>
            </a:r>
            <a:endParaRPr sz="996">
              <a:solidFill>
                <a:schemeClr val="tx1"/>
              </a:solidFill>
              <a:latin typeface="Atkinson Hyperlegible"/>
              <a:cs typeface="Atkinson Hyperlegible"/>
            </a:endParaRPr>
          </a:p>
        </p:txBody>
      </p:sp>
      <p:pic>
        <p:nvPicPr>
          <p:cNvPr id="11" name="Graphic 10">
            <a:extLst>
              <a:ext uri="{FF2B5EF4-FFF2-40B4-BE49-F238E27FC236}">
                <a16:creationId xmlns:a16="http://schemas.microsoft.com/office/drawing/2014/main" id="{0B00F213-018F-605C-4309-878D4B21086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475201" y="228903"/>
            <a:ext cx="539737" cy="540485"/>
          </a:xfrm>
          <a:prstGeom prst="rect">
            <a:avLst/>
          </a:prstGeom>
        </p:spPr>
      </p:pic>
      <p:sp>
        <p:nvSpPr>
          <p:cNvPr id="3" name="Holder 3"/>
          <p:cNvSpPr>
            <a:spLocks noGrp="1"/>
          </p:cNvSpPr>
          <p:nvPr>
            <p:ph type="body" idx="1"/>
          </p:nvPr>
        </p:nvSpPr>
        <p:spPr>
          <a:xfrm>
            <a:off x="1457229" y="3879235"/>
            <a:ext cx="2929660" cy="183896"/>
          </a:xfrm>
        </p:spPr>
        <p:txBody>
          <a:bodyPr lIns="0" tIns="0" rIns="0" bIns="0"/>
          <a:lstStyle>
            <a:lvl1pPr>
              <a:defRPr sz="1195" b="1" spc="-10" dirty="0">
                <a:solidFill>
                  <a:srgbClr val="252525"/>
                </a:solidFill>
                <a:latin typeface="Atkinson Hyperlegible"/>
                <a:cs typeface="Atkinson Hyperlegible"/>
              </a:defRPr>
            </a:lvl1pPr>
          </a:lstStyle>
          <a:p>
            <a:endParaRPr/>
          </a:p>
        </p:txBody>
      </p:sp>
      <p:sp>
        <p:nvSpPr>
          <p:cNvPr id="4" name="Slide Number Placeholder 53">
            <a:extLst>
              <a:ext uri="{FF2B5EF4-FFF2-40B4-BE49-F238E27FC236}">
                <a16:creationId xmlns:a16="http://schemas.microsoft.com/office/drawing/2014/main" id="{380ABA7D-10ED-E6C0-51E5-88E993CF3BD7}"/>
              </a:ext>
            </a:extLst>
          </p:cNvPr>
          <p:cNvSpPr>
            <a:spLocks noGrp="1"/>
          </p:cNvSpPr>
          <p:nvPr>
            <p:ph type="sldNum" sz="quarter" idx="7"/>
          </p:nvPr>
        </p:nvSpPr>
        <p:spPr>
          <a:xfrm>
            <a:off x="11483752" y="6377940"/>
            <a:ext cx="539736" cy="276232"/>
          </a:xfrm>
          <a:prstGeom prst="rect">
            <a:avLst/>
          </a:prstGeom>
        </p:spPr>
        <p:txBody>
          <a:bodyPr/>
          <a:lstStyle>
            <a:lvl1pPr algn="ctr">
              <a:defRPr b="1">
                <a:solidFill>
                  <a:schemeClr val="tx1"/>
                </a:solidFill>
              </a:defRPr>
            </a:lvl1pPr>
          </a:lstStyle>
          <a:p>
            <a:fld id="{B6F15528-21DE-4FAA-801E-634DDDAF4B2B}" type="slidenum">
              <a:rPr lang="en-US" smtClean="0">
                <a:latin typeface="+mj-lt"/>
              </a:rPr>
              <a:pPr/>
              <a:t>‹#›</a:t>
            </a:fld>
            <a:endParaRPr lang="en-US">
              <a:latin typeface="+mj-lt"/>
            </a:endParaRPr>
          </a:p>
        </p:txBody>
      </p:sp>
      <p:pic>
        <p:nvPicPr>
          <p:cNvPr id="5" name="object 7">
            <a:extLst>
              <a:ext uri="{FF2B5EF4-FFF2-40B4-BE49-F238E27FC236}">
                <a16:creationId xmlns:a16="http://schemas.microsoft.com/office/drawing/2014/main" id="{7BDBE34B-7360-93DF-DB03-949E0E4908FA}"/>
              </a:ext>
            </a:extLst>
          </p:cNvPr>
          <p:cNvPicPr/>
          <p:nvPr userDrawn="1"/>
        </p:nvPicPr>
        <p:blipFill>
          <a:blip r:embed="rId3" cstate="print"/>
          <a:stretch>
            <a:fillRect/>
          </a:stretch>
        </p:blipFill>
        <p:spPr>
          <a:xfrm>
            <a:off x="896266" y="717994"/>
            <a:ext cx="10396680" cy="2656629"/>
          </a:xfrm>
          <a:prstGeom prst="rect">
            <a:avLst/>
          </a:prstGeom>
        </p:spPr>
      </p:pic>
      <p:sp>
        <p:nvSpPr>
          <p:cNvPr id="14" name="Holder 3">
            <a:extLst>
              <a:ext uri="{FF2B5EF4-FFF2-40B4-BE49-F238E27FC236}">
                <a16:creationId xmlns:a16="http://schemas.microsoft.com/office/drawing/2014/main" id="{29D2777D-FAE0-898D-55E5-A12AF2801303}"/>
              </a:ext>
            </a:extLst>
          </p:cNvPr>
          <p:cNvSpPr>
            <a:spLocks noGrp="1"/>
          </p:cNvSpPr>
          <p:nvPr>
            <p:ph type="body" idx="10"/>
          </p:nvPr>
        </p:nvSpPr>
        <p:spPr>
          <a:xfrm>
            <a:off x="1457229" y="4481985"/>
            <a:ext cx="2929660" cy="183896"/>
          </a:xfrm>
        </p:spPr>
        <p:txBody>
          <a:bodyPr lIns="0" tIns="0" rIns="0" bIns="0"/>
          <a:lstStyle>
            <a:lvl1pPr>
              <a:defRPr sz="1195" spc="-10" dirty="0">
                <a:solidFill>
                  <a:srgbClr val="252525"/>
                </a:solidFill>
                <a:latin typeface="Atkinson Hyperlegible"/>
                <a:cs typeface="Atkinson Hyperlegible"/>
              </a:defRPr>
            </a:lvl1pPr>
          </a:lstStyle>
          <a:p>
            <a:endParaRPr/>
          </a:p>
        </p:txBody>
      </p:sp>
      <p:sp>
        <p:nvSpPr>
          <p:cNvPr id="15" name="Holder 3">
            <a:extLst>
              <a:ext uri="{FF2B5EF4-FFF2-40B4-BE49-F238E27FC236}">
                <a16:creationId xmlns:a16="http://schemas.microsoft.com/office/drawing/2014/main" id="{C6534AD2-4C70-45AA-FD74-EF2B8E4C2999}"/>
              </a:ext>
            </a:extLst>
          </p:cNvPr>
          <p:cNvSpPr>
            <a:spLocks noGrp="1"/>
          </p:cNvSpPr>
          <p:nvPr>
            <p:ph type="body" idx="11"/>
          </p:nvPr>
        </p:nvSpPr>
        <p:spPr>
          <a:xfrm>
            <a:off x="4875212" y="3879235"/>
            <a:ext cx="2929660" cy="183896"/>
          </a:xfrm>
        </p:spPr>
        <p:txBody>
          <a:bodyPr lIns="0" tIns="0" rIns="0" bIns="0"/>
          <a:lstStyle>
            <a:lvl1pPr>
              <a:defRPr sz="1195" b="1" spc="-10" dirty="0">
                <a:solidFill>
                  <a:srgbClr val="252525"/>
                </a:solidFill>
                <a:latin typeface="Atkinson Hyperlegible"/>
                <a:cs typeface="Atkinson Hyperlegible"/>
              </a:defRPr>
            </a:lvl1pPr>
          </a:lstStyle>
          <a:p>
            <a:endParaRPr/>
          </a:p>
        </p:txBody>
      </p:sp>
      <p:sp>
        <p:nvSpPr>
          <p:cNvPr id="16" name="Holder 3">
            <a:extLst>
              <a:ext uri="{FF2B5EF4-FFF2-40B4-BE49-F238E27FC236}">
                <a16:creationId xmlns:a16="http://schemas.microsoft.com/office/drawing/2014/main" id="{18A9DC8F-E90C-63F9-8D24-9E8DCE688217}"/>
              </a:ext>
            </a:extLst>
          </p:cNvPr>
          <p:cNvSpPr>
            <a:spLocks noGrp="1"/>
          </p:cNvSpPr>
          <p:nvPr>
            <p:ph type="body" idx="12"/>
          </p:nvPr>
        </p:nvSpPr>
        <p:spPr>
          <a:xfrm>
            <a:off x="4875212" y="4481985"/>
            <a:ext cx="2929660" cy="183896"/>
          </a:xfrm>
        </p:spPr>
        <p:txBody>
          <a:bodyPr lIns="0" tIns="0" rIns="0" bIns="0"/>
          <a:lstStyle>
            <a:lvl1pPr>
              <a:defRPr sz="1195" spc="-10" dirty="0">
                <a:solidFill>
                  <a:srgbClr val="252525"/>
                </a:solidFill>
                <a:latin typeface="Atkinson Hyperlegible"/>
                <a:cs typeface="Atkinson Hyperlegible"/>
              </a:defRPr>
            </a:lvl1pPr>
          </a:lstStyle>
          <a:p>
            <a:endParaRPr/>
          </a:p>
        </p:txBody>
      </p:sp>
      <p:sp>
        <p:nvSpPr>
          <p:cNvPr id="17" name="Holder 3">
            <a:extLst>
              <a:ext uri="{FF2B5EF4-FFF2-40B4-BE49-F238E27FC236}">
                <a16:creationId xmlns:a16="http://schemas.microsoft.com/office/drawing/2014/main" id="{FDF7D106-78B3-2298-FF0A-98D963FFA78C}"/>
              </a:ext>
            </a:extLst>
          </p:cNvPr>
          <p:cNvSpPr>
            <a:spLocks noGrp="1"/>
          </p:cNvSpPr>
          <p:nvPr>
            <p:ph type="body" idx="13"/>
          </p:nvPr>
        </p:nvSpPr>
        <p:spPr>
          <a:xfrm>
            <a:off x="8144864" y="3879235"/>
            <a:ext cx="2929660" cy="183896"/>
          </a:xfrm>
        </p:spPr>
        <p:txBody>
          <a:bodyPr lIns="0" tIns="0" rIns="0" bIns="0"/>
          <a:lstStyle>
            <a:lvl1pPr>
              <a:defRPr sz="1195" b="1" spc="-10" dirty="0">
                <a:solidFill>
                  <a:srgbClr val="252525"/>
                </a:solidFill>
                <a:latin typeface="Atkinson Hyperlegible"/>
                <a:cs typeface="Atkinson Hyperlegible"/>
              </a:defRPr>
            </a:lvl1pPr>
          </a:lstStyle>
          <a:p>
            <a:endParaRPr/>
          </a:p>
        </p:txBody>
      </p:sp>
      <p:sp>
        <p:nvSpPr>
          <p:cNvPr id="18" name="Holder 3">
            <a:extLst>
              <a:ext uri="{FF2B5EF4-FFF2-40B4-BE49-F238E27FC236}">
                <a16:creationId xmlns:a16="http://schemas.microsoft.com/office/drawing/2014/main" id="{67BD6B91-F41B-5DD3-69AD-E5AE43DBA48D}"/>
              </a:ext>
            </a:extLst>
          </p:cNvPr>
          <p:cNvSpPr>
            <a:spLocks noGrp="1"/>
          </p:cNvSpPr>
          <p:nvPr>
            <p:ph type="body" idx="14"/>
          </p:nvPr>
        </p:nvSpPr>
        <p:spPr>
          <a:xfrm>
            <a:off x="8144864" y="4481985"/>
            <a:ext cx="2929660" cy="183896"/>
          </a:xfrm>
        </p:spPr>
        <p:txBody>
          <a:bodyPr lIns="0" tIns="0" rIns="0" bIns="0"/>
          <a:lstStyle>
            <a:lvl1pPr>
              <a:defRPr sz="1195" spc="-10" dirty="0">
                <a:solidFill>
                  <a:srgbClr val="252525"/>
                </a:solidFill>
                <a:latin typeface="Atkinson Hyperlegible"/>
                <a:cs typeface="Atkinson Hyperlegible"/>
              </a:defRPr>
            </a:lvl1pPr>
          </a:lstStyle>
          <a:p>
            <a:endParaRPr/>
          </a:p>
        </p:txBody>
      </p:sp>
      <p:sp>
        <p:nvSpPr>
          <p:cNvPr id="2" name="Holder 2"/>
          <p:cNvSpPr>
            <a:spLocks noGrp="1"/>
          </p:cNvSpPr>
          <p:nvPr>
            <p:ph type="title"/>
          </p:nvPr>
        </p:nvSpPr>
        <p:spPr>
          <a:xfrm>
            <a:off x="1457228" y="2409125"/>
            <a:ext cx="6222473" cy="613848"/>
          </a:xfrm>
        </p:spPr>
        <p:txBody>
          <a:bodyPr lIns="0" tIns="0" rIns="0" bIns="0"/>
          <a:lstStyle>
            <a:lvl1pPr>
              <a:defRPr sz="3984" b="1" i="0">
                <a:solidFill>
                  <a:schemeClr val="tx1"/>
                </a:solidFill>
                <a:latin typeface="Atkinson Hyperlegible"/>
                <a:cs typeface="Atkinson Hyperlegible"/>
              </a:defRPr>
            </a:lvl1pPr>
          </a:lstStyle>
          <a:p>
            <a:endParaRPr/>
          </a:p>
        </p:txBody>
      </p:sp>
      <p:sp>
        <p:nvSpPr>
          <p:cNvPr id="19" name="Holder 3">
            <a:extLst>
              <a:ext uri="{FF2B5EF4-FFF2-40B4-BE49-F238E27FC236}">
                <a16:creationId xmlns:a16="http://schemas.microsoft.com/office/drawing/2014/main" id="{EC75E093-6EC6-EC72-F6E1-82CEADC7A2A5}"/>
              </a:ext>
            </a:extLst>
          </p:cNvPr>
          <p:cNvSpPr>
            <a:spLocks noGrp="1"/>
          </p:cNvSpPr>
          <p:nvPr>
            <p:ph type="body" idx="15"/>
          </p:nvPr>
        </p:nvSpPr>
        <p:spPr>
          <a:xfrm>
            <a:off x="1457228" y="1456316"/>
            <a:ext cx="7651883" cy="1163753"/>
          </a:xfrm>
        </p:spPr>
        <p:txBody>
          <a:bodyPr vert="horz" wrap="square" lIns="0" tIns="12700" rIns="0" bIns="0" rtlCol="0">
            <a:spAutoFit/>
          </a:bodyPr>
          <a:lstStyle>
            <a:lvl1pPr>
              <a:defRPr sz="7469" b="1" spc="-25" dirty="0">
                <a:solidFill>
                  <a:schemeClr val="accent2"/>
                </a:solidFill>
                <a:latin typeface="Atkinson Hyperlegible"/>
                <a:cs typeface="Atkinson Hyperlegible"/>
              </a:defRPr>
            </a:lvl1pPr>
          </a:lstStyle>
          <a:p>
            <a:pPr marL="12648" lvl="0">
              <a:lnSpc>
                <a:spcPct val="100000"/>
              </a:lnSpc>
              <a:spcBef>
                <a:spcPts val="100"/>
              </a:spcBef>
            </a:pPr>
            <a:endParaRPr/>
          </a:p>
        </p:txBody>
      </p:sp>
      <p:sp>
        <p:nvSpPr>
          <p:cNvPr id="6" name="object 4">
            <a:extLst>
              <a:ext uri="{FF2B5EF4-FFF2-40B4-BE49-F238E27FC236}">
                <a16:creationId xmlns:a16="http://schemas.microsoft.com/office/drawing/2014/main" id="{DC30D236-338D-516B-2C5E-94656EAB63AE}"/>
              </a:ext>
            </a:extLst>
          </p:cNvPr>
          <p:cNvSpPr txBox="1"/>
          <p:nvPr userDrawn="1"/>
        </p:nvSpPr>
        <p:spPr>
          <a:xfrm>
            <a:off x="399982" y="4948779"/>
            <a:ext cx="153247" cy="1478087"/>
          </a:xfrm>
          <a:prstGeom prst="rect">
            <a:avLst/>
          </a:prstGeom>
        </p:spPr>
        <p:txBody>
          <a:bodyPr vert="vert270" wrap="square" lIns="0" tIns="6324" rIns="0" bIns="0" rtlCol="0">
            <a:spAutoFit/>
          </a:bodyPr>
          <a:lstStyle/>
          <a:p>
            <a:pPr marL="12648">
              <a:lnSpc>
                <a:spcPct val="100000"/>
              </a:lnSpc>
              <a:spcBef>
                <a:spcPts val="50"/>
              </a:spcBef>
            </a:pPr>
            <a:r>
              <a:rPr sz="996" b="1" spc="-30">
                <a:solidFill>
                  <a:schemeClr val="tx1"/>
                </a:solidFill>
                <a:latin typeface="Atkinson Hyperlegible"/>
                <a:cs typeface="Atkinson Hyperlegible"/>
              </a:rPr>
              <a:t>Accelerating</a:t>
            </a:r>
            <a:r>
              <a:rPr sz="996" b="1" spc="5">
                <a:solidFill>
                  <a:schemeClr val="tx1"/>
                </a:solidFill>
                <a:latin typeface="Atkinson Hyperlegible"/>
                <a:cs typeface="Atkinson Hyperlegible"/>
              </a:rPr>
              <a:t> </a:t>
            </a:r>
            <a:r>
              <a:rPr lang="en-GB" sz="996" b="1" spc="-35">
                <a:solidFill>
                  <a:schemeClr val="tx1"/>
                </a:solidFill>
                <a:latin typeface="Atkinson Hyperlegible"/>
                <a:cs typeface="Atkinson Hyperlegible"/>
              </a:rPr>
              <a:t>N</a:t>
            </a:r>
            <a:r>
              <a:rPr sz="996" b="1" spc="-35">
                <a:solidFill>
                  <a:schemeClr val="tx1"/>
                </a:solidFill>
                <a:latin typeface="Atkinson Hyperlegible"/>
                <a:cs typeface="Atkinson Hyperlegible"/>
              </a:rPr>
              <a:t>et</a:t>
            </a:r>
            <a:r>
              <a:rPr lang="en-GB" sz="996" b="1" spc="-35">
                <a:solidFill>
                  <a:schemeClr val="tx1"/>
                </a:solidFill>
                <a:latin typeface="Atkinson Hyperlegible"/>
                <a:cs typeface="Atkinson Hyperlegible"/>
              </a:rPr>
              <a:t> </a:t>
            </a:r>
            <a:r>
              <a:rPr lang="en-GB" sz="996" b="1" spc="-20">
                <a:solidFill>
                  <a:schemeClr val="tx1"/>
                </a:solidFill>
                <a:latin typeface="Atkinson Hyperlegible"/>
                <a:cs typeface="Atkinson Hyperlegible"/>
              </a:rPr>
              <a:t>Z</a:t>
            </a:r>
            <a:r>
              <a:rPr sz="996" b="1" spc="-20" err="1">
                <a:solidFill>
                  <a:schemeClr val="tx1"/>
                </a:solidFill>
                <a:latin typeface="Atkinson Hyperlegible"/>
                <a:cs typeface="Atkinson Hyperlegible"/>
              </a:rPr>
              <a:t>ero</a:t>
            </a:r>
            <a:endParaRPr sz="996">
              <a:solidFill>
                <a:schemeClr val="tx1"/>
              </a:solidFill>
              <a:latin typeface="Atkinson Hyperlegible"/>
              <a:cs typeface="Atkinson Hyperlegible"/>
            </a:endParaRPr>
          </a:p>
        </p:txBody>
      </p:sp>
    </p:spTree>
    <p:extLst>
      <p:ext uri="{BB962C8B-B14F-4D97-AF65-F5344CB8AC3E}">
        <p14:creationId xmlns:p14="http://schemas.microsoft.com/office/powerpoint/2010/main" val="15122590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37BF44-E096-ADC8-0C23-BA7E19E66787}"/>
              </a:ext>
            </a:extLst>
          </p:cNvPr>
          <p:cNvSpPr/>
          <p:nvPr/>
        </p:nvSpPr>
        <p:spPr>
          <a:xfrm rot="10800000" flipV="1">
            <a:off x="3342" y="0"/>
            <a:ext cx="5334001" cy="6858000"/>
          </a:xfrm>
          <a:prstGeom prst="rect">
            <a:avLst/>
          </a:prstGeom>
          <a:gradFill flip="none" rotWithShape="1">
            <a:gsLst>
              <a:gs pos="52000">
                <a:schemeClr val="accent2">
                  <a:alpha val="28000"/>
                </a:schemeClr>
              </a:gs>
              <a:gs pos="0">
                <a:schemeClr val="accent1"/>
              </a:gs>
              <a:gs pos="78000">
                <a:schemeClr val="bg2">
                  <a:alpha val="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Rectangle 4">
            <a:extLst>
              <a:ext uri="{FF2B5EF4-FFF2-40B4-BE49-F238E27FC236}">
                <a16:creationId xmlns:a16="http://schemas.microsoft.com/office/drawing/2014/main" id="{E503D519-17B6-1CCD-DA98-45A0B88A04E8}"/>
              </a:ext>
            </a:extLst>
          </p:cNvPr>
          <p:cNvSpPr/>
          <p:nvPr/>
        </p:nvSpPr>
        <p:spPr>
          <a:xfrm rot="10800000" flipV="1">
            <a:off x="-2" y="1448661"/>
            <a:ext cx="7828909" cy="5409338"/>
          </a:xfrm>
          <a:prstGeom prst="rect">
            <a:avLst/>
          </a:prstGeom>
          <a:gradFill flip="none" rotWithShape="1">
            <a:gsLst>
              <a:gs pos="0">
                <a:schemeClr val="accent3">
                  <a:lumMod val="60000"/>
                  <a:lumOff val="40000"/>
                </a:schemeClr>
              </a:gs>
              <a:gs pos="52000">
                <a:schemeClr val="accent4">
                  <a:lumMod val="50000"/>
                  <a:alpha val="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866900" y="1738353"/>
            <a:ext cx="2907231" cy="2501900"/>
          </a:xfrm>
        </p:spPr>
        <p:txBody>
          <a:bodyPr anchor="t">
            <a:normAutofit/>
          </a:bodyPr>
          <a:lstStyle>
            <a:lvl1pPr>
              <a:defRPr sz="2800">
                <a:solidFill>
                  <a:schemeClr val="tx1"/>
                </a:solidFill>
              </a:defRPr>
            </a:lvl1pPr>
          </a:lstStyle>
          <a:p>
            <a:r>
              <a:rPr lang="en-US"/>
              <a:t>Click to edit Master title style</a:t>
            </a:r>
          </a:p>
        </p:txBody>
      </p:sp>
      <p:sp>
        <p:nvSpPr>
          <p:cNvPr id="13" name="Date Placeholder 12">
            <a:extLst>
              <a:ext uri="{FF2B5EF4-FFF2-40B4-BE49-F238E27FC236}">
                <a16:creationId xmlns:a16="http://schemas.microsoft.com/office/drawing/2014/main" id="{36A82C16-EB1A-4294-103B-715F071E5A35}"/>
              </a:ext>
            </a:extLst>
          </p:cNvPr>
          <p:cNvSpPr>
            <a:spLocks noGrp="1"/>
          </p:cNvSpPr>
          <p:nvPr>
            <p:ph type="dt" sz="half" idx="14"/>
          </p:nvPr>
        </p:nvSpPr>
        <p:spPr/>
        <p:txBody>
          <a:bodyPr/>
          <a:lstStyle/>
          <a:p>
            <a:fld id="{8E6582D0-CC23-4B30-B5F7-0EC0E82226EA}" type="datetime1">
              <a:rPr lang="en-US" smtClean="0"/>
              <a:t>6/24/2026</a:t>
            </a:fld>
            <a:endParaRPr lang="en-US"/>
          </a:p>
        </p:txBody>
      </p:sp>
      <p:sp>
        <p:nvSpPr>
          <p:cNvPr id="14" name="Footer Placeholder 13">
            <a:extLst>
              <a:ext uri="{FF2B5EF4-FFF2-40B4-BE49-F238E27FC236}">
                <a16:creationId xmlns:a16="http://schemas.microsoft.com/office/drawing/2014/main" id="{F09CF825-511F-35F8-E0EC-636033ED43EE}"/>
              </a:ext>
            </a:extLst>
          </p:cNvPr>
          <p:cNvSpPr>
            <a:spLocks noGrp="1"/>
          </p:cNvSpPr>
          <p:nvPr>
            <p:ph type="ftr" sz="quarter" idx="15"/>
          </p:nvPr>
        </p:nvSpPr>
        <p:spPr/>
        <p:txBody>
          <a:bodyPr/>
          <a:lstStyle/>
          <a:p>
            <a:r>
              <a:rPr lang="en-US"/>
              <a:t>Sample Footer Text</a:t>
            </a:r>
          </a:p>
        </p:txBody>
      </p:sp>
      <p:sp>
        <p:nvSpPr>
          <p:cNvPr id="15" name="Slide Number Placeholder 14">
            <a:extLst>
              <a:ext uri="{FF2B5EF4-FFF2-40B4-BE49-F238E27FC236}">
                <a16:creationId xmlns:a16="http://schemas.microsoft.com/office/drawing/2014/main" id="{727EA83B-52EA-A0B8-E2E8-C9D1FE273B22}"/>
              </a:ext>
            </a:extLst>
          </p:cNvPr>
          <p:cNvSpPr>
            <a:spLocks noGrp="1"/>
          </p:cNvSpPr>
          <p:nvPr>
            <p:ph type="sldNum" sz="quarter" idx="16"/>
          </p:nvPr>
        </p:nvSpPr>
        <p:spPr/>
        <p:txBody>
          <a:bodyPr/>
          <a:lstStyle/>
          <a:p>
            <a:fld id="{5E0677F5-4A8A-4BF1-96BE-3BAE8FBAFE2E}" type="slidenum">
              <a:rPr lang="en-US" smtClean="0"/>
              <a:t>‹#›</a:t>
            </a:fld>
            <a:endParaRPr lang="en-US"/>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5334000" y="1738352"/>
            <a:ext cx="4797769" cy="3787377"/>
          </a:xfrm>
        </p:spPr>
        <p:txBody>
          <a:bodyPr vert="horz" lIns="91440" tIns="45720" rIns="73152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214158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36_Title and Content">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DFBF3F5-4B00-51C4-AD2E-0DABD5567AEF}"/>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rcRect t="5081" b="5081"/>
          <a:stretch/>
        </p:blipFill>
        <p:spPr>
          <a:xfrm>
            <a:off x="0" y="0"/>
            <a:ext cx="12192000" cy="6858391"/>
          </a:xfrm>
          <a:prstGeom prst="rect">
            <a:avLst/>
          </a:prstGeom>
        </p:spPr>
      </p:pic>
      <p:sp>
        <p:nvSpPr>
          <p:cNvPr id="8" name="object 4">
            <a:extLst>
              <a:ext uri="{FF2B5EF4-FFF2-40B4-BE49-F238E27FC236}">
                <a16:creationId xmlns:a16="http://schemas.microsoft.com/office/drawing/2014/main" id="{105879DC-99DC-0FDE-DE91-611B54DBDC69}"/>
              </a:ext>
            </a:extLst>
          </p:cNvPr>
          <p:cNvSpPr txBox="1">
            <a:spLocks noGrp="1" noRot="1" noMove="1" noResize="1" noEditPoints="1" noAdjustHandles="1" noChangeArrowheads="1" noChangeShapeType="1"/>
          </p:cNvSpPr>
          <p:nvPr userDrawn="1"/>
        </p:nvSpPr>
        <p:spPr>
          <a:xfrm>
            <a:off x="399982" y="4948779"/>
            <a:ext cx="153247" cy="1478087"/>
          </a:xfrm>
          <a:prstGeom prst="rect">
            <a:avLst/>
          </a:prstGeom>
        </p:spPr>
        <p:txBody>
          <a:bodyPr vert="vert270" wrap="square" lIns="0" tIns="6324" rIns="0" bIns="0" rtlCol="0">
            <a:spAutoFit/>
          </a:bodyPr>
          <a:lstStyle/>
          <a:p>
            <a:pPr marL="12648">
              <a:lnSpc>
                <a:spcPct val="100000"/>
              </a:lnSpc>
              <a:spcBef>
                <a:spcPts val="50"/>
              </a:spcBef>
            </a:pPr>
            <a:r>
              <a:rPr sz="996" b="1" spc="-30">
                <a:solidFill>
                  <a:srgbClr val="FFFFFF"/>
                </a:solidFill>
                <a:latin typeface="Atkinson Hyperlegible"/>
                <a:cs typeface="Atkinson Hyperlegible"/>
              </a:rPr>
              <a:t>Accelerating</a:t>
            </a:r>
            <a:r>
              <a:rPr sz="996" b="1" spc="5">
                <a:solidFill>
                  <a:srgbClr val="FFFFFF"/>
                </a:solidFill>
                <a:latin typeface="Atkinson Hyperlegible"/>
                <a:cs typeface="Atkinson Hyperlegible"/>
              </a:rPr>
              <a:t> </a:t>
            </a:r>
            <a:r>
              <a:rPr lang="en-GB" sz="996" b="1" spc="-35">
                <a:solidFill>
                  <a:srgbClr val="FFFFFF"/>
                </a:solidFill>
                <a:latin typeface="Atkinson Hyperlegible"/>
                <a:cs typeface="Atkinson Hyperlegible"/>
              </a:rPr>
              <a:t>N</a:t>
            </a:r>
            <a:r>
              <a:rPr sz="996" b="1" spc="-35">
                <a:solidFill>
                  <a:srgbClr val="FFFFFF"/>
                </a:solidFill>
                <a:latin typeface="Atkinson Hyperlegible"/>
                <a:cs typeface="Atkinson Hyperlegible"/>
              </a:rPr>
              <a:t>et</a:t>
            </a:r>
            <a:r>
              <a:rPr lang="en-GB" sz="996" b="1" spc="-35">
                <a:solidFill>
                  <a:srgbClr val="FFFFFF"/>
                </a:solidFill>
                <a:latin typeface="Atkinson Hyperlegible"/>
                <a:cs typeface="Atkinson Hyperlegible"/>
              </a:rPr>
              <a:t> </a:t>
            </a:r>
            <a:r>
              <a:rPr lang="en-GB" sz="996" b="1" spc="-20">
                <a:solidFill>
                  <a:srgbClr val="FFFFFF"/>
                </a:solidFill>
                <a:latin typeface="Atkinson Hyperlegible"/>
                <a:cs typeface="Atkinson Hyperlegible"/>
              </a:rPr>
              <a:t>Z</a:t>
            </a:r>
            <a:r>
              <a:rPr sz="996" b="1" spc="-20">
                <a:solidFill>
                  <a:srgbClr val="FFFFFF"/>
                </a:solidFill>
                <a:latin typeface="Atkinson Hyperlegible"/>
                <a:cs typeface="Atkinson Hyperlegible"/>
              </a:rPr>
              <a:t>er</a:t>
            </a:r>
            <a:r>
              <a:rPr lang="en-GB" sz="996" b="1" spc="-20">
                <a:solidFill>
                  <a:srgbClr val="FFFFFF"/>
                </a:solidFill>
                <a:latin typeface="Atkinson Hyperlegible"/>
                <a:cs typeface="Atkinson Hyperlegible"/>
              </a:rPr>
              <a:t>o</a:t>
            </a:r>
            <a:endParaRPr sz="996">
              <a:latin typeface="Atkinson Hyperlegible"/>
              <a:cs typeface="Atkinson Hyperlegible"/>
            </a:endParaRPr>
          </a:p>
        </p:txBody>
      </p:sp>
      <p:sp>
        <p:nvSpPr>
          <p:cNvPr id="4" name="Slide Number Placeholder 53">
            <a:extLst>
              <a:ext uri="{FF2B5EF4-FFF2-40B4-BE49-F238E27FC236}">
                <a16:creationId xmlns:a16="http://schemas.microsoft.com/office/drawing/2014/main" id="{441CC961-D9B4-1CFA-DB2E-D364B4F91BD0}"/>
              </a:ext>
            </a:extLst>
          </p:cNvPr>
          <p:cNvSpPr>
            <a:spLocks noGrp="1" noRot="1" noMove="1" noResize="1" noEditPoints="1" noAdjustHandles="1" noChangeArrowheads="1" noChangeShapeType="1"/>
          </p:cNvSpPr>
          <p:nvPr>
            <p:ph type="sldNum" sz="quarter" idx="7"/>
          </p:nvPr>
        </p:nvSpPr>
        <p:spPr>
          <a:xfrm>
            <a:off x="11483752" y="6377940"/>
            <a:ext cx="539736" cy="276232"/>
          </a:xfrm>
          <a:prstGeom prst="rect">
            <a:avLst/>
          </a:prstGeom>
        </p:spPr>
        <p:txBody>
          <a:bodyPr/>
          <a:lstStyle>
            <a:lvl1pPr algn="ctr">
              <a:defRPr b="1">
                <a:solidFill>
                  <a:schemeClr val="bg1"/>
                </a:solidFill>
              </a:defRPr>
            </a:lvl1pPr>
          </a:lstStyle>
          <a:p>
            <a:fld id="{B6F15528-21DE-4FAA-801E-634DDDAF4B2B}" type="slidenum">
              <a:rPr lang="en-US" smtClean="0">
                <a:latin typeface="+mj-lt"/>
              </a:rPr>
              <a:pPr/>
              <a:t>‹#›</a:t>
            </a:fld>
            <a:endParaRPr lang="en-US">
              <a:latin typeface="+mj-lt"/>
            </a:endParaRPr>
          </a:p>
        </p:txBody>
      </p:sp>
      <p:sp>
        <p:nvSpPr>
          <p:cNvPr id="3" name="Text Placeholder 2">
            <a:extLst>
              <a:ext uri="{FF2B5EF4-FFF2-40B4-BE49-F238E27FC236}">
                <a16:creationId xmlns:a16="http://schemas.microsoft.com/office/drawing/2014/main" id="{7415D01A-DC12-4D24-02D3-AFDFC985B87B}"/>
              </a:ext>
            </a:extLst>
          </p:cNvPr>
          <p:cNvSpPr>
            <a:spLocks noGrp="1" noRot="1" noMove="1" noResize="1" noEditPoints="1" noAdjustHandles="1" noChangeArrowheads="1" noChangeShapeType="1"/>
          </p:cNvSpPr>
          <p:nvPr>
            <p:ph type="body" sz="quarter" idx="16" hasCustomPrompt="1"/>
          </p:nvPr>
        </p:nvSpPr>
        <p:spPr>
          <a:xfrm>
            <a:off x="942224" y="5404712"/>
            <a:ext cx="4002871" cy="245539"/>
          </a:xfrm>
        </p:spPr>
        <p:txBody>
          <a:bodyPr/>
          <a:lstStyle>
            <a:lvl1pPr>
              <a:defRPr sz="1593" b="1">
                <a:solidFill>
                  <a:schemeClr val="bg1"/>
                </a:solidFill>
              </a:defRPr>
            </a:lvl1pPr>
          </a:lstStyle>
          <a:p>
            <a:pPr lvl="0"/>
            <a:r>
              <a:rPr lang="en-GB"/>
              <a:t>Click to add Name</a:t>
            </a:r>
          </a:p>
        </p:txBody>
      </p:sp>
      <p:sp>
        <p:nvSpPr>
          <p:cNvPr id="5" name="Text Placeholder 2">
            <a:extLst>
              <a:ext uri="{FF2B5EF4-FFF2-40B4-BE49-F238E27FC236}">
                <a16:creationId xmlns:a16="http://schemas.microsoft.com/office/drawing/2014/main" id="{6BF78578-5D20-5A87-7F9E-EEC979CA5919}"/>
              </a:ext>
            </a:extLst>
          </p:cNvPr>
          <p:cNvSpPr>
            <a:spLocks noGrp="1" noRot="1" noMove="1" noResize="1" noEditPoints="1" noAdjustHandles="1" noChangeArrowheads="1" noChangeShapeType="1"/>
          </p:cNvSpPr>
          <p:nvPr>
            <p:ph type="body" sz="quarter" idx="17" hasCustomPrompt="1"/>
          </p:nvPr>
        </p:nvSpPr>
        <p:spPr>
          <a:xfrm>
            <a:off x="942224" y="5715577"/>
            <a:ext cx="4002871" cy="214847"/>
          </a:xfrm>
        </p:spPr>
        <p:txBody>
          <a:bodyPr/>
          <a:lstStyle>
            <a:lvl1pPr>
              <a:defRPr sz="1394" b="0">
                <a:solidFill>
                  <a:schemeClr val="bg1"/>
                </a:solidFill>
              </a:defRPr>
            </a:lvl1pPr>
          </a:lstStyle>
          <a:p>
            <a:pPr lvl="0"/>
            <a:r>
              <a:rPr lang="en-GB"/>
              <a:t>Click to add Job Title</a:t>
            </a:r>
          </a:p>
        </p:txBody>
      </p:sp>
      <p:sp>
        <p:nvSpPr>
          <p:cNvPr id="6" name="Text Placeholder 2">
            <a:extLst>
              <a:ext uri="{FF2B5EF4-FFF2-40B4-BE49-F238E27FC236}">
                <a16:creationId xmlns:a16="http://schemas.microsoft.com/office/drawing/2014/main" id="{6AD75515-3CEA-27C3-971A-5ED4EF195558}"/>
              </a:ext>
            </a:extLst>
          </p:cNvPr>
          <p:cNvSpPr>
            <a:spLocks noGrp="1" noRot="1" noMove="1" noResize="1" noEditPoints="1" noAdjustHandles="1" noChangeArrowheads="1" noChangeShapeType="1"/>
          </p:cNvSpPr>
          <p:nvPr>
            <p:ph type="body" sz="quarter" idx="18" hasCustomPrompt="1"/>
          </p:nvPr>
        </p:nvSpPr>
        <p:spPr>
          <a:xfrm>
            <a:off x="942224" y="6258162"/>
            <a:ext cx="4002871" cy="184154"/>
          </a:xfrm>
        </p:spPr>
        <p:txBody>
          <a:bodyPr/>
          <a:lstStyle>
            <a:lvl1pPr>
              <a:defRPr sz="1195" b="0">
                <a:solidFill>
                  <a:schemeClr val="bg1"/>
                </a:solidFill>
              </a:defRPr>
            </a:lvl1pPr>
          </a:lstStyle>
          <a:p>
            <a:pPr lvl="0"/>
            <a:r>
              <a:rPr lang="en-GB"/>
              <a:t>Click to add date</a:t>
            </a:r>
          </a:p>
        </p:txBody>
      </p:sp>
      <p:sp>
        <p:nvSpPr>
          <p:cNvPr id="10" name="Text Placeholder 2">
            <a:extLst>
              <a:ext uri="{FF2B5EF4-FFF2-40B4-BE49-F238E27FC236}">
                <a16:creationId xmlns:a16="http://schemas.microsoft.com/office/drawing/2014/main" id="{596C4A26-DDD2-6C6F-E5C5-3B8743F3578A}"/>
              </a:ext>
            </a:extLst>
          </p:cNvPr>
          <p:cNvSpPr>
            <a:spLocks noGrp="1" noRot="1" noMove="1" noResize="1" noEditPoints="1" noAdjustHandles="1" noChangeArrowheads="1" noChangeShapeType="1"/>
          </p:cNvSpPr>
          <p:nvPr>
            <p:ph type="body" idx="20"/>
          </p:nvPr>
        </p:nvSpPr>
        <p:spPr>
          <a:xfrm>
            <a:off x="954563" y="1392638"/>
            <a:ext cx="7341312" cy="1534620"/>
          </a:xfrm>
        </p:spPr>
        <p:txBody>
          <a:bodyPr/>
          <a:lstStyle>
            <a:lvl1pPr>
              <a:defRPr sz="4980" b="1">
                <a:solidFill>
                  <a:schemeClr val="tx2"/>
                </a:solidFill>
              </a:defRPr>
            </a:lvl1pPr>
          </a:lstStyle>
          <a:p>
            <a:pPr lvl="0"/>
            <a:r>
              <a:rPr lang="en-GB"/>
              <a:t>Click to edit Master text styles</a:t>
            </a:r>
          </a:p>
        </p:txBody>
      </p:sp>
      <p:sp>
        <p:nvSpPr>
          <p:cNvPr id="11" name="Text Placeholder 6">
            <a:extLst>
              <a:ext uri="{FF2B5EF4-FFF2-40B4-BE49-F238E27FC236}">
                <a16:creationId xmlns:a16="http://schemas.microsoft.com/office/drawing/2014/main" id="{50E592A3-0FE0-9159-BF61-B96C0F3592B2}"/>
              </a:ext>
            </a:extLst>
          </p:cNvPr>
          <p:cNvSpPr>
            <a:spLocks noGrp="1" noRot="1" noMove="1" noResize="1" noEditPoints="1" noAdjustHandles="1" noChangeArrowheads="1" noChangeShapeType="1"/>
          </p:cNvSpPr>
          <p:nvPr>
            <p:ph type="body" idx="21"/>
          </p:nvPr>
        </p:nvSpPr>
        <p:spPr>
          <a:xfrm>
            <a:off x="954563" y="3254996"/>
            <a:ext cx="7341312" cy="368309"/>
          </a:xfrm>
        </p:spPr>
        <p:txBody>
          <a:bodyPr/>
          <a:lstStyle>
            <a:lvl1pPr>
              <a:defRPr b="1">
                <a:solidFill>
                  <a:schemeClr val="bg1"/>
                </a:solidFill>
              </a:defRPr>
            </a:lvl1pPr>
          </a:lstStyle>
          <a:p>
            <a:pPr lvl="0"/>
            <a:r>
              <a:rPr lang="en-GB" sz="2390"/>
              <a:t>Click to edit Master text styles</a:t>
            </a:r>
          </a:p>
        </p:txBody>
      </p:sp>
      <p:pic>
        <p:nvPicPr>
          <p:cNvPr id="2" name="Graphic 1">
            <a:extLst>
              <a:ext uri="{FF2B5EF4-FFF2-40B4-BE49-F238E27FC236}">
                <a16:creationId xmlns:a16="http://schemas.microsoft.com/office/drawing/2014/main" id="{101EAF88-64DD-C5B3-EB07-F23DF2DA2EB9}"/>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3"/>
              </a:ext>
            </a:extLst>
          </a:blip>
          <a:stretch>
            <a:fillRect/>
          </a:stretch>
        </p:blipFill>
        <p:spPr>
          <a:xfrm>
            <a:off x="252946" y="175306"/>
            <a:ext cx="1585045" cy="688136"/>
          </a:xfrm>
          <a:prstGeom prst="rect">
            <a:avLst/>
          </a:prstGeom>
        </p:spPr>
      </p:pic>
      <p:sp>
        <p:nvSpPr>
          <p:cNvPr id="9" name="Vertical Text Placeholder 8">
            <a:extLst>
              <a:ext uri="{FF2B5EF4-FFF2-40B4-BE49-F238E27FC236}">
                <a16:creationId xmlns:a16="http://schemas.microsoft.com/office/drawing/2014/main" id="{F853CA81-0532-1BC7-4E98-702784A34D9F}"/>
              </a:ext>
            </a:extLst>
          </p:cNvPr>
          <p:cNvSpPr>
            <a:spLocks noGrp="1"/>
          </p:cNvSpPr>
          <p:nvPr>
            <p:ph type="body" orient="vert" sz="quarter" idx="22" hasCustomPrompt="1"/>
          </p:nvPr>
        </p:nvSpPr>
        <p:spPr>
          <a:xfrm>
            <a:off x="11676996" y="4540728"/>
            <a:ext cx="153247" cy="1613182"/>
          </a:xfrm>
        </p:spPr>
        <p:txBody>
          <a:bodyPr vert="eaVert"/>
          <a:lstStyle>
            <a:lvl1pPr>
              <a:defRPr sz="996">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Presentation Title</a:t>
            </a:r>
          </a:p>
        </p:txBody>
      </p:sp>
    </p:spTree>
    <p:extLst>
      <p:ext uri="{BB962C8B-B14F-4D97-AF65-F5344CB8AC3E}">
        <p14:creationId xmlns:p14="http://schemas.microsoft.com/office/powerpoint/2010/main" val="23540587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34_Title and Content">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0B00F213-018F-605C-4309-878D4B21086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475201" y="228903"/>
            <a:ext cx="539737" cy="540485"/>
          </a:xfrm>
          <a:prstGeom prst="rect">
            <a:avLst/>
          </a:prstGeom>
        </p:spPr>
      </p:pic>
      <p:sp>
        <p:nvSpPr>
          <p:cNvPr id="2" name="Holder 2"/>
          <p:cNvSpPr>
            <a:spLocks noGrp="1"/>
          </p:cNvSpPr>
          <p:nvPr>
            <p:ph type="title"/>
          </p:nvPr>
        </p:nvSpPr>
        <p:spPr>
          <a:xfrm>
            <a:off x="1493078" y="1373728"/>
            <a:ext cx="4295569" cy="2299091"/>
          </a:xfrm>
        </p:spPr>
        <p:txBody>
          <a:bodyPr lIns="0" tIns="0" rIns="0" bIns="0"/>
          <a:lstStyle>
            <a:lvl1pPr>
              <a:defRPr sz="4980" b="1" i="0">
                <a:solidFill>
                  <a:srgbClr val="5FBB46"/>
                </a:solidFill>
                <a:latin typeface="Atkinson Hyperlegible"/>
                <a:cs typeface="Atkinson Hyperlegible"/>
              </a:defRPr>
            </a:lvl1pPr>
          </a:lstStyle>
          <a:p>
            <a:r>
              <a:rPr lang="en-GB"/>
              <a:t>Click to edit Master title style</a:t>
            </a:r>
            <a:endParaRPr/>
          </a:p>
        </p:txBody>
      </p:sp>
      <p:sp>
        <p:nvSpPr>
          <p:cNvPr id="3" name="Holder 3"/>
          <p:cNvSpPr>
            <a:spLocks noGrp="1"/>
          </p:cNvSpPr>
          <p:nvPr>
            <p:ph type="body" idx="1"/>
          </p:nvPr>
        </p:nvSpPr>
        <p:spPr/>
        <p:txBody>
          <a:bodyPr lIns="0" tIns="0" rIns="0" bIns="0"/>
          <a:lstStyle>
            <a:lvl1pPr>
              <a:defRPr/>
            </a:lvl1pPr>
          </a:lstStyle>
          <a:p>
            <a:pPr lvl="0"/>
            <a:r>
              <a:rPr lang="en-GB"/>
              <a:t>Click to edit Master text styles</a:t>
            </a:r>
          </a:p>
        </p:txBody>
      </p:sp>
      <p:sp>
        <p:nvSpPr>
          <p:cNvPr id="4" name="Slide Number Placeholder 53">
            <a:extLst>
              <a:ext uri="{FF2B5EF4-FFF2-40B4-BE49-F238E27FC236}">
                <a16:creationId xmlns:a16="http://schemas.microsoft.com/office/drawing/2014/main" id="{380ABA7D-10ED-E6C0-51E5-88E993CF3BD7}"/>
              </a:ext>
            </a:extLst>
          </p:cNvPr>
          <p:cNvSpPr>
            <a:spLocks noGrp="1"/>
          </p:cNvSpPr>
          <p:nvPr>
            <p:ph type="sldNum" sz="quarter" idx="7"/>
          </p:nvPr>
        </p:nvSpPr>
        <p:spPr>
          <a:xfrm>
            <a:off x="11483752" y="6377940"/>
            <a:ext cx="539736" cy="276232"/>
          </a:xfrm>
          <a:prstGeom prst="rect">
            <a:avLst/>
          </a:prstGeom>
        </p:spPr>
        <p:txBody>
          <a:bodyPr/>
          <a:lstStyle>
            <a:lvl1pPr algn="ctr">
              <a:defRPr b="1">
                <a:solidFill>
                  <a:schemeClr val="tx1"/>
                </a:solidFill>
              </a:defRPr>
            </a:lvl1pPr>
          </a:lstStyle>
          <a:p>
            <a:fld id="{B6F15528-21DE-4FAA-801E-634DDDAF4B2B}" type="slidenum">
              <a:rPr lang="en-US" smtClean="0">
                <a:latin typeface="+mj-lt"/>
              </a:rPr>
              <a:pPr/>
              <a:t>‹#›</a:t>
            </a:fld>
            <a:endParaRPr lang="en-US">
              <a:latin typeface="+mj-lt"/>
            </a:endParaRPr>
          </a:p>
        </p:txBody>
      </p:sp>
      <p:sp>
        <p:nvSpPr>
          <p:cNvPr id="5" name="Vertical Text Placeholder 8">
            <a:extLst>
              <a:ext uri="{FF2B5EF4-FFF2-40B4-BE49-F238E27FC236}">
                <a16:creationId xmlns:a16="http://schemas.microsoft.com/office/drawing/2014/main" id="{558BDEBD-079E-1EF3-D96D-BBFF39EEB97A}"/>
              </a:ext>
            </a:extLst>
          </p:cNvPr>
          <p:cNvSpPr>
            <a:spLocks noGrp="1"/>
          </p:cNvSpPr>
          <p:nvPr>
            <p:ph type="body" orient="vert" sz="quarter" idx="22" hasCustomPrompt="1"/>
          </p:nvPr>
        </p:nvSpPr>
        <p:spPr>
          <a:xfrm>
            <a:off x="11676996" y="4540728"/>
            <a:ext cx="153247" cy="1613182"/>
          </a:xfrm>
        </p:spPr>
        <p:txBody>
          <a:bodyPr vert="eaVert"/>
          <a:lstStyle>
            <a:lvl1pPr>
              <a:defRPr sz="996">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Presentation Title</a:t>
            </a:r>
          </a:p>
        </p:txBody>
      </p:sp>
    </p:spTree>
    <p:extLst>
      <p:ext uri="{BB962C8B-B14F-4D97-AF65-F5344CB8AC3E}">
        <p14:creationId xmlns:p14="http://schemas.microsoft.com/office/powerpoint/2010/main" val="352028831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33_Title and Content">
    <p:bg>
      <p:bgPr>
        <a:solidFill>
          <a:schemeClr val="bg1"/>
        </a:solidFill>
        <a:effectLst/>
      </p:bgPr>
    </p:bg>
    <p:spTree>
      <p:nvGrpSpPr>
        <p:cNvPr id="1" name=""/>
        <p:cNvGrpSpPr/>
        <p:nvPr/>
      </p:nvGrpSpPr>
      <p:grpSpPr>
        <a:xfrm>
          <a:off x="0" y="0"/>
          <a:ext cx="0" cy="0"/>
          <a:chOff x="0" y="0"/>
          <a:chExt cx="0" cy="0"/>
        </a:xfrm>
      </p:grpSpPr>
      <p:sp>
        <p:nvSpPr>
          <p:cNvPr id="8" name="object 4">
            <a:extLst>
              <a:ext uri="{FF2B5EF4-FFF2-40B4-BE49-F238E27FC236}">
                <a16:creationId xmlns:a16="http://schemas.microsoft.com/office/drawing/2014/main" id="{105879DC-99DC-0FDE-DE91-611B54DBDC69}"/>
              </a:ext>
            </a:extLst>
          </p:cNvPr>
          <p:cNvSpPr txBox="1"/>
          <p:nvPr userDrawn="1"/>
        </p:nvSpPr>
        <p:spPr>
          <a:xfrm>
            <a:off x="399982" y="4948779"/>
            <a:ext cx="153247" cy="1478087"/>
          </a:xfrm>
          <a:prstGeom prst="rect">
            <a:avLst/>
          </a:prstGeom>
        </p:spPr>
        <p:txBody>
          <a:bodyPr vert="vert270" wrap="square" lIns="0" tIns="6324" rIns="0" bIns="0" rtlCol="0">
            <a:spAutoFit/>
          </a:bodyPr>
          <a:lstStyle/>
          <a:p>
            <a:pPr marL="12648">
              <a:lnSpc>
                <a:spcPct val="100000"/>
              </a:lnSpc>
              <a:spcBef>
                <a:spcPts val="50"/>
              </a:spcBef>
            </a:pPr>
            <a:r>
              <a:rPr sz="996" b="1" spc="-30">
                <a:solidFill>
                  <a:schemeClr val="tx1"/>
                </a:solidFill>
                <a:latin typeface="Atkinson Hyperlegible"/>
                <a:cs typeface="Atkinson Hyperlegible"/>
              </a:rPr>
              <a:t>Accelerating</a:t>
            </a:r>
            <a:r>
              <a:rPr sz="996" b="1" spc="5">
                <a:solidFill>
                  <a:schemeClr val="tx1"/>
                </a:solidFill>
                <a:latin typeface="Atkinson Hyperlegible"/>
                <a:cs typeface="Atkinson Hyperlegible"/>
              </a:rPr>
              <a:t> </a:t>
            </a:r>
            <a:r>
              <a:rPr lang="en-GB" sz="996" b="1" spc="-35">
                <a:solidFill>
                  <a:schemeClr val="tx1"/>
                </a:solidFill>
                <a:latin typeface="Atkinson Hyperlegible"/>
                <a:cs typeface="Atkinson Hyperlegible"/>
              </a:rPr>
              <a:t>N</a:t>
            </a:r>
            <a:r>
              <a:rPr sz="996" b="1" spc="-35">
                <a:solidFill>
                  <a:schemeClr val="tx1"/>
                </a:solidFill>
                <a:latin typeface="Atkinson Hyperlegible"/>
                <a:cs typeface="Atkinson Hyperlegible"/>
              </a:rPr>
              <a:t>et</a:t>
            </a:r>
            <a:r>
              <a:rPr lang="en-GB" sz="996" b="1" spc="-35">
                <a:solidFill>
                  <a:schemeClr val="tx1"/>
                </a:solidFill>
                <a:latin typeface="Atkinson Hyperlegible"/>
                <a:cs typeface="Atkinson Hyperlegible"/>
              </a:rPr>
              <a:t> </a:t>
            </a:r>
            <a:r>
              <a:rPr lang="en-GB" sz="996" b="1" spc="-20">
                <a:solidFill>
                  <a:schemeClr val="tx1"/>
                </a:solidFill>
                <a:latin typeface="Atkinson Hyperlegible"/>
                <a:cs typeface="Atkinson Hyperlegible"/>
              </a:rPr>
              <a:t>Z</a:t>
            </a:r>
            <a:r>
              <a:rPr sz="996" b="1" spc="-20" err="1">
                <a:solidFill>
                  <a:schemeClr val="tx1"/>
                </a:solidFill>
                <a:latin typeface="Atkinson Hyperlegible"/>
                <a:cs typeface="Atkinson Hyperlegible"/>
              </a:rPr>
              <a:t>ero</a:t>
            </a:r>
            <a:endParaRPr sz="996">
              <a:solidFill>
                <a:schemeClr val="tx1"/>
              </a:solidFill>
              <a:latin typeface="Atkinson Hyperlegible"/>
              <a:cs typeface="Atkinson Hyperlegible"/>
            </a:endParaRPr>
          </a:p>
        </p:txBody>
      </p:sp>
      <p:pic>
        <p:nvPicPr>
          <p:cNvPr id="11" name="Graphic 10">
            <a:extLst>
              <a:ext uri="{FF2B5EF4-FFF2-40B4-BE49-F238E27FC236}">
                <a16:creationId xmlns:a16="http://schemas.microsoft.com/office/drawing/2014/main" id="{0B00F213-018F-605C-4309-878D4B21086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475201" y="228903"/>
            <a:ext cx="539737" cy="540485"/>
          </a:xfrm>
          <a:prstGeom prst="rect">
            <a:avLst/>
          </a:prstGeom>
        </p:spPr>
      </p:pic>
      <p:sp>
        <p:nvSpPr>
          <p:cNvPr id="2" name="Holder 2"/>
          <p:cNvSpPr>
            <a:spLocks noGrp="1"/>
          </p:cNvSpPr>
          <p:nvPr>
            <p:ph type="title"/>
          </p:nvPr>
        </p:nvSpPr>
        <p:spPr>
          <a:xfrm>
            <a:off x="1493078" y="1373728"/>
            <a:ext cx="4295569" cy="2299091"/>
          </a:xfrm>
        </p:spPr>
        <p:txBody>
          <a:bodyPr lIns="0" tIns="0" rIns="0" bIns="0"/>
          <a:lstStyle>
            <a:lvl1pPr>
              <a:defRPr sz="4980" b="1" i="0">
                <a:solidFill>
                  <a:srgbClr val="5FBB46"/>
                </a:solidFill>
                <a:latin typeface="Atkinson Hyperlegible"/>
                <a:cs typeface="Atkinson Hyperlegible"/>
              </a:defRPr>
            </a:lvl1pPr>
          </a:lstStyle>
          <a:p>
            <a:r>
              <a:rPr lang="en-GB"/>
              <a:t>Click to edit Master title style</a:t>
            </a:r>
            <a:endParaRPr/>
          </a:p>
        </p:txBody>
      </p:sp>
      <p:sp>
        <p:nvSpPr>
          <p:cNvPr id="3" name="Holder 3"/>
          <p:cNvSpPr>
            <a:spLocks noGrp="1"/>
          </p:cNvSpPr>
          <p:nvPr>
            <p:ph type="body" idx="1"/>
          </p:nvPr>
        </p:nvSpPr>
        <p:spPr/>
        <p:txBody>
          <a:bodyPr lIns="0" tIns="0" rIns="0" bIns="0"/>
          <a:lstStyle>
            <a:lvl1pPr>
              <a:defRPr/>
            </a:lvl1pPr>
          </a:lstStyle>
          <a:p>
            <a:pPr lvl="0"/>
            <a:r>
              <a:rPr lang="en-GB"/>
              <a:t>Click to edit Master text styles</a:t>
            </a:r>
          </a:p>
        </p:txBody>
      </p:sp>
      <p:sp>
        <p:nvSpPr>
          <p:cNvPr id="4" name="Slide Number Placeholder 53">
            <a:extLst>
              <a:ext uri="{FF2B5EF4-FFF2-40B4-BE49-F238E27FC236}">
                <a16:creationId xmlns:a16="http://schemas.microsoft.com/office/drawing/2014/main" id="{380ABA7D-10ED-E6C0-51E5-88E993CF3BD7}"/>
              </a:ext>
            </a:extLst>
          </p:cNvPr>
          <p:cNvSpPr>
            <a:spLocks noGrp="1"/>
          </p:cNvSpPr>
          <p:nvPr>
            <p:ph type="sldNum" sz="quarter" idx="7"/>
          </p:nvPr>
        </p:nvSpPr>
        <p:spPr>
          <a:xfrm>
            <a:off x="11483752" y="6377940"/>
            <a:ext cx="539736" cy="276232"/>
          </a:xfrm>
          <a:prstGeom prst="rect">
            <a:avLst/>
          </a:prstGeom>
        </p:spPr>
        <p:txBody>
          <a:bodyPr/>
          <a:lstStyle>
            <a:lvl1pPr algn="ctr">
              <a:defRPr b="1">
                <a:solidFill>
                  <a:schemeClr val="tx1"/>
                </a:solidFill>
              </a:defRPr>
            </a:lvl1pPr>
          </a:lstStyle>
          <a:p>
            <a:fld id="{B6F15528-21DE-4FAA-801E-634DDDAF4B2B}" type="slidenum">
              <a:rPr lang="en-US" smtClean="0">
                <a:latin typeface="+mj-lt"/>
              </a:rPr>
              <a:pPr/>
              <a:t>‹#›</a:t>
            </a:fld>
            <a:endParaRPr lang="en-US">
              <a:latin typeface="+mj-lt"/>
            </a:endParaRPr>
          </a:p>
        </p:txBody>
      </p:sp>
      <p:sp>
        <p:nvSpPr>
          <p:cNvPr id="5" name="Vertical Text Placeholder 8">
            <a:extLst>
              <a:ext uri="{FF2B5EF4-FFF2-40B4-BE49-F238E27FC236}">
                <a16:creationId xmlns:a16="http://schemas.microsoft.com/office/drawing/2014/main" id="{558BDEBD-079E-1EF3-D96D-BBFF39EEB97A}"/>
              </a:ext>
            </a:extLst>
          </p:cNvPr>
          <p:cNvSpPr>
            <a:spLocks noGrp="1"/>
          </p:cNvSpPr>
          <p:nvPr>
            <p:ph type="body" orient="vert" sz="quarter" idx="22" hasCustomPrompt="1"/>
          </p:nvPr>
        </p:nvSpPr>
        <p:spPr>
          <a:xfrm>
            <a:off x="11676996" y="4540728"/>
            <a:ext cx="153247" cy="1613182"/>
          </a:xfrm>
        </p:spPr>
        <p:txBody>
          <a:bodyPr vert="eaVert"/>
          <a:lstStyle>
            <a:lvl1pPr>
              <a:defRPr sz="996">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Presentation Title</a:t>
            </a:r>
          </a:p>
        </p:txBody>
      </p:sp>
    </p:spTree>
    <p:extLst>
      <p:ext uri="{BB962C8B-B14F-4D97-AF65-F5344CB8AC3E}">
        <p14:creationId xmlns:p14="http://schemas.microsoft.com/office/powerpoint/2010/main" val="58336950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32_Title and Content">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0B00F213-018F-605C-4309-878D4B21086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475201" y="228903"/>
            <a:ext cx="539737" cy="540485"/>
          </a:xfrm>
          <a:prstGeom prst="rect">
            <a:avLst/>
          </a:prstGeom>
        </p:spPr>
      </p:pic>
      <p:sp>
        <p:nvSpPr>
          <p:cNvPr id="3" name="Holder 3"/>
          <p:cNvSpPr>
            <a:spLocks noGrp="1"/>
          </p:cNvSpPr>
          <p:nvPr>
            <p:ph type="body" idx="1"/>
          </p:nvPr>
        </p:nvSpPr>
        <p:spPr>
          <a:xfrm>
            <a:off x="1457229" y="3879235"/>
            <a:ext cx="2929660" cy="490262"/>
          </a:xfrm>
        </p:spPr>
        <p:txBody>
          <a:bodyPr lIns="0" tIns="0" rIns="0" bIns="0"/>
          <a:lstStyle>
            <a:lvl1pPr>
              <a:defRPr sz="1593" b="1" spc="-10" dirty="0">
                <a:solidFill>
                  <a:srgbClr val="252525"/>
                </a:solidFill>
                <a:latin typeface="Atkinson Hyperlegible"/>
                <a:cs typeface="Atkinson Hyperlegible"/>
              </a:defRPr>
            </a:lvl1pPr>
          </a:lstStyle>
          <a:p>
            <a:pPr lvl="0"/>
            <a:r>
              <a:rPr lang="en-GB"/>
              <a:t>Click to edit Master text styles</a:t>
            </a:r>
          </a:p>
        </p:txBody>
      </p:sp>
      <p:sp>
        <p:nvSpPr>
          <p:cNvPr id="4" name="Slide Number Placeholder 53">
            <a:extLst>
              <a:ext uri="{FF2B5EF4-FFF2-40B4-BE49-F238E27FC236}">
                <a16:creationId xmlns:a16="http://schemas.microsoft.com/office/drawing/2014/main" id="{380ABA7D-10ED-E6C0-51E5-88E993CF3BD7}"/>
              </a:ext>
            </a:extLst>
          </p:cNvPr>
          <p:cNvSpPr>
            <a:spLocks noGrp="1"/>
          </p:cNvSpPr>
          <p:nvPr>
            <p:ph type="sldNum" sz="quarter" idx="7"/>
          </p:nvPr>
        </p:nvSpPr>
        <p:spPr>
          <a:xfrm>
            <a:off x="11483752" y="6377940"/>
            <a:ext cx="539736" cy="276232"/>
          </a:xfrm>
          <a:prstGeom prst="rect">
            <a:avLst/>
          </a:prstGeom>
        </p:spPr>
        <p:txBody>
          <a:bodyPr/>
          <a:lstStyle>
            <a:lvl1pPr algn="ctr">
              <a:defRPr b="1">
                <a:solidFill>
                  <a:schemeClr val="tx1"/>
                </a:solidFill>
              </a:defRPr>
            </a:lvl1pPr>
          </a:lstStyle>
          <a:p>
            <a:fld id="{B6F15528-21DE-4FAA-801E-634DDDAF4B2B}" type="slidenum">
              <a:rPr lang="en-US" smtClean="0">
                <a:latin typeface="+mj-lt"/>
              </a:rPr>
              <a:pPr/>
              <a:t>‹#›</a:t>
            </a:fld>
            <a:endParaRPr lang="en-US">
              <a:latin typeface="+mj-lt"/>
            </a:endParaRPr>
          </a:p>
        </p:txBody>
      </p:sp>
      <p:pic>
        <p:nvPicPr>
          <p:cNvPr id="5" name="object 7">
            <a:extLst>
              <a:ext uri="{FF2B5EF4-FFF2-40B4-BE49-F238E27FC236}">
                <a16:creationId xmlns:a16="http://schemas.microsoft.com/office/drawing/2014/main" id="{7BDBE34B-7360-93DF-DB03-949E0E4908FA}"/>
              </a:ext>
            </a:extLst>
          </p:cNvPr>
          <p:cNvPicPr/>
          <p:nvPr userDrawn="1"/>
        </p:nvPicPr>
        <p:blipFill>
          <a:blip r:embed="rId3" cstate="print"/>
          <a:stretch>
            <a:fillRect/>
          </a:stretch>
        </p:blipFill>
        <p:spPr>
          <a:xfrm>
            <a:off x="896266" y="717994"/>
            <a:ext cx="10396680" cy="2656629"/>
          </a:xfrm>
          <a:prstGeom prst="rect">
            <a:avLst/>
          </a:prstGeom>
        </p:spPr>
      </p:pic>
      <p:sp>
        <p:nvSpPr>
          <p:cNvPr id="14" name="Holder 3">
            <a:extLst>
              <a:ext uri="{FF2B5EF4-FFF2-40B4-BE49-F238E27FC236}">
                <a16:creationId xmlns:a16="http://schemas.microsoft.com/office/drawing/2014/main" id="{29D2777D-FAE0-898D-55E5-A12AF2801303}"/>
              </a:ext>
            </a:extLst>
          </p:cNvPr>
          <p:cNvSpPr>
            <a:spLocks noGrp="1"/>
          </p:cNvSpPr>
          <p:nvPr>
            <p:ph type="body" idx="10"/>
          </p:nvPr>
        </p:nvSpPr>
        <p:spPr>
          <a:xfrm>
            <a:off x="1457229" y="4481985"/>
            <a:ext cx="2929660" cy="183896"/>
          </a:xfrm>
        </p:spPr>
        <p:txBody>
          <a:bodyPr lIns="0" tIns="0" rIns="0" bIns="0"/>
          <a:lstStyle>
            <a:lvl1pPr>
              <a:defRPr sz="1195" spc="-10" dirty="0">
                <a:solidFill>
                  <a:srgbClr val="252525"/>
                </a:solidFill>
                <a:latin typeface="Atkinson Hyperlegible"/>
                <a:cs typeface="Atkinson Hyperlegible"/>
              </a:defRPr>
            </a:lvl1pPr>
          </a:lstStyle>
          <a:p>
            <a:pPr lvl="0"/>
            <a:r>
              <a:rPr lang="en-GB"/>
              <a:t>Click to edit Master text styles</a:t>
            </a:r>
          </a:p>
        </p:txBody>
      </p:sp>
      <p:sp>
        <p:nvSpPr>
          <p:cNvPr id="15" name="Holder 3">
            <a:extLst>
              <a:ext uri="{FF2B5EF4-FFF2-40B4-BE49-F238E27FC236}">
                <a16:creationId xmlns:a16="http://schemas.microsoft.com/office/drawing/2014/main" id="{C6534AD2-4C70-45AA-FD74-EF2B8E4C2999}"/>
              </a:ext>
            </a:extLst>
          </p:cNvPr>
          <p:cNvSpPr>
            <a:spLocks noGrp="1"/>
          </p:cNvSpPr>
          <p:nvPr>
            <p:ph type="body" idx="11"/>
          </p:nvPr>
        </p:nvSpPr>
        <p:spPr>
          <a:xfrm>
            <a:off x="4875212" y="3879235"/>
            <a:ext cx="2929660" cy="490262"/>
          </a:xfrm>
        </p:spPr>
        <p:txBody>
          <a:bodyPr lIns="0" tIns="0" rIns="0" bIns="0"/>
          <a:lstStyle>
            <a:lvl1pPr>
              <a:defRPr sz="1593" b="1" spc="-10" dirty="0">
                <a:solidFill>
                  <a:srgbClr val="252525"/>
                </a:solidFill>
                <a:latin typeface="Atkinson Hyperlegible"/>
                <a:cs typeface="Atkinson Hyperlegible"/>
              </a:defRPr>
            </a:lvl1pPr>
          </a:lstStyle>
          <a:p>
            <a:pPr lvl="0"/>
            <a:r>
              <a:rPr lang="en-GB"/>
              <a:t>Click to edit Master text styles</a:t>
            </a:r>
          </a:p>
        </p:txBody>
      </p:sp>
      <p:sp>
        <p:nvSpPr>
          <p:cNvPr id="16" name="Holder 3">
            <a:extLst>
              <a:ext uri="{FF2B5EF4-FFF2-40B4-BE49-F238E27FC236}">
                <a16:creationId xmlns:a16="http://schemas.microsoft.com/office/drawing/2014/main" id="{18A9DC8F-E90C-63F9-8D24-9E8DCE688217}"/>
              </a:ext>
            </a:extLst>
          </p:cNvPr>
          <p:cNvSpPr>
            <a:spLocks noGrp="1"/>
          </p:cNvSpPr>
          <p:nvPr>
            <p:ph type="body" idx="12"/>
          </p:nvPr>
        </p:nvSpPr>
        <p:spPr>
          <a:xfrm>
            <a:off x="4875212" y="4481985"/>
            <a:ext cx="2929660" cy="183896"/>
          </a:xfrm>
        </p:spPr>
        <p:txBody>
          <a:bodyPr lIns="0" tIns="0" rIns="0" bIns="0"/>
          <a:lstStyle>
            <a:lvl1pPr>
              <a:defRPr sz="1195" spc="-10" dirty="0">
                <a:solidFill>
                  <a:srgbClr val="252525"/>
                </a:solidFill>
                <a:latin typeface="Atkinson Hyperlegible"/>
                <a:cs typeface="Atkinson Hyperlegible"/>
              </a:defRPr>
            </a:lvl1pPr>
          </a:lstStyle>
          <a:p>
            <a:pPr lvl="0"/>
            <a:r>
              <a:rPr lang="en-GB"/>
              <a:t>Click to edit Master text styles</a:t>
            </a:r>
          </a:p>
        </p:txBody>
      </p:sp>
      <p:sp>
        <p:nvSpPr>
          <p:cNvPr id="17" name="Holder 3">
            <a:extLst>
              <a:ext uri="{FF2B5EF4-FFF2-40B4-BE49-F238E27FC236}">
                <a16:creationId xmlns:a16="http://schemas.microsoft.com/office/drawing/2014/main" id="{FDF7D106-78B3-2298-FF0A-98D963FFA78C}"/>
              </a:ext>
            </a:extLst>
          </p:cNvPr>
          <p:cNvSpPr>
            <a:spLocks noGrp="1"/>
          </p:cNvSpPr>
          <p:nvPr>
            <p:ph type="body" idx="13"/>
          </p:nvPr>
        </p:nvSpPr>
        <p:spPr>
          <a:xfrm>
            <a:off x="8144864" y="3879235"/>
            <a:ext cx="2929660" cy="490262"/>
          </a:xfrm>
        </p:spPr>
        <p:txBody>
          <a:bodyPr lIns="0" tIns="0" rIns="0" bIns="0"/>
          <a:lstStyle>
            <a:lvl1pPr>
              <a:defRPr sz="1593" b="1" spc="-10" dirty="0">
                <a:solidFill>
                  <a:srgbClr val="252525"/>
                </a:solidFill>
                <a:latin typeface="Atkinson Hyperlegible"/>
                <a:cs typeface="Atkinson Hyperlegible"/>
              </a:defRPr>
            </a:lvl1pPr>
          </a:lstStyle>
          <a:p>
            <a:pPr lvl="0"/>
            <a:r>
              <a:rPr lang="en-GB"/>
              <a:t>Click to edit Master text styles</a:t>
            </a:r>
          </a:p>
        </p:txBody>
      </p:sp>
      <p:sp>
        <p:nvSpPr>
          <p:cNvPr id="18" name="Holder 3">
            <a:extLst>
              <a:ext uri="{FF2B5EF4-FFF2-40B4-BE49-F238E27FC236}">
                <a16:creationId xmlns:a16="http://schemas.microsoft.com/office/drawing/2014/main" id="{67BD6B91-F41B-5DD3-69AD-E5AE43DBA48D}"/>
              </a:ext>
            </a:extLst>
          </p:cNvPr>
          <p:cNvSpPr>
            <a:spLocks noGrp="1"/>
          </p:cNvSpPr>
          <p:nvPr>
            <p:ph type="body" idx="14"/>
          </p:nvPr>
        </p:nvSpPr>
        <p:spPr>
          <a:xfrm>
            <a:off x="8144864" y="4481985"/>
            <a:ext cx="2929660" cy="183896"/>
          </a:xfrm>
        </p:spPr>
        <p:txBody>
          <a:bodyPr lIns="0" tIns="0" rIns="0" bIns="0"/>
          <a:lstStyle>
            <a:lvl1pPr>
              <a:defRPr sz="1195" spc="-10" dirty="0">
                <a:solidFill>
                  <a:srgbClr val="252525"/>
                </a:solidFill>
                <a:latin typeface="Atkinson Hyperlegible"/>
                <a:cs typeface="Atkinson Hyperlegible"/>
              </a:defRPr>
            </a:lvl1pPr>
          </a:lstStyle>
          <a:p>
            <a:pPr lvl="0"/>
            <a:r>
              <a:rPr lang="en-GB"/>
              <a:t>Click to edit Master text styles</a:t>
            </a:r>
          </a:p>
        </p:txBody>
      </p:sp>
      <p:sp>
        <p:nvSpPr>
          <p:cNvPr id="2" name="Holder 2"/>
          <p:cNvSpPr>
            <a:spLocks noGrp="1"/>
          </p:cNvSpPr>
          <p:nvPr>
            <p:ph type="title"/>
          </p:nvPr>
        </p:nvSpPr>
        <p:spPr>
          <a:xfrm>
            <a:off x="1457228" y="2409126"/>
            <a:ext cx="1451651" cy="919675"/>
          </a:xfrm>
        </p:spPr>
        <p:txBody>
          <a:bodyPr lIns="0" tIns="0" rIns="0" bIns="0"/>
          <a:lstStyle>
            <a:lvl1pPr>
              <a:defRPr sz="1992" b="1" i="0">
                <a:solidFill>
                  <a:schemeClr val="tx1"/>
                </a:solidFill>
                <a:latin typeface="Atkinson Hyperlegible"/>
                <a:cs typeface="Atkinson Hyperlegible"/>
              </a:defRPr>
            </a:lvl1pPr>
          </a:lstStyle>
          <a:p>
            <a:r>
              <a:rPr lang="en-GB"/>
              <a:t>Click to edit Master title style</a:t>
            </a:r>
            <a:endParaRPr/>
          </a:p>
        </p:txBody>
      </p:sp>
      <p:sp>
        <p:nvSpPr>
          <p:cNvPr id="19" name="Holder 3">
            <a:extLst>
              <a:ext uri="{FF2B5EF4-FFF2-40B4-BE49-F238E27FC236}">
                <a16:creationId xmlns:a16="http://schemas.microsoft.com/office/drawing/2014/main" id="{EC75E093-6EC6-EC72-F6E1-82CEADC7A2A5}"/>
              </a:ext>
            </a:extLst>
          </p:cNvPr>
          <p:cNvSpPr>
            <a:spLocks noGrp="1"/>
          </p:cNvSpPr>
          <p:nvPr>
            <p:ph type="body" idx="15"/>
          </p:nvPr>
        </p:nvSpPr>
        <p:spPr>
          <a:xfrm>
            <a:off x="1457228" y="1456316"/>
            <a:ext cx="7651883" cy="1541270"/>
          </a:xfrm>
        </p:spPr>
        <p:txBody>
          <a:bodyPr vert="horz" wrap="square" lIns="0" tIns="12700" rIns="0" bIns="0" rtlCol="0">
            <a:spAutoFit/>
          </a:bodyPr>
          <a:lstStyle>
            <a:lvl1pPr>
              <a:defRPr sz="4980" b="1" spc="-25" dirty="0">
                <a:solidFill>
                  <a:schemeClr val="tx2"/>
                </a:solidFill>
                <a:latin typeface="Atkinson Hyperlegible"/>
                <a:cs typeface="Atkinson Hyperlegible"/>
              </a:defRPr>
            </a:lvl1pPr>
          </a:lstStyle>
          <a:p>
            <a:pPr marL="12648" lvl="0">
              <a:lnSpc>
                <a:spcPct val="100000"/>
              </a:lnSpc>
              <a:spcBef>
                <a:spcPts val="100"/>
              </a:spcBef>
            </a:pPr>
            <a:r>
              <a:rPr lang="en-GB"/>
              <a:t>Click to edit Master text styles</a:t>
            </a:r>
          </a:p>
        </p:txBody>
      </p:sp>
      <p:sp>
        <p:nvSpPr>
          <p:cNvPr id="6" name="object 4">
            <a:extLst>
              <a:ext uri="{FF2B5EF4-FFF2-40B4-BE49-F238E27FC236}">
                <a16:creationId xmlns:a16="http://schemas.microsoft.com/office/drawing/2014/main" id="{DC30D236-338D-516B-2C5E-94656EAB63AE}"/>
              </a:ext>
            </a:extLst>
          </p:cNvPr>
          <p:cNvSpPr txBox="1"/>
          <p:nvPr userDrawn="1"/>
        </p:nvSpPr>
        <p:spPr>
          <a:xfrm>
            <a:off x="399982" y="4948779"/>
            <a:ext cx="153247" cy="1478087"/>
          </a:xfrm>
          <a:prstGeom prst="rect">
            <a:avLst/>
          </a:prstGeom>
        </p:spPr>
        <p:txBody>
          <a:bodyPr vert="vert270" wrap="square" lIns="0" tIns="6324" rIns="0" bIns="0" rtlCol="0">
            <a:spAutoFit/>
          </a:bodyPr>
          <a:lstStyle/>
          <a:p>
            <a:pPr marL="12648">
              <a:lnSpc>
                <a:spcPct val="100000"/>
              </a:lnSpc>
              <a:spcBef>
                <a:spcPts val="50"/>
              </a:spcBef>
            </a:pPr>
            <a:r>
              <a:rPr sz="996" b="1" spc="-30">
                <a:solidFill>
                  <a:schemeClr val="tx1"/>
                </a:solidFill>
                <a:latin typeface="Atkinson Hyperlegible"/>
                <a:cs typeface="Atkinson Hyperlegible"/>
              </a:rPr>
              <a:t>Accelerating</a:t>
            </a:r>
            <a:r>
              <a:rPr sz="996" b="1" spc="5">
                <a:solidFill>
                  <a:schemeClr val="tx1"/>
                </a:solidFill>
                <a:latin typeface="Atkinson Hyperlegible"/>
                <a:cs typeface="Atkinson Hyperlegible"/>
              </a:rPr>
              <a:t> </a:t>
            </a:r>
            <a:r>
              <a:rPr lang="en-GB" sz="996" b="1" spc="-35">
                <a:solidFill>
                  <a:schemeClr val="tx1"/>
                </a:solidFill>
                <a:latin typeface="Atkinson Hyperlegible"/>
                <a:cs typeface="Atkinson Hyperlegible"/>
              </a:rPr>
              <a:t>N</a:t>
            </a:r>
            <a:r>
              <a:rPr sz="996" b="1" spc="-35">
                <a:solidFill>
                  <a:schemeClr val="tx1"/>
                </a:solidFill>
                <a:latin typeface="Atkinson Hyperlegible"/>
                <a:cs typeface="Atkinson Hyperlegible"/>
              </a:rPr>
              <a:t>et</a:t>
            </a:r>
            <a:r>
              <a:rPr lang="en-GB" sz="996" b="1" spc="-35">
                <a:solidFill>
                  <a:schemeClr val="tx1"/>
                </a:solidFill>
                <a:latin typeface="Atkinson Hyperlegible"/>
                <a:cs typeface="Atkinson Hyperlegible"/>
              </a:rPr>
              <a:t> </a:t>
            </a:r>
            <a:r>
              <a:rPr lang="en-GB" sz="996" b="1" spc="-20">
                <a:solidFill>
                  <a:schemeClr val="tx1"/>
                </a:solidFill>
                <a:latin typeface="Atkinson Hyperlegible"/>
                <a:cs typeface="Atkinson Hyperlegible"/>
              </a:rPr>
              <a:t>Z</a:t>
            </a:r>
            <a:r>
              <a:rPr sz="996" b="1" spc="-20" err="1">
                <a:solidFill>
                  <a:schemeClr val="tx1"/>
                </a:solidFill>
                <a:latin typeface="Atkinson Hyperlegible"/>
                <a:cs typeface="Atkinson Hyperlegible"/>
              </a:rPr>
              <a:t>ero</a:t>
            </a:r>
            <a:endParaRPr sz="996">
              <a:solidFill>
                <a:schemeClr val="tx1"/>
              </a:solidFill>
              <a:latin typeface="Atkinson Hyperlegible"/>
              <a:cs typeface="Atkinson Hyperlegible"/>
            </a:endParaRPr>
          </a:p>
        </p:txBody>
      </p:sp>
      <p:sp>
        <p:nvSpPr>
          <p:cNvPr id="7" name="Vertical Text Placeholder 8">
            <a:extLst>
              <a:ext uri="{FF2B5EF4-FFF2-40B4-BE49-F238E27FC236}">
                <a16:creationId xmlns:a16="http://schemas.microsoft.com/office/drawing/2014/main" id="{83304CFF-36DC-7A59-A253-97A219FC0141}"/>
              </a:ext>
            </a:extLst>
          </p:cNvPr>
          <p:cNvSpPr>
            <a:spLocks noGrp="1"/>
          </p:cNvSpPr>
          <p:nvPr>
            <p:ph type="body" orient="vert" sz="quarter" idx="22" hasCustomPrompt="1"/>
          </p:nvPr>
        </p:nvSpPr>
        <p:spPr>
          <a:xfrm>
            <a:off x="11676996" y="4540728"/>
            <a:ext cx="153247" cy="1613182"/>
          </a:xfrm>
        </p:spPr>
        <p:txBody>
          <a:bodyPr vert="eaVert"/>
          <a:lstStyle>
            <a:lvl1pPr>
              <a:defRPr sz="996">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Presentation Title</a:t>
            </a:r>
          </a:p>
        </p:txBody>
      </p:sp>
      <p:sp>
        <p:nvSpPr>
          <p:cNvPr id="8" name="Holder 2">
            <a:extLst>
              <a:ext uri="{FF2B5EF4-FFF2-40B4-BE49-F238E27FC236}">
                <a16:creationId xmlns:a16="http://schemas.microsoft.com/office/drawing/2014/main" id="{A67B0964-FCF9-B6CF-491C-EA4F34DFF0F0}"/>
              </a:ext>
            </a:extLst>
          </p:cNvPr>
          <p:cNvSpPr txBox="1">
            <a:spLocks/>
          </p:cNvSpPr>
          <p:nvPr userDrawn="1"/>
        </p:nvSpPr>
        <p:spPr>
          <a:xfrm>
            <a:off x="3086359" y="2416250"/>
            <a:ext cx="1451651" cy="306924"/>
          </a:xfrm>
          <a:prstGeom prst="rect">
            <a:avLst/>
          </a:prstGeom>
        </p:spPr>
        <p:txBody>
          <a:bodyPr wrap="square" lIns="0" tIns="0" rIns="0" bIns="0">
            <a:spAutoFit/>
          </a:bodyPr>
          <a:lstStyle>
            <a:lvl1pPr>
              <a:defRPr sz="2000" b="1" i="0">
                <a:solidFill>
                  <a:schemeClr val="tx1"/>
                </a:solidFill>
                <a:latin typeface="Atkinson Hyperlegible"/>
                <a:ea typeface="+mj-ea"/>
                <a:cs typeface="Atkinson Hyperlegible"/>
              </a:defRPr>
            </a:lvl1pPr>
          </a:lstStyle>
          <a:p>
            <a:endParaRPr lang="en-GB" sz="1992"/>
          </a:p>
        </p:txBody>
      </p:sp>
      <p:sp>
        <p:nvSpPr>
          <p:cNvPr id="9" name="Holder 2">
            <a:extLst>
              <a:ext uri="{FF2B5EF4-FFF2-40B4-BE49-F238E27FC236}">
                <a16:creationId xmlns:a16="http://schemas.microsoft.com/office/drawing/2014/main" id="{673C7199-9B41-F5F3-52D1-9127384AB3E5}"/>
              </a:ext>
            </a:extLst>
          </p:cNvPr>
          <p:cNvSpPr txBox="1">
            <a:spLocks/>
          </p:cNvSpPr>
          <p:nvPr userDrawn="1"/>
        </p:nvSpPr>
        <p:spPr>
          <a:xfrm>
            <a:off x="3177487" y="2416250"/>
            <a:ext cx="1451651" cy="306924"/>
          </a:xfrm>
          <a:prstGeom prst="rect">
            <a:avLst/>
          </a:prstGeom>
        </p:spPr>
        <p:txBody>
          <a:bodyPr wrap="square" lIns="0" tIns="0" rIns="0" bIns="0">
            <a:spAutoFit/>
          </a:bodyPr>
          <a:lstStyle>
            <a:lvl1pPr>
              <a:defRPr sz="2000" b="1" i="0">
                <a:solidFill>
                  <a:schemeClr val="tx1"/>
                </a:solidFill>
                <a:latin typeface="Atkinson Hyperlegible"/>
                <a:ea typeface="+mj-ea"/>
                <a:cs typeface="Atkinson Hyperlegible"/>
              </a:defRPr>
            </a:lvl1pPr>
          </a:lstStyle>
          <a:p>
            <a:endParaRPr lang="en-GB" sz="1992"/>
          </a:p>
        </p:txBody>
      </p:sp>
    </p:spTree>
    <p:extLst>
      <p:ext uri="{BB962C8B-B14F-4D97-AF65-F5344CB8AC3E}">
        <p14:creationId xmlns:p14="http://schemas.microsoft.com/office/powerpoint/2010/main" val="182154477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31_Title and Content">
    <p:bg>
      <p:bgPr>
        <a:solidFill>
          <a:schemeClr val="bg1"/>
        </a:solidFill>
        <a:effectLst/>
      </p:bgPr>
    </p:bg>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424C2A87-BF7E-11FC-30A6-FFF574625DE8}"/>
              </a:ext>
            </a:extLst>
          </p:cNvPr>
          <p:cNvSpPr/>
          <p:nvPr userDrawn="1"/>
        </p:nvSpPr>
        <p:spPr>
          <a:xfrm>
            <a:off x="2529" y="634"/>
            <a:ext cx="12189471" cy="6857367"/>
          </a:xfrm>
          <a:custGeom>
            <a:avLst/>
            <a:gdLst/>
            <a:ahLst/>
            <a:cxnLst/>
            <a:rect l="l" t="t" r="r" b="b"/>
            <a:pathLst>
              <a:path w="12240260" h="6876415">
                <a:moveTo>
                  <a:pt x="12239993" y="0"/>
                </a:moveTo>
                <a:lnTo>
                  <a:pt x="0" y="0"/>
                </a:lnTo>
                <a:lnTo>
                  <a:pt x="0" y="6876008"/>
                </a:lnTo>
                <a:lnTo>
                  <a:pt x="12239993" y="6876008"/>
                </a:lnTo>
                <a:lnTo>
                  <a:pt x="12239993" y="0"/>
                </a:lnTo>
                <a:close/>
              </a:path>
            </a:pathLst>
          </a:custGeom>
          <a:solidFill>
            <a:srgbClr val="252525"/>
          </a:solidFill>
        </p:spPr>
        <p:txBody>
          <a:bodyPr wrap="square" lIns="0" tIns="0" rIns="0" bIns="0" rtlCol="0"/>
          <a:lstStyle/>
          <a:p>
            <a:r>
              <a:rPr lang="en-GB" sz="1793"/>
              <a:t> </a:t>
            </a:r>
            <a:endParaRPr sz="1793"/>
          </a:p>
        </p:txBody>
      </p:sp>
      <p:pic>
        <p:nvPicPr>
          <p:cNvPr id="11" name="Graphic 10">
            <a:extLst>
              <a:ext uri="{FF2B5EF4-FFF2-40B4-BE49-F238E27FC236}">
                <a16:creationId xmlns:a16="http://schemas.microsoft.com/office/drawing/2014/main" id="{0B00F213-018F-605C-4309-878D4B21086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475201" y="228903"/>
            <a:ext cx="539737" cy="540485"/>
          </a:xfrm>
          <a:prstGeom prst="rect">
            <a:avLst/>
          </a:prstGeom>
        </p:spPr>
      </p:pic>
      <p:sp>
        <p:nvSpPr>
          <p:cNvPr id="2" name="Holder 2"/>
          <p:cNvSpPr>
            <a:spLocks noGrp="1"/>
          </p:cNvSpPr>
          <p:nvPr>
            <p:ph type="title"/>
          </p:nvPr>
        </p:nvSpPr>
        <p:spPr>
          <a:xfrm>
            <a:off x="1265427" y="1373728"/>
            <a:ext cx="3616433" cy="1942519"/>
          </a:xfrm>
        </p:spPr>
        <p:txBody>
          <a:bodyPr lIns="0" tIns="0" rIns="0" bIns="0"/>
          <a:lstStyle>
            <a:lvl1pPr>
              <a:lnSpc>
                <a:spcPts val="4980"/>
              </a:lnSpc>
              <a:defRPr sz="4980" b="1" i="0" spc="-25" dirty="0">
                <a:solidFill>
                  <a:srgbClr val="FFFFFF"/>
                </a:solidFill>
                <a:latin typeface="Atkinson Hyperlegible"/>
                <a:ea typeface="+mj-ea"/>
                <a:cs typeface="Atkinson Hyperlegible"/>
              </a:defRPr>
            </a:lvl1pPr>
          </a:lstStyle>
          <a:p>
            <a:r>
              <a:rPr lang="en-GB"/>
              <a:t>Click to edit Master title style</a:t>
            </a:r>
            <a:endParaRPr/>
          </a:p>
        </p:txBody>
      </p:sp>
      <p:sp>
        <p:nvSpPr>
          <p:cNvPr id="3" name="Holder 3"/>
          <p:cNvSpPr>
            <a:spLocks noGrp="1"/>
          </p:cNvSpPr>
          <p:nvPr>
            <p:ph type="body" idx="1"/>
          </p:nvPr>
        </p:nvSpPr>
        <p:spPr>
          <a:xfrm>
            <a:off x="1306303" y="3027382"/>
            <a:ext cx="3575556" cy="183896"/>
          </a:xfrm>
        </p:spPr>
        <p:txBody>
          <a:bodyPr lIns="0" tIns="0" rIns="0" bIns="0"/>
          <a:lstStyle>
            <a:lvl1pPr>
              <a:defRPr sz="1195" b="1" spc="-10" dirty="0">
                <a:solidFill>
                  <a:srgbClr val="FFFFFF"/>
                </a:solidFill>
                <a:latin typeface="Atkinson Hyperlegible"/>
                <a:cs typeface="Atkinson Hyperlegible"/>
              </a:defRPr>
            </a:lvl1pPr>
          </a:lstStyle>
          <a:p>
            <a:pPr lvl="0"/>
            <a:r>
              <a:rPr lang="en-GB"/>
              <a:t>Click to edit Master text styles</a:t>
            </a:r>
          </a:p>
        </p:txBody>
      </p:sp>
      <p:sp>
        <p:nvSpPr>
          <p:cNvPr id="17" name="Holder 3">
            <a:extLst>
              <a:ext uri="{FF2B5EF4-FFF2-40B4-BE49-F238E27FC236}">
                <a16:creationId xmlns:a16="http://schemas.microsoft.com/office/drawing/2014/main" id="{97E7AAB1-5701-7375-84AC-112CF658B335}"/>
              </a:ext>
            </a:extLst>
          </p:cNvPr>
          <p:cNvSpPr>
            <a:spLocks noGrp="1"/>
          </p:cNvSpPr>
          <p:nvPr>
            <p:ph type="body" idx="10"/>
          </p:nvPr>
        </p:nvSpPr>
        <p:spPr>
          <a:xfrm>
            <a:off x="1306303" y="3801609"/>
            <a:ext cx="3575556" cy="183896"/>
          </a:xfrm>
        </p:spPr>
        <p:txBody>
          <a:bodyPr lIns="0" tIns="0" rIns="0" bIns="0"/>
          <a:lstStyle>
            <a:lvl1pPr>
              <a:defRPr sz="1195" spc="-10" dirty="0">
                <a:solidFill>
                  <a:srgbClr val="FFFFFF"/>
                </a:solidFill>
                <a:latin typeface="Atkinson Hyperlegible"/>
                <a:cs typeface="Atkinson Hyperlegible"/>
              </a:defRPr>
            </a:lvl1pPr>
          </a:lstStyle>
          <a:p>
            <a:pPr lvl="0"/>
            <a:r>
              <a:rPr lang="en-GB"/>
              <a:t>Click to edit Master text styles</a:t>
            </a:r>
          </a:p>
        </p:txBody>
      </p:sp>
      <p:sp>
        <p:nvSpPr>
          <p:cNvPr id="4" name="Slide Number Placeholder 53">
            <a:extLst>
              <a:ext uri="{FF2B5EF4-FFF2-40B4-BE49-F238E27FC236}">
                <a16:creationId xmlns:a16="http://schemas.microsoft.com/office/drawing/2014/main" id="{441CC961-D9B4-1CFA-DB2E-D364B4F91BD0}"/>
              </a:ext>
            </a:extLst>
          </p:cNvPr>
          <p:cNvSpPr>
            <a:spLocks noGrp="1"/>
          </p:cNvSpPr>
          <p:nvPr>
            <p:ph type="sldNum" sz="quarter" idx="7"/>
          </p:nvPr>
        </p:nvSpPr>
        <p:spPr>
          <a:xfrm>
            <a:off x="11483752" y="6377940"/>
            <a:ext cx="539736" cy="276232"/>
          </a:xfrm>
          <a:prstGeom prst="rect">
            <a:avLst/>
          </a:prstGeom>
        </p:spPr>
        <p:txBody>
          <a:bodyPr/>
          <a:lstStyle>
            <a:lvl1pPr algn="ctr">
              <a:defRPr b="1">
                <a:solidFill>
                  <a:schemeClr val="bg1"/>
                </a:solidFill>
              </a:defRPr>
            </a:lvl1pPr>
          </a:lstStyle>
          <a:p>
            <a:fld id="{B6F15528-21DE-4FAA-801E-634DDDAF4B2B}" type="slidenum">
              <a:rPr lang="en-US" smtClean="0">
                <a:latin typeface="+mj-lt"/>
              </a:rPr>
              <a:pPr/>
              <a:t>‹#›</a:t>
            </a:fld>
            <a:endParaRPr lang="en-US">
              <a:latin typeface="+mj-lt"/>
            </a:endParaRPr>
          </a:p>
        </p:txBody>
      </p:sp>
      <p:sp>
        <p:nvSpPr>
          <p:cNvPr id="5" name="object 4">
            <a:extLst>
              <a:ext uri="{FF2B5EF4-FFF2-40B4-BE49-F238E27FC236}">
                <a16:creationId xmlns:a16="http://schemas.microsoft.com/office/drawing/2014/main" id="{896AA441-3BB2-1134-4379-B93BECE77565}"/>
              </a:ext>
            </a:extLst>
          </p:cNvPr>
          <p:cNvSpPr txBox="1"/>
          <p:nvPr userDrawn="1"/>
        </p:nvSpPr>
        <p:spPr>
          <a:xfrm>
            <a:off x="399982" y="4948779"/>
            <a:ext cx="153247" cy="1478087"/>
          </a:xfrm>
          <a:prstGeom prst="rect">
            <a:avLst/>
          </a:prstGeom>
        </p:spPr>
        <p:txBody>
          <a:bodyPr vert="vert270" wrap="square" lIns="0" tIns="6324" rIns="0" bIns="0" rtlCol="0">
            <a:spAutoFit/>
          </a:bodyPr>
          <a:lstStyle/>
          <a:p>
            <a:pPr marL="12648">
              <a:lnSpc>
                <a:spcPct val="100000"/>
              </a:lnSpc>
              <a:spcBef>
                <a:spcPts val="50"/>
              </a:spcBef>
            </a:pPr>
            <a:r>
              <a:rPr sz="996" b="1" spc="-30">
                <a:solidFill>
                  <a:srgbClr val="FFFFFF"/>
                </a:solidFill>
                <a:latin typeface="Atkinson Hyperlegible"/>
                <a:cs typeface="Atkinson Hyperlegible"/>
              </a:rPr>
              <a:t>Accelerating</a:t>
            </a:r>
            <a:r>
              <a:rPr sz="996" b="1" spc="5">
                <a:solidFill>
                  <a:srgbClr val="FFFFFF"/>
                </a:solidFill>
                <a:latin typeface="Atkinson Hyperlegible"/>
                <a:cs typeface="Atkinson Hyperlegible"/>
              </a:rPr>
              <a:t> </a:t>
            </a:r>
            <a:r>
              <a:rPr lang="en-GB" sz="996" b="1" spc="-35">
                <a:solidFill>
                  <a:srgbClr val="FFFFFF"/>
                </a:solidFill>
                <a:latin typeface="Atkinson Hyperlegible"/>
                <a:cs typeface="Atkinson Hyperlegible"/>
              </a:rPr>
              <a:t>N</a:t>
            </a:r>
            <a:r>
              <a:rPr sz="996" b="1" spc="-35">
                <a:solidFill>
                  <a:srgbClr val="FFFFFF"/>
                </a:solidFill>
                <a:latin typeface="Atkinson Hyperlegible"/>
                <a:cs typeface="Atkinson Hyperlegible"/>
              </a:rPr>
              <a:t>et</a:t>
            </a:r>
            <a:r>
              <a:rPr lang="en-GB" sz="996" b="1" spc="-35">
                <a:solidFill>
                  <a:srgbClr val="FFFFFF"/>
                </a:solidFill>
                <a:latin typeface="Atkinson Hyperlegible"/>
                <a:cs typeface="Atkinson Hyperlegible"/>
              </a:rPr>
              <a:t> </a:t>
            </a:r>
            <a:r>
              <a:rPr lang="en-GB" sz="996" b="1" spc="-20">
                <a:solidFill>
                  <a:srgbClr val="FFFFFF"/>
                </a:solidFill>
                <a:latin typeface="Atkinson Hyperlegible"/>
                <a:cs typeface="Atkinson Hyperlegible"/>
              </a:rPr>
              <a:t>Z</a:t>
            </a:r>
            <a:r>
              <a:rPr sz="996" b="1" spc="-20" err="1">
                <a:solidFill>
                  <a:srgbClr val="FFFFFF"/>
                </a:solidFill>
                <a:latin typeface="Atkinson Hyperlegible"/>
                <a:cs typeface="Atkinson Hyperlegible"/>
              </a:rPr>
              <a:t>ero</a:t>
            </a:r>
            <a:endParaRPr sz="996">
              <a:latin typeface="Atkinson Hyperlegible"/>
              <a:cs typeface="Atkinson Hyperlegible"/>
            </a:endParaRPr>
          </a:p>
        </p:txBody>
      </p:sp>
      <p:sp>
        <p:nvSpPr>
          <p:cNvPr id="6" name="Vertical Text Placeholder 8">
            <a:extLst>
              <a:ext uri="{FF2B5EF4-FFF2-40B4-BE49-F238E27FC236}">
                <a16:creationId xmlns:a16="http://schemas.microsoft.com/office/drawing/2014/main" id="{DC3F4C24-D972-2B70-DB2C-AE46D46BFA5B}"/>
              </a:ext>
            </a:extLst>
          </p:cNvPr>
          <p:cNvSpPr>
            <a:spLocks noGrp="1"/>
          </p:cNvSpPr>
          <p:nvPr>
            <p:ph type="body" orient="vert" sz="quarter" idx="22" hasCustomPrompt="1"/>
          </p:nvPr>
        </p:nvSpPr>
        <p:spPr>
          <a:xfrm>
            <a:off x="11676996" y="4540728"/>
            <a:ext cx="153247" cy="1613182"/>
          </a:xfrm>
        </p:spPr>
        <p:txBody>
          <a:bodyPr vert="eaVert"/>
          <a:lstStyle>
            <a:lvl1pPr>
              <a:defRPr sz="996">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Presentation Title</a:t>
            </a:r>
          </a:p>
        </p:txBody>
      </p:sp>
    </p:spTree>
    <p:extLst>
      <p:ext uri="{BB962C8B-B14F-4D97-AF65-F5344CB8AC3E}">
        <p14:creationId xmlns:p14="http://schemas.microsoft.com/office/powerpoint/2010/main" val="87502348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30_Title and Content">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0B00F213-018F-605C-4309-878D4B21086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475201" y="228903"/>
            <a:ext cx="539737" cy="540485"/>
          </a:xfrm>
          <a:prstGeom prst="rect">
            <a:avLst/>
          </a:prstGeom>
        </p:spPr>
      </p:pic>
      <p:sp>
        <p:nvSpPr>
          <p:cNvPr id="2" name="Holder 2"/>
          <p:cNvSpPr>
            <a:spLocks noGrp="1"/>
          </p:cNvSpPr>
          <p:nvPr>
            <p:ph type="title"/>
          </p:nvPr>
        </p:nvSpPr>
        <p:spPr>
          <a:xfrm>
            <a:off x="1265427" y="1373728"/>
            <a:ext cx="3616433" cy="1942519"/>
          </a:xfrm>
        </p:spPr>
        <p:txBody>
          <a:bodyPr lIns="0" tIns="0" rIns="0" bIns="0"/>
          <a:lstStyle>
            <a:lvl1pPr>
              <a:lnSpc>
                <a:spcPts val="4980"/>
              </a:lnSpc>
              <a:defRPr sz="4980" b="1" i="0" spc="-25" dirty="0">
                <a:solidFill>
                  <a:schemeClr val="tx2"/>
                </a:solidFill>
                <a:latin typeface="Atkinson Hyperlegible"/>
                <a:ea typeface="+mj-ea"/>
                <a:cs typeface="Atkinson Hyperlegible"/>
              </a:defRPr>
            </a:lvl1pPr>
          </a:lstStyle>
          <a:p>
            <a:r>
              <a:rPr lang="en-GB"/>
              <a:t>Click to edit Master title style</a:t>
            </a:r>
            <a:endParaRPr/>
          </a:p>
        </p:txBody>
      </p:sp>
      <p:sp>
        <p:nvSpPr>
          <p:cNvPr id="3" name="Holder 3"/>
          <p:cNvSpPr>
            <a:spLocks noGrp="1"/>
          </p:cNvSpPr>
          <p:nvPr>
            <p:ph type="body" idx="1"/>
          </p:nvPr>
        </p:nvSpPr>
        <p:spPr>
          <a:xfrm>
            <a:off x="1306303" y="3027382"/>
            <a:ext cx="3575556" cy="184154"/>
          </a:xfrm>
        </p:spPr>
        <p:txBody>
          <a:bodyPr lIns="0" tIns="0" rIns="0" bIns="0"/>
          <a:lstStyle>
            <a:lvl1pPr>
              <a:defRPr sz="1195" b="1" spc="-10" dirty="0">
                <a:solidFill>
                  <a:schemeClr val="tx1"/>
                </a:solidFill>
                <a:latin typeface="Atkinson Hyperlegible"/>
                <a:cs typeface="Atkinson Hyperlegible"/>
              </a:defRPr>
            </a:lvl1pPr>
          </a:lstStyle>
          <a:p>
            <a:pPr lvl="0"/>
            <a:r>
              <a:rPr lang="en-GB"/>
              <a:t>Click to edit Master text styles</a:t>
            </a:r>
          </a:p>
        </p:txBody>
      </p:sp>
      <p:sp>
        <p:nvSpPr>
          <p:cNvPr id="17" name="Holder 3">
            <a:extLst>
              <a:ext uri="{FF2B5EF4-FFF2-40B4-BE49-F238E27FC236}">
                <a16:creationId xmlns:a16="http://schemas.microsoft.com/office/drawing/2014/main" id="{97E7AAB1-5701-7375-84AC-112CF658B335}"/>
              </a:ext>
            </a:extLst>
          </p:cNvPr>
          <p:cNvSpPr>
            <a:spLocks noGrp="1"/>
          </p:cNvSpPr>
          <p:nvPr>
            <p:ph type="body" idx="10"/>
          </p:nvPr>
        </p:nvSpPr>
        <p:spPr>
          <a:xfrm>
            <a:off x="1306303" y="3801609"/>
            <a:ext cx="3575556" cy="184154"/>
          </a:xfrm>
        </p:spPr>
        <p:txBody>
          <a:bodyPr lIns="0" tIns="0" rIns="0" bIns="0"/>
          <a:lstStyle>
            <a:lvl1pPr>
              <a:defRPr sz="1195" spc="-10" dirty="0">
                <a:solidFill>
                  <a:schemeClr val="tx1"/>
                </a:solidFill>
                <a:latin typeface="Atkinson Hyperlegible"/>
                <a:cs typeface="Atkinson Hyperlegible"/>
              </a:defRPr>
            </a:lvl1pPr>
          </a:lstStyle>
          <a:p>
            <a:pPr lvl="0"/>
            <a:r>
              <a:rPr lang="en-GB"/>
              <a:t>Click to edit Master text styles</a:t>
            </a:r>
          </a:p>
        </p:txBody>
      </p:sp>
      <p:sp>
        <p:nvSpPr>
          <p:cNvPr id="4" name="Slide Number Placeholder 53">
            <a:extLst>
              <a:ext uri="{FF2B5EF4-FFF2-40B4-BE49-F238E27FC236}">
                <a16:creationId xmlns:a16="http://schemas.microsoft.com/office/drawing/2014/main" id="{441CC961-D9B4-1CFA-DB2E-D364B4F91BD0}"/>
              </a:ext>
            </a:extLst>
          </p:cNvPr>
          <p:cNvSpPr>
            <a:spLocks noGrp="1"/>
          </p:cNvSpPr>
          <p:nvPr>
            <p:ph type="sldNum" sz="quarter" idx="7"/>
          </p:nvPr>
        </p:nvSpPr>
        <p:spPr>
          <a:xfrm>
            <a:off x="11483752" y="6377940"/>
            <a:ext cx="539736" cy="276232"/>
          </a:xfrm>
          <a:prstGeom prst="rect">
            <a:avLst/>
          </a:prstGeom>
        </p:spPr>
        <p:txBody>
          <a:bodyPr/>
          <a:lstStyle>
            <a:lvl1pPr algn="ctr">
              <a:defRPr b="1">
                <a:solidFill>
                  <a:schemeClr val="tx1"/>
                </a:solidFill>
              </a:defRPr>
            </a:lvl1pPr>
          </a:lstStyle>
          <a:p>
            <a:fld id="{B6F15528-21DE-4FAA-801E-634DDDAF4B2B}" type="slidenum">
              <a:rPr lang="en-US" smtClean="0">
                <a:latin typeface="+mj-lt"/>
              </a:rPr>
              <a:pPr/>
              <a:t>‹#›</a:t>
            </a:fld>
            <a:endParaRPr lang="en-US">
              <a:latin typeface="+mj-lt"/>
            </a:endParaRPr>
          </a:p>
        </p:txBody>
      </p:sp>
      <p:sp>
        <p:nvSpPr>
          <p:cNvPr id="5" name="object 4">
            <a:extLst>
              <a:ext uri="{FF2B5EF4-FFF2-40B4-BE49-F238E27FC236}">
                <a16:creationId xmlns:a16="http://schemas.microsoft.com/office/drawing/2014/main" id="{896AA441-3BB2-1134-4379-B93BECE77565}"/>
              </a:ext>
            </a:extLst>
          </p:cNvPr>
          <p:cNvSpPr txBox="1"/>
          <p:nvPr userDrawn="1"/>
        </p:nvSpPr>
        <p:spPr>
          <a:xfrm>
            <a:off x="399982" y="4948779"/>
            <a:ext cx="153247" cy="1478087"/>
          </a:xfrm>
          <a:prstGeom prst="rect">
            <a:avLst/>
          </a:prstGeom>
        </p:spPr>
        <p:txBody>
          <a:bodyPr vert="vert270" wrap="square" lIns="0" tIns="6324" rIns="0" bIns="0" rtlCol="0">
            <a:spAutoFit/>
          </a:bodyPr>
          <a:lstStyle/>
          <a:p>
            <a:pPr marL="12648">
              <a:lnSpc>
                <a:spcPct val="100000"/>
              </a:lnSpc>
              <a:spcBef>
                <a:spcPts val="50"/>
              </a:spcBef>
            </a:pPr>
            <a:r>
              <a:rPr sz="996" b="1" spc="-30">
                <a:solidFill>
                  <a:schemeClr val="tx1"/>
                </a:solidFill>
                <a:latin typeface="Atkinson Hyperlegible"/>
                <a:cs typeface="Atkinson Hyperlegible"/>
              </a:rPr>
              <a:t>Accelerating</a:t>
            </a:r>
            <a:r>
              <a:rPr sz="996" b="1" spc="5">
                <a:solidFill>
                  <a:schemeClr val="tx1"/>
                </a:solidFill>
                <a:latin typeface="Atkinson Hyperlegible"/>
                <a:cs typeface="Atkinson Hyperlegible"/>
              </a:rPr>
              <a:t> </a:t>
            </a:r>
            <a:r>
              <a:rPr lang="en-GB" sz="996" b="1" spc="-35">
                <a:solidFill>
                  <a:schemeClr val="tx1"/>
                </a:solidFill>
                <a:latin typeface="Atkinson Hyperlegible"/>
                <a:cs typeface="Atkinson Hyperlegible"/>
              </a:rPr>
              <a:t>N</a:t>
            </a:r>
            <a:r>
              <a:rPr sz="996" b="1" spc="-35">
                <a:solidFill>
                  <a:schemeClr val="tx1"/>
                </a:solidFill>
                <a:latin typeface="Atkinson Hyperlegible"/>
                <a:cs typeface="Atkinson Hyperlegible"/>
              </a:rPr>
              <a:t>et</a:t>
            </a:r>
            <a:r>
              <a:rPr lang="en-GB" sz="996" b="1" spc="-35">
                <a:solidFill>
                  <a:schemeClr val="tx1"/>
                </a:solidFill>
                <a:latin typeface="Atkinson Hyperlegible"/>
                <a:cs typeface="Atkinson Hyperlegible"/>
              </a:rPr>
              <a:t> </a:t>
            </a:r>
            <a:r>
              <a:rPr lang="en-GB" sz="996" b="1" spc="-20">
                <a:solidFill>
                  <a:schemeClr val="tx1"/>
                </a:solidFill>
                <a:latin typeface="Atkinson Hyperlegible"/>
                <a:cs typeface="Atkinson Hyperlegible"/>
              </a:rPr>
              <a:t>Z</a:t>
            </a:r>
            <a:r>
              <a:rPr sz="996" b="1" spc="-20" err="1">
                <a:solidFill>
                  <a:schemeClr val="tx1"/>
                </a:solidFill>
                <a:latin typeface="Atkinson Hyperlegible"/>
                <a:cs typeface="Atkinson Hyperlegible"/>
              </a:rPr>
              <a:t>ero</a:t>
            </a:r>
            <a:endParaRPr sz="996">
              <a:solidFill>
                <a:schemeClr val="tx1"/>
              </a:solidFill>
              <a:latin typeface="Atkinson Hyperlegible"/>
              <a:cs typeface="Atkinson Hyperlegible"/>
            </a:endParaRPr>
          </a:p>
        </p:txBody>
      </p:sp>
      <p:sp>
        <p:nvSpPr>
          <p:cNvPr id="6" name="Vertical Text Placeholder 8">
            <a:extLst>
              <a:ext uri="{FF2B5EF4-FFF2-40B4-BE49-F238E27FC236}">
                <a16:creationId xmlns:a16="http://schemas.microsoft.com/office/drawing/2014/main" id="{F5FDCB77-E264-197B-3DC9-92ED00EAFC2C}"/>
              </a:ext>
            </a:extLst>
          </p:cNvPr>
          <p:cNvSpPr>
            <a:spLocks noGrp="1"/>
          </p:cNvSpPr>
          <p:nvPr>
            <p:ph type="body" orient="vert" sz="quarter" idx="22" hasCustomPrompt="1"/>
          </p:nvPr>
        </p:nvSpPr>
        <p:spPr>
          <a:xfrm>
            <a:off x="11676996" y="4540728"/>
            <a:ext cx="153247" cy="1613182"/>
          </a:xfrm>
        </p:spPr>
        <p:txBody>
          <a:bodyPr vert="eaVert"/>
          <a:lstStyle>
            <a:lvl1pPr>
              <a:defRPr sz="996">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Presentation Title</a:t>
            </a:r>
          </a:p>
        </p:txBody>
      </p:sp>
    </p:spTree>
    <p:extLst>
      <p:ext uri="{BB962C8B-B14F-4D97-AF65-F5344CB8AC3E}">
        <p14:creationId xmlns:p14="http://schemas.microsoft.com/office/powerpoint/2010/main" val="92700995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29_Title and Content">
    <p:bg>
      <p:bgPr>
        <a:solidFill>
          <a:schemeClr val="bg1"/>
        </a:solidFill>
        <a:effectLst/>
      </p:bgPr>
    </p:bg>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424C2A87-BF7E-11FC-30A6-FFF574625DE8}"/>
              </a:ext>
            </a:extLst>
          </p:cNvPr>
          <p:cNvSpPr/>
          <p:nvPr userDrawn="1"/>
        </p:nvSpPr>
        <p:spPr>
          <a:xfrm>
            <a:off x="0" y="634"/>
            <a:ext cx="12189471" cy="6857367"/>
          </a:xfrm>
          <a:custGeom>
            <a:avLst/>
            <a:gdLst/>
            <a:ahLst/>
            <a:cxnLst/>
            <a:rect l="l" t="t" r="r" b="b"/>
            <a:pathLst>
              <a:path w="12240260" h="6876415">
                <a:moveTo>
                  <a:pt x="12239993" y="0"/>
                </a:moveTo>
                <a:lnTo>
                  <a:pt x="0" y="0"/>
                </a:lnTo>
                <a:lnTo>
                  <a:pt x="0" y="6876008"/>
                </a:lnTo>
                <a:lnTo>
                  <a:pt x="12239993" y="6876008"/>
                </a:lnTo>
                <a:lnTo>
                  <a:pt x="12239993" y="0"/>
                </a:lnTo>
                <a:close/>
              </a:path>
            </a:pathLst>
          </a:custGeom>
          <a:solidFill>
            <a:schemeClr val="bg1"/>
          </a:solidFill>
        </p:spPr>
        <p:txBody>
          <a:bodyPr wrap="square" lIns="0" tIns="0" rIns="0" bIns="0" rtlCol="0"/>
          <a:lstStyle/>
          <a:p>
            <a:r>
              <a:rPr lang="en-GB" sz="1793"/>
              <a:t> </a:t>
            </a:r>
            <a:endParaRPr sz="1793"/>
          </a:p>
        </p:txBody>
      </p:sp>
      <p:sp>
        <p:nvSpPr>
          <p:cNvPr id="3" name="Holder 3"/>
          <p:cNvSpPr>
            <a:spLocks noGrp="1"/>
          </p:cNvSpPr>
          <p:nvPr>
            <p:ph type="body" idx="1"/>
          </p:nvPr>
        </p:nvSpPr>
        <p:spPr>
          <a:xfrm>
            <a:off x="1056689" y="997355"/>
            <a:ext cx="2352398" cy="551818"/>
          </a:xfrm>
        </p:spPr>
        <p:txBody>
          <a:bodyPr lIns="0" tIns="0" rIns="0" bIns="0"/>
          <a:lstStyle>
            <a:lvl1pPr>
              <a:defRPr sz="1793" b="1" spc="-20" dirty="0">
                <a:solidFill>
                  <a:schemeClr val="tx2"/>
                </a:solidFill>
                <a:latin typeface="Atkinson Hyperlegible"/>
                <a:cs typeface="Atkinson Hyperlegible"/>
              </a:defRPr>
            </a:lvl1pPr>
          </a:lstStyle>
          <a:p>
            <a:pPr lvl="0"/>
            <a:r>
              <a:rPr lang="en-GB"/>
              <a:t>Click to edit Master text styles</a:t>
            </a:r>
          </a:p>
        </p:txBody>
      </p:sp>
      <p:sp>
        <p:nvSpPr>
          <p:cNvPr id="17" name="Holder 3">
            <a:extLst>
              <a:ext uri="{FF2B5EF4-FFF2-40B4-BE49-F238E27FC236}">
                <a16:creationId xmlns:a16="http://schemas.microsoft.com/office/drawing/2014/main" id="{97E7AAB1-5701-7375-84AC-112CF658B335}"/>
              </a:ext>
            </a:extLst>
          </p:cNvPr>
          <p:cNvSpPr>
            <a:spLocks noGrp="1"/>
          </p:cNvSpPr>
          <p:nvPr>
            <p:ph type="body" idx="10"/>
          </p:nvPr>
        </p:nvSpPr>
        <p:spPr>
          <a:xfrm>
            <a:off x="1056689" y="1379991"/>
            <a:ext cx="2352398" cy="386405"/>
          </a:xfrm>
        </p:spPr>
        <p:txBody>
          <a:bodyPr vert="horz" wrap="square" lIns="0" tIns="22860" rIns="0" bIns="0" rtlCol="0">
            <a:spAutoFit/>
          </a:bodyPr>
          <a:lstStyle>
            <a:lvl1pPr>
              <a:defRPr sz="1394" dirty="0">
                <a:solidFill>
                  <a:srgbClr val="252525"/>
                </a:solidFill>
                <a:latin typeface="Atkinson Hyperlegible"/>
                <a:cs typeface="Atkinson Hyperlegible"/>
              </a:defRPr>
            </a:lvl1pPr>
          </a:lstStyle>
          <a:p>
            <a:pPr marL="12648" marR="5059" lvl="0">
              <a:lnSpc>
                <a:spcPts val="1394"/>
              </a:lnSpc>
              <a:spcBef>
                <a:spcPts val="179"/>
              </a:spcBef>
            </a:pPr>
            <a:r>
              <a:rPr lang="en-GB"/>
              <a:t>Click to edit Master text styles</a:t>
            </a:r>
          </a:p>
        </p:txBody>
      </p:sp>
      <p:sp>
        <p:nvSpPr>
          <p:cNvPr id="4" name="Slide Number Placeholder 53">
            <a:extLst>
              <a:ext uri="{FF2B5EF4-FFF2-40B4-BE49-F238E27FC236}">
                <a16:creationId xmlns:a16="http://schemas.microsoft.com/office/drawing/2014/main" id="{441CC961-D9B4-1CFA-DB2E-D364B4F91BD0}"/>
              </a:ext>
            </a:extLst>
          </p:cNvPr>
          <p:cNvSpPr>
            <a:spLocks noGrp="1"/>
          </p:cNvSpPr>
          <p:nvPr>
            <p:ph type="sldNum" sz="quarter" idx="7"/>
          </p:nvPr>
        </p:nvSpPr>
        <p:spPr>
          <a:xfrm>
            <a:off x="11483752" y="6377940"/>
            <a:ext cx="539736" cy="276232"/>
          </a:xfrm>
          <a:prstGeom prst="rect">
            <a:avLst/>
          </a:prstGeom>
        </p:spPr>
        <p:txBody>
          <a:bodyPr/>
          <a:lstStyle>
            <a:lvl1pPr algn="ctr">
              <a:defRPr b="1">
                <a:solidFill>
                  <a:schemeClr val="tx1"/>
                </a:solidFill>
              </a:defRPr>
            </a:lvl1pPr>
          </a:lstStyle>
          <a:p>
            <a:fld id="{B6F15528-21DE-4FAA-801E-634DDDAF4B2B}" type="slidenum">
              <a:rPr lang="en-US" smtClean="0">
                <a:latin typeface="+mj-lt"/>
              </a:rPr>
              <a:pPr/>
              <a:t>‹#›</a:t>
            </a:fld>
            <a:endParaRPr lang="en-US">
              <a:latin typeface="+mj-lt"/>
            </a:endParaRPr>
          </a:p>
        </p:txBody>
      </p:sp>
      <p:sp>
        <p:nvSpPr>
          <p:cNvPr id="19" name="Holder 3">
            <a:extLst>
              <a:ext uri="{FF2B5EF4-FFF2-40B4-BE49-F238E27FC236}">
                <a16:creationId xmlns:a16="http://schemas.microsoft.com/office/drawing/2014/main" id="{5EE67F6E-89B1-0D7E-64C5-E367BF9367ED}"/>
              </a:ext>
            </a:extLst>
          </p:cNvPr>
          <p:cNvSpPr>
            <a:spLocks noGrp="1"/>
          </p:cNvSpPr>
          <p:nvPr>
            <p:ph type="body" idx="11"/>
          </p:nvPr>
        </p:nvSpPr>
        <p:spPr>
          <a:xfrm>
            <a:off x="4651186" y="997355"/>
            <a:ext cx="2352398" cy="551818"/>
          </a:xfrm>
        </p:spPr>
        <p:txBody>
          <a:bodyPr lIns="0" tIns="0" rIns="0" bIns="0"/>
          <a:lstStyle>
            <a:lvl1pPr>
              <a:defRPr sz="1793" b="1" spc="-20" dirty="0">
                <a:solidFill>
                  <a:schemeClr val="tx2"/>
                </a:solidFill>
                <a:latin typeface="Atkinson Hyperlegible"/>
                <a:cs typeface="Atkinson Hyperlegible"/>
              </a:defRPr>
            </a:lvl1pPr>
          </a:lstStyle>
          <a:p>
            <a:pPr lvl="0"/>
            <a:r>
              <a:rPr lang="en-GB"/>
              <a:t>Click to edit Master text styles</a:t>
            </a:r>
          </a:p>
        </p:txBody>
      </p:sp>
      <p:sp>
        <p:nvSpPr>
          <p:cNvPr id="20" name="Holder 3">
            <a:extLst>
              <a:ext uri="{FF2B5EF4-FFF2-40B4-BE49-F238E27FC236}">
                <a16:creationId xmlns:a16="http://schemas.microsoft.com/office/drawing/2014/main" id="{5CD197F1-C10D-E492-9CFA-6D9541E7717D}"/>
              </a:ext>
            </a:extLst>
          </p:cNvPr>
          <p:cNvSpPr>
            <a:spLocks noGrp="1"/>
          </p:cNvSpPr>
          <p:nvPr>
            <p:ph type="body" idx="12"/>
          </p:nvPr>
        </p:nvSpPr>
        <p:spPr>
          <a:xfrm>
            <a:off x="4651186" y="1379991"/>
            <a:ext cx="2352398" cy="386405"/>
          </a:xfrm>
        </p:spPr>
        <p:txBody>
          <a:bodyPr vert="horz" wrap="square" lIns="0" tIns="22860" rIns="0" bIns="0" rtlCol="0">
            <a:spAutoFit/>
          </a:bodyPr>
          <a:lstStyle>
            <a:lvl1pPr>
              <a:defRPr sz="1394" dirty="0">
                <a:solidFill>
                  <a:srgbClr val="252525"/>
                </a:solidFill>
                <a:latin typeface="Atkinson Hyperlegible"/>
                <a:cs typeface="Atkinson Hyperlegible"/>
              </a:defRPr>
            </a:lvl1pPr>
          </a:lstStyle>
          <a:p>
            <a:pPr marL="12648" marR="5059" lvl="0">
              <a:lnSpc>
                <a:spcPts val="1394"/>
              </a:lnSpc>
              <a:spcBef>
                <a:spcPts val="179"/>
              </a:spcBef>
            </a:pPr>
            <a:r>
              <a:rPr lang="en-GB"/>
              <a:t>Click to edit Master text styles</a:t>
            </a:r>
          </a:p>
        </p:txBody>
      </p:sp>
      <p:sp>
        <p:nvSpPr>
          <p:cNvPr id="21" name="Holder 3">
            <a:extLst>
              <a:ext uri="{FF2B5EF4-FFF2-40B4-BE49-F238E27FC236}">
                <a16:creationId xmlns:a16="http://schemas.microsoft.com/office/drawing/2014/main" id="{D9B1DC03-29DA-EAC4-2D32-925D0F61154C}"/>
              </a:ext>
            </a:extLst>
          </p:cNvPr>
          <p:cNvSpPr>
            <a:spLocks noGrp="1"/>
          </p:cNvSpPr>
          <p:nvPr>
            <p:ph type="body" idx="13"/>
          </p:nvPr>
        </p:nvSpPr>
        <p:spPr>
          <a:xfrm>
            <a:off x="8331951" y="997355"/>
            <a:ext cx="2352398" cy="551818"/>
          </a:xfrm>
        </p:spPr>
        <p:txBody>
          <a:bodyPr lIns="0" tIns="0" rIns="0" bIns="0"/>
          <a:lstStyle>
            <a:lvl1pPr>
              <a:defRPr sz="1793" b="1" spc="-20" dirty="0">
                <a:solidFill>
                  <a:schemeClr val="tx2"/>
                </a:solidFill>
                <a:latin typeface="Atkinson Hyperlegible"/>
                <a:cs typeface="Atkinson Hyperlegible"/>
              </a:defRPr>
            </a:lvl1pPr>
          </a:lstStyle>
          <a:p>
            <a:pPr lvl="0"/>
            <a:r>
              <a:rPr lang="en-GB"/>
              <a:t>Click to edit Master text styles</a:t>
            </a:r>
          </a:p>
        </p:txBody>
      </p:sp>
      <p:sp>
        <p:nvSpPr>
          <p:cNvPr id="22" name="Holder 3">
            <a:extLst>
              <a:ext uri="{FF2B5EF4-FFF2-40B4-BE49-F238E27FC236}">
                <a16:creationId xmlns:a16="http://schemas.microsoft.com/office/drawing/2014/main" id="{F22D5C25-30EE-7031-9666-89EF754C4F15}"/>
              </a:ext>
            </a:extLst>
          </p:cNvPr>
          <p:cNvSpPr>
            <a:spLocks noGrp="1"/>
          </p:cNvSpPr>
          <p:nvPr>
            <p:ph type="body" idx="14"/>
          </p:nvPr>
        </p:nvSpPr>
        <p:spPr>
          <a:xfrm>
            <a:off x="8331951" y="1379991"/>
            <a:ext cx="2352398" cy="386405"/>
          </a:xfrm>
        </p:spPr>
        <p:txBody>
          <a:bodyPr vert="horz" wrap="square" lIns="0" tIns="22860" rIns="0" bIns="0" rtlCol="0">
            <a:spAutoFit/>
          </a:bodyPr>
          <a:lstStyle>
            <a:lvl1pPr>
              <a:defRPr sz="1394" dirty="0">
                <a:solidFill>
                  <a:srgbClr val="252525"/>
                </a:solidFill>
                <a:latin typeface="Atkinson Hyperlegible"/>
                <a:cs typeface="Atkinson Hyperlegible"/>
              </a:defRPr>
            </a:lvl1pPr>
          </a:lstStyle>
          <a:p>
            <a:pPr marL="12648" marR="5059" lvl="0">
              <a:lnSpc>
                <a:spcPts val="1394"/>
              </a:lnSpc>
              <a:spcBef>
                <a:spcPts val="179"/>
              </a:spcBef>
            </a:pPr>
            <a:r>
              <a:rPr lang="en-GB"/>
              <a:t>Click to edit Master text styles</a:t>
            </a:r>
          </a:p>
        </p:txBody>
      </p:sp>
      <p:sp>
        <p:nvSpPr>
          <p:cNvPr id="2" name="object 4">
            <a:extLst>
              <a:ext uri="{FF2B5EF4-FFF2-40B4-BE49-F238E27FC236}">
                <a16:creationId xmlns:a16="http://schemas.microsoft.com/office/drawing/2014/main" id="{F6DCC576-103C-FAB4-9649-5FB041C292D1}"/>
              </a:ext>
            </a:extLst>
          </p:cNvPr>
          <p:cNvSpPr txBox="1"/>
          <p:nvPr userDrawn="1"/>
        </p:nvSpPr>
        <p:spPr>
          <a:xfrm>
            <a:off x="399982" y="4948779"/>
            <a:ext cx="153247" cy="1478087"/>
          </a:xfrm>
          <a:prstGeom prst="rect">
            <a:avLst/>
          </a:prstGeom>
        </p:spPr>
        <p:txBody>
          <a:bodyPr vert="vert270" wrap="square" lIns="0" tIns="6324" rIns="0" bIns="0" rtlCol="0">
            <a:spAutoFit/>
          </a:bodyPr>
          <a:lstStyle/>
          <a:p>
            <a:pPr marL="12648">
              <a:lnSpc>
                <a:spcPct val="100000"/>
              </a:lnSpc>
              <a:spcBef>
                <a:spcPts val="50"/>
              </a:spcBef>
            </a:pPr>
            <a:r>
              <a:rPr sz="996" b="1" spc="-30">
                <a:solidFill>
                  <a:schemeClr val="tx1"/>
                </a:solidFill>
                <a:latin typeface="Atkinson Hyperlegible"/>
                <a:cs typeface="Atkinson Hyperlegible"/>
              </a:rPr>
              <a:t>Accelerating</a:t>
            </a:r>
            <a:r>
              <a:rPr sz="996" b="1" spc="5">
                <a:solidFill>
                  <a:schemeClr val="tx1"/>
                </a:solidFill>
                <a:latin typeface="Atkinson Hyperlegible"/>
                <a:cs typeface="Atkinson Hyperlegible"/>
              </a:rPr>
              <a:t> </a:t>
            </a:r>
            <a:r>
              <a:rPr lang="en-GB" sz="996" b="1" spc="-35">
                <a:solidFill>
                  <a:schemeClr val="tx1"/>
                </a:solidFill>
                <a:latin typeface="Atkinson Hyperlegible"/>
                <a:cs typeface="Atkinson Hyperlegible"/>
              </a:rPr>
              <a:t>N</a:t>
            </a:r>
            <a:r>
              <a:rPr sz="996" b="1" spc="-35">
                <a:solidFill>
                  <a:schemeClr val="tx1"/>
                </a:solidFill>
                <a:latin typeface="Atkinson Hyperlegible"/>
                <a:cs typeface="Atkinson Hyperlegible"/>
              </a:rPr>
              <a:t>et</a:t>
            </a:r>
            <a:r>
              <a:rPr lang="en-GB" sz="996" b="1" spc="-35">
                <a:solidFill>
                  <a:schemeClr val="tx1"/>
                </a:solidFill>
                <a:latin typeface="Atkinson Hyperlegible"/>
                <a:cs typeface="Atkinson Hyperlegible"/>
              </a:rPr>
              <a:t> </a:t>
            </a:r>
            <a:r>
              <a:rPr lang="en-GB" sz="996" b="1" spc="-20">
                <a:solidFill>
                  <a:schemeClr val="tx1"/>
                </a:solidFill>
                <a:latin typeface="Atkinson Hyperlegible"/>
                <a:cs typeface="Atkinson Hyperlegible"/>
              </a:rPr>
              <a:t>Z</a:t>
            </a:r>
            <a:r>
              <a:rPr sz="996" b="1" spc="-20" err="1">
                <a:solidFill>
                  <a:schemeClr val="tx1"/>
                </a:solidFill>
                <a:latin typeface="Atkinson Hyperlegible"/>
                <a:cs typeface="Atkinson Hyperlegible"/>
              </a:rPr>
              <a:t>ero</a:t>
            </a:r>
            <a:endParaRPr sz="996">
              <a:solidFill>
                <a:schemeClr val="tx1"/>
              </a:solidFill>
              <a:latin typeface="Atkinson Hyperlegible"/>
              <a:cs typeface="Atkinson Hyperlegible"/>
            </a:endParaRPr>
          </a:p>
        </p:txBody>
      </p:sp>
      <p:sp>
        <p:nvSpPr>
          <p:cNvPr id="14" name="Title 13">
            <a:extLst>
              <a:ext uri="{FF2B5EF4-FFF2-40B4-BE49-F238E27FC236}">
                <a16:creationId xmlns:a16="http://schemas.microsoft.com/office/drawing/2014/main" id="{044D1CF9-5E24-A99D-674B-9026C6C9B3BF}"/>
              </a:ext>
            </a:extLst>
          </p:cNvPr>
          <p:cNvSpPr>
            <a:spLocks noGrp="1"/>
          </p:cNvSpPr>
          <p:nvPr>
            <p:ph type="title" hasCustomPrompt="1"/>
          </p:nvPr>
        </p:nvSpPr>
        <p:spPr>
          <a:xfrm>
            <a:off x="1087668" y="4112900"/>
            <a:ext cx="9713129" cy="1227696"/>
          </a:xfrm>
        </p:spPr>
        <p:txBody>
          <a:bodyPr/>
          <a:lstStyle>
            <a:lvl1pPr>
              <a:defRPr sz="7967">
                <a:solidFill>
                  <a:schemeClr val="tx1"/>
                </a:solidFill>
              </a:defRPr>
            </a:lvl1pPr>
          </a:lstStyle>
          <a:p>
            <a:r>
              <a:rPr lang="en-GB"/>
              <a:t>Click to edit title</a:t>
            </a:r>
          </a:p>
        </p:txBody>
      </p:sp>
      <p:pic>
        <p:nvPicPr>
          <p:cNvPr id="24" name="Graphic 23">
            <a:extLst>
              <a:ext uri="{FF2B5EF4-FFF2-40B4-BE49-F238E27FC236}">
                <a16:creationId xmlns:a16="http://schemas.microsoft.com/office/drawing/2014/main" id="{FC6A9901-BC05-E492-CE32-0AB6A6E07D3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475201" y="228903"/>
            <a:ext cx="539737" cy="540485"/>
          </a:xfrm>
          <a:prstGeom prst="rect">
            <a:avLst/>
          </a:prstGeom>
        </p:spPr>
      </p:pic>
      <p:sp>
        <p:nvSpPr>
          <p:cNvPr id="5" name="Vertical Text Placeholder 8">
            <a:extLst>
              <a:ext uri="{FF2B5EF4-FFF2-40B4-BE49-F238E27FC236}">
                <a16:creationId xmlns:a16="http://schemas.microsoft.com/office/drawing/2014/main" id="{E37FCB86-CF97-8D8E-DF69-2E0B7EC5CC8D}"/>
              </a:ext>
            </a:extLst>
          </p:cNvPr>
          <p:cNvSpPr>
            <a:spLocks noGrp="1"/>
          </p:cNvSpPr>
          <p:nvPr>
            <p:ph type="body" orient="vert" sz="quarter" idx="22" hasCustomPrompt="1"/>
          </p:nvPr>
        </p:nvSpPr>
        <p:spPr>
          <a:xfrm>
            <a:off x="11676996" y="4540728"/>
            <a:ext cx="153247" cy="1613182"/>
          </a:xfrm>
        </p:spPr>
        <p:txBody>
          <a:bodyPr vert="eaVert"/>
          <a:lstStyle>
            <a:lvl1pPr>
              <a:defRPr sz="996">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Presentation Title</a:t>
            </a:r>
          </a:p>
        </p:txBody>
      </p:sp>
    </p:spTree>
    <p:extLst>
      <p:ext uri="{BB962C8B-B14F-4D97-AF65-F5344CB8AC3E}">
        <p14:creationId xmlns:p14="http://schemas.microsoft.com/office/powerpoint/2010/main" val="192208954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28_Title and Content">
    <p:bg>
      <p:bgPr>
        <a:solidFill>
          <a:schemeClr val="bg1"/>
        </a:solidFill>
        <a:effectLst/>
      </p:bgPr>
    </p:bg>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424C2A87-BF7E-11FC-30A6-FFF574625DE8}"/>
              </a:ext>
            </a:extLst>
          </p:cNvPr>
          <p:cNvSpPr/>
          <p:nvPr userDrawn="1"/>
        </p:nvSpPr>
        <p:spPr>
          <a:xfrm>
            <a:off x="0" y="-1"/>
            <a:ext cx="12192000" cy="6858001"/>
          </a:xfrm>
          <a:custGeom>
            <a:avLst/>
            <a:gdLst/>
            <a:ahLst/>
            <a:cxnLst/>
            <a:rect l="l" t="t" r="r" b="b"/>
            <a:pathLst>
              <a:path w="12240260" h="6876415">
                <a:moveTo>
                  <a:pt x="12239993" y="0"/>
                </a:moveTo>
                <a:lnTo>
                  <a:pt x="0" y="0"/>
                </a:lnTo>
                <a:lnTo>
                  <a:pt x="0" y="6876008"/>
                </a:lnTo>
                <a:lnTo>
                  <a:pt x="12239993" y="6876008"/>
                </a:lnTo>
                <a:lnTo>
                  <a:pt x="12239993" y="0"/>
                </a:lnTo>
                <a:close/>
              </a:path>
            </a:pathLst>
          </a:custGeom>
          <a:solidFill>
            <a:schemeClr val="tx1"/>
          </a:solidFill>
        </p:spPr>
        <p:txBody>
          <a:bodyPr wrap="square" lIns="0" tIns="0" rIns="0" bIns="0" rtlCol="0"/>
          <a:lstStyle/>
          <a:p>
            <a:r>
              <a:rPr lang="en-GB" sz="1793"/>
              <a:t> </a:t>
            </a:r>
            <a:endParaRPr sz="1793"/>
          </a:p>
        </p:txBody>
      </p:sp>
      <p:sp>
        <p:nvSpPr>
          <p:cNvPr id="3" name="Holder 3"/>
          <p:cNvSpPr>
            <a:spLocks noGrp="1"/>
          </p:cNvSpPr>
          <p:nvPr>
            <p:ph type="body" idx="1"/>
          </p:nvPr>
        </p:nvSpPr>
        <p:spPr>
          <a:xfrm>
            <a:off x="1056689" y="997355"/>
            <a:ext cx="2352398" cy="551818"/>
          </a:xfrm>
        </p:spPr>
        <p:txBody>
          <a:bodyPr lIns="0" tIns="0" rIns="0" bIns="0"/>
          <a:lstStyle>
            <a:lvl1pPr>
              <a:defRPr sz="1793" b="1" spc="-20" dirty="0">
                <a:solidFill>
                  <a:schemeClr val="tx2"/>
                </a:solidFill>
                <a:latin typeface="Atkinson Hyperlegible"/>
                <a:cs typeface="Atkinson Hyperlegible"/>
              </a:defRPr>
            </a:lvl1pPr>
          </a:lstStyle>
          <a:p>
            <a:pPr lvl="0"/>
            <a:r>
              <a:rPr lang="en-GB"/>
              <a:t>Click to edit Master text styles</a:t>
            </a:r>
          </a:p>
        </p:txBody>
      </p:sp>
      <p:sp>
        <p:nvSpPr>
          <p:cNvPr id="17" name="Holder 3">
            <a:extLst>
              <a:ext uri="{FF2B5EF4-FFF2-40B4-BE49-F238E27FC236}">
                <a16:creationId xmlns:a16="http://schemas.microsoft.com/office/drawing/2014/main" id="{97E7AAB1-5701-7375-84AC-112CF658B335}"/>
              </a:ext>
            </a:extLst>
          </p:cNvPr>
          <p:cNvSpPr>
            <a:spLocks noGrp="1"/>
          </p:cNvSpPr>
          <p:nvPr>
            <p:ph type="body" idx="10"/>
          </p:nvPr>
        </p:nvSpPr>
        <p:spPr>
          <a:xfrm>
            <a:off x="1056689" y="1379991"/>
            <a:ext cx="2352398" cy="386405"/>
          </a:xfrm>
        </p:spPr>
        <p:txBody>
          <a:bodyPr vert="horz" wrap="square" lIns="0" tIns="22860" rIns="0" bIns="0" rtlCol="0">
            <a:spAutoFit/>
          </a:bodyPr>
          <a:lstStyle>
            <a:lvl1pPr>
              <a:defRPr sz="1394" dirty="0">
                <a:solidFill>
                  <a:schemeClr val="bg1"/>
                </a:solidFill>
                <a:latin typeface="Atkinson Hyperlegible"/>
                <a:cs typeface="Atkinson Hyperlegible"/>
              </a:defRPr>
            </a:lvl1pPr>
          </a:lstStyle>
          <a:p>
            <a:pPr marL="12648" marR="5059" lvl="0">
              <a:lnSpc>
                <a:spcPts val="1394"/>
              </a:lnSpc>
              <a:spcBef>
                <a:spcPts val="179"/>
              </a:spcBef>
            </a:pPr>
            <a:r>
              <a:rPr lang="en-GB"/>
              <a:t>Click to edit Master text styles</a:t>
            </a:r>
          </a:p>
        </p:txBody>
      </p:sp>
      <p:sp>
        <p:nvSpPr>
          <p:cNvPr id="4" name="Slide Number Placeholder 53">
            <a:extLst>
              <a:ext uri="{FF2B5EF4-FFF2-40B4-BE49-F238E27FC236}">
                <a16:creationId xmlns:a16="http://schemas.microsoft.com/office/drawing/2014/main" id="{441CC961-D9B4-1CFA-DB2E-D364B4F91BD0}"/>
              </a:ext>
            </a:extLst>
          </p:cNvPr>
          <p:cNvSpPr>
            <a:spLocks noGrp="1"/>
          </p:cNvSpPr>
          <p:nvPr>
            <p:ph type="sldNum" sz="quarter" idx="7"/>
          </p:nvPr>
        </p:nvSpPr>
        <p:spPr>
          <a:xfrm>
            <a:off x="11483752" y="6377940"/>
            <a:ext cx="539736" cy="276232"/>
          </a:xfrm>
          <a:prstGeom prst="rect">
            <a:avLst/>
          </a:prstGeom>
        </p:spPr>
        <p:txBody>
          <a:bodyPr/>
          <a:lstStyle>
            <a:lvl1pPr algn="ctr">
              <a:defRPr b="1">
                <a:solidFill>
                  <a:schemeClr val="bg1"/>
                </a:solidFill>
              </a:defRPr>
            </a:lvl1pPr>
          </a:lstStyle>
          <a:p>
            <a:fld id="{B6F15528-21DE-4FAA-801E-634DDDAF4B2B}" type="slidenum">
              <a:rPr lang="en-US" smtClean="0">
                <a:latin typeface="+mj-lt"/>
              </a:rPr>
              <a:pPr/>
              <a:t>‹#›</a:t>
            </a:fld>
            <a:endParaRPr lang="en-US">
              <a:latin typeface="+mj-lt"/>
            </a:endParaRPr>
          </a:p>
        </p:txBody>
      </p:sp>
      <p:sp>
        <p:nvSpPr>
          <p:cNvPr id="19" name="Holder 3">
            <a:extLst>
              <a:ext uri="{FF2B5EF4-FFF2-40B4-BE49-F238E27FC236}">
                <a16:creationId xmlns:a16="http://schemas.microsoft.com/office/drawing/2014/main" id="{5EE67F6E-89B1-0D7E-64C5-E367BF9367ED}"/>
              </a:ext>
            </a:extLst>
          </p:cNvPr>
          <p:cNvSpPr>
            <a:spLocks noGrp="1"/>
          </p:cNvSpPr>
          <p:nvPr>
            <p:ph type="body" idx="11"/>
          </p:nvPr>
        </p:nvSpPr>
        <p:spPr>
          <a:xfrm>
            <a:off x="4651186" y="997355"/>
            <a:ext cx="2352398" cy="551818"/>
          </a:xfrm>
        </p:spPr>
        <p:txBody>
          <a:bodyPr lIns="0" tIns="0" rIns="0" bIns="0"/>
          <a:lstStyle>
            <a:lvl1pPr>
              <a:defRPr sz="1793" b="1" spc="-20" dirty="0">
                <a:solidFill>
                  <a:schemeClr val="tx2"/>
                </a:solidFill>
                <a:latin typeface="Atkinson Hyperlegible"/>
                <a:cs typeface="Atkinson Hyperlegible"/>
              </a:defRPr>
            </a:lvl1pPr>
          </a:lstStyle>
          <a:p>
            <a:pPr lvl="0"/>
            <a:r>
              <a:rPr lang="en-GB"/>
              <a:t>Click to edit Master text styles</a:t>
            </a:r>
          </a:p>
        </p:txBody>
      </p:sp>
      <p:sp>
        <p:nvSpPr>
          <p:cNvPr id="20" name="Holder 3">
            <a:extLst>
              <a:ext uri="{FF2B5EF4-FFF2-40B4-BE49-F238E27FC236}">
                <a16:creationId xmlns:a16="http://schemas.microsoft.com/office/drawing/2014/main" id="{5CD197F1-C10D-E492-9CFA-6D9541E7717D}"/>
              </a:ext>
            </a:extLst>
          </p:cNvPr>
          <p:cNvSpPr>
            <a:spLocks noGrp="1"/>
          </p:cNvSpPr>
          <p:nvPr>
            <p:ph type="body" idx="12"/>
          </p:nvPr>
        </p:nvSpPr>
        <p:spPr>
          <a:xfrm>
            <a:off x="4651186" y="1379991"/>
            <a:ext cx="2352398" cy="386405"/>
          </a:xfrm>
        </p:spPr>
        <p:txBody>
          <a:bodyPr vert="horz" wrap="square" lIns="0" tIns="22860" rIns="0" bIns="0" rtlCol="0">
            <a:spAutoFit/>
          </a:bodyPr>
          <a:lstStyle>
            <a:lvl1pPr>
              <a:defRPr sz="1394" dirty="0">
                <a:solidFill>
                  <a:schemeClr val="bg1"/>
                </a:solidFill>
                <a:latin typeface="Atkinson Hyperlegible"/>
                <a:cs typeface="Atkinson Hyperlegible"/>
              </a:defRPr>
            </a:lvl1pPr>
          </a:lstStyle>
          <a:p>
            <a:pPr marL="12648" marR="5059" lvl="0">
              <a:lnSpc>
                <a:spcPts val="1394"/>
              </a:lnSpc>
              <a:spcBef>
                <a:spcPts val="179"/>
              </a:spcBef>
            </a:pPr>
            <a:r>
              <a:rPr lang="en-GB"/>
              <a:t>Click to edit Master text styles</a:t>
            </a:r>
          </a:p>
        </p:txBody>
      </p:sp>
      <p:sp>
        <p:nvSpPr>
          <p:cNvPr id="21" name="Holder 3">
            <a:extLst>
              <a:ext uri="{FF2B5EF4-FFF2-40B4-BE49-F238E27FC236}">
                <a16:creationId xmlns:a16="http://schemas.microsoft.com/office/drawing/2014/main" id="{D9B1DC03-29DA-EAC4-2D32-925D0F61154C}"/>
              </a:ext>
            </a:extLst>
          </p:cNvPr>
          <p:cNvSpPr>
            <a:spLocks noGrp="1"/>
          </p:cNvSpPr>
          <p:nvPr>
            <p:ph type="body" idx="13"/>
          </p:nvPr>
        </p:nvSpPr>
        <p:spPr>
          <a:xfrm>
            <a:off x="8331951" y="997355"/>
            <a:ext cx="2352398" cy="551818"/>
          </a:xfrm>
        </p:spPr>
        <p:txBody>
          <a:bodyPr lIns="0" tIns="0" rIns="0" bIns="0"/>
          <a:lstStyle>
            <a:lvl1pPr>
              <a:defRPr sz="1793" b="1" spc="-20" dirty="0">
                <a:solidFill>
                  <a:schemeClr val="tx2"/>
                </a:solidFill>
                <a:latin typeface="Atkinson Hyperlegible"/>
                <a:cs typeface="Atkinson Hyperlegible"/>
              </a:defRPr>
            </a:lvl1pPr>
          </a:lstStyle>
          <a:p>
            <a:pPr lvl="0"/>
            <a:r>
              <a:rPr lang="en-GB"/>
              <a:t>Click to edit Master text styles</a:t>
            </a:r>
          </a:p>
        </p:txBody>
      </p:sp>
      <p:sp>
        <p:nvSpPr>
          <p:cNvPr id="22" name="Holder 3">
            <a:extLst>
              <a:ext uri="{FF2B5EF4-FFF2-40B4-BE49-F238E27FC236}">
                <a16:creationId xmlns:a16="http://schemas.microsoft.com/office/drawing/2014/main" id="{F22D5C25-30EE-7031-9666-89EF754C4F15}"/>
              </a:ext>
            </a:extLst>
          </p:cNvPr>
          <p:cNvSpPr>
            <a:spLocks noGrp="1"/>
          </p:cNvSpPr>
          <p:nvPr>
            <p:ph type="body" idx="14"/>
          </p:nvPr>
        </p:nvSpPr>
        <p:spPr>
          <a:xfrm>
            <a:off x="8331951" y="1379991"/>
            <a:ext cx="2352398" cy="386405"/>
          </a:xfrm>
        </p:spPr>
        <p:txBody>
          <a:bodyPr vert="horz" wrap="square" lIns="0" tIns="22860" rIns="0" bIns="0" rtlCol="0">
            <a:spAutoFit/>
          </a:bodyPr>
          <a:lstStyle>
            <a:lvl1pPr>
              <a:defRPr sz="1394" dirty="0">
                <a:solidFill>
                  <a:schemeClr val="bg1"/>
                </a:solidFill>
                <a:latin typeface="Atkinson Hyperlegible"/>
                <a:cs typeface="Atkinson Hyperlegible"/>
              </a:defRPr>
            </a:lvl1pPr>
          </a:lstStyle>
          <a:p>
            <a:pPr marL="12648" marR="5059" lvl="0">
              <a:lnSpc>
                <a:spcPts val="1394"/>
              </a:lnSpc>
              <a:spcBef>
                <a:spcPts val="179"/>
              </a:spcBef>
            </a:pPr>
            <a:r>
              <a:rPr lang="en-GB"/>
              <a:t>Click to edit Master text styles</a:t>
            </a:r>
          </a:p>
        </p:txBody>
      </p:sp>
      <p:sp>
        <p:nvSpPr>
          <p:cNvPr id="2" name="object 4">
            <a:extLst>
              <a:ext uri="{FF2B5EF4-FFF2-40B4-BE49-F238E27FC236}">
                <a16:creationId xmlns:a16="http://schemas.microsoft.com/office/drawing/2014/main" id="{F6DCC576-103C-FAB4-9649-5FB041C292D1}"/>
              </a:ext>
            </a:extLst>
          </p:cNvPr>
          <p:cNvSpPr txBox="1"/>
          <p:nvPr userDrawn="1"/>
        </p:nvSpPr>
        <p:spPr>
          <a:xfrm>
            <a:off x="399982" y="4948779"/>
            <a:ext cx="153247" cy="1478087"/>
          </a:xfrm>
          <a:prstGeom prst="rect">
            <a:avLst/>
          </a:prstGeom>
        </p:spPr>
        <p:txBody>
          <a:bodyPr vert="vert270" wrap="square" lIns="0" tIns="6324" rIns="0" bIns="0" rtlCol="0">
            <a:spAutoFit/>
          </a:bodyPr>
          <a:lstStyle/>
          <a:p>
            <a:pPr marL="12648">
              <a:lnSpc>
                <a:spcPct val="100000"/>
              </a:lnSpc>
              <a:spcBef>
                <a:spcPts val="50"/>
              </a:spcBef>
            </a:pPr>
            <a:r>
              <a:rPr sz="996" b="1" spc="-30">
                <a:solidFill>
                  <a:srgbClr val="FFFFFF"/>
                </a:solidFill>
                <a:latin typeface="Atkinson Hyperlegible"/>
                <a:cs typeface="Atkinson Hyperlegible"/>
              </a:rPr>
              <a:t>Accelerating</a:t>
            </a:r>
            <a:r>
              <a:rPr sz="996" b="1" spc="5">
                <a:solidFill>
                  <a:srgbClr val="FFFFFF"/>
                </a:solidFill>
                <a:latin typeface="Atkinson Hyperlegible"/>
                <a:cs typeface="Atkinson Hyperlegible"/>
              </a:rPr>
              <a:t> </a:t>
            </a:r>
            <a:r>
              <a:rPr lang="en-GB" sz="996" b="1" spc="-35">
                <a:solidFill>
                  <a:srgbClr val="FFFFFF"/>
                </a:solidFill>
                <a:latin typeface="Atkinson Hyperlegible"/>
                <a:cs typeface="Atkinson Hyperlegible"/>
              </a:rPr>
              <a:t>N</a:t>
            </a:r>
            <a:r>
              <a:rPr sz="996" b="1" spc="-35">
                <a:solidFill>
                  <a:srgbClr val="FFFFFF"/>
                </a:solidFill>
                <a:latin typeface="Atkinson Hyperlegible"/>
                <a:cs typeface="Atkinson Hyperlegible"/>
              </a:rPr>
              <a:t>et</a:t>
            </a:r>
            <a:r>
              <a:rPr lang="en-GB" sz="996" b="1" spc="-35">
                <a:solidFill>
                  <a:srgbClr val="FFFFFF"/>
                </a:solidFill>
                <a:latin typeface="Atkinson Hyperlegible"/>
                <a:cs typeface="Atkinson Hyperlegible"/>
              </a:rPr>
              <a:t> </a:t>
            </a:r>
            <a:r>
              <a:rPr lang="en-GB" sz="996" b="1" spc="-20">
                <a:solidFill>
                  <a:srgbClr val="FFFFFF"/>
                </a:solidFill>
                <a:latin typeface="Atkinson Hyperlegible"/>
                <a:cs typeface="Atkinson Hyperlegible"/>
              </a:rPr>
              <a:t>Z</a:t>
            </a:r>
            <a:r>
              <a:rPr sz="996" b="1" spc="-20" err="1">
                <a:solidFill>
                  <a:srgbClr val="FFFFFF"/>
                </a:solidFill>
                <a:latin typeface="Atkinson Hyperlegible"/>
                <a:cs typeface="Atkinson Hyperlegible"/>
              </a:rPr>
              <a:t>ero</a:t>
            </a:r>
            <a:endParaRPr sz="996">
              <a:latin typeface="Atkinson Hyperlegible"/>
              <a:cs typeface="Atkinson Hyperlegible"/>
            </a:endParaRPr>
          </a:p>
        </p:txBody>
      </p:sp>
      <p:sp>
        <p:nvSpPr>
          <p:cNvPr id="14" name="Title 13">
            <a:extLst>
              <a:ext uri="{FF2B5EF4-FFF2-40B4-BE49-F238E27FC236}">
                <a16:creationId xmlns:a16="http://schemas.microsoft.com/office/drawing/2014/main" id="{044D1CF9-5E24-A99D-674B-9026C6C9B3BF}"/>
              </a:ext>
            </a:extLst>
          </p:cNvPr>
          <p:cNvSpPr>
            <a:spLocks noGrp="1"/>
          </p:cNvSpPr>
          <p:nvPr>
            <p:ph type="title" hasCustomPrompt="1"/>
          </p:nvPr>
        </p:nvSpPr>
        <p:spPr>
          <a:xfrm>
            <a:off x="1087668" y="4112900"/>
            <a:ext cx="9713129" cy="1226041"/>
          </a:xfrm>
        </p:spPr>
        <p:txBody>
          <a:bodyPr/>
          <a:lstStyle>
            <a:lvl1pPr>
              <a:defRPr sz="7967">
                <a:solidFill>
                  <a:schemeClr val="bg1"/>
                </a:solidFill>
              </a:defRPr>
            </a:lvl1pPr>
          </a:lstStyle>
          <a:p>
            <a:r>
              <a:rPr lang="en-GB"/>
              <a:t>Click to edit title</a:t>
            </a:r>
          </a:p>
        </p:txBody>
      </p:sp>
      <p:pic>
        <p:nvPicPr>
          <p:cNvPr id="24" name="Graphic 23">
            <a:extLst>
              <a:ext uri="{FF2B5EF4-FFF2-40B4-BE49-F238E27FC236}">
                <a16:creationId xmlns:a16="http://schemas.microsoft.com/office/drawing/2014/main" id="{FC6A9901-BC05-E492-CE32-0AB6A6E07D3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475201" y="228903"/>
            <a:ext cx="539737" cy="540485"/>
          </a:xfrm>
          <a:prstGeom prst="rect">
            <a:avLst/>
          </a:prstGeom>
        </p:spPr>
      </p:pic>
      <p:pic>
        <p:nvPicPr>
          <p:cNvPr id="23" name="Graphic 22">
            <a:extLst>
              <a:ext uri="{FF2B5EF4-FFF2-40B4-BE49-F238E27FC236}">
                <a16:creationId xmlns:a16="http://schemas.microsoft.com/office/drawing/2014/main" id="{B189C137-2443-10AB-2311-83E788B44D1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1475451" y="228903"/>
            <a:ext cx="539237" cy="539984"/>
          </a:xfrm>
          <a:prstGeom prst="rect">
            <a:avLst/>
          </a:prstGeom>
        </p:spPr>
      </p:pic>
      <p:sp>
        <p:nvSpPr>
          <p:cNvPr id="5" name="Vertical Text Placeholder 8">
            <a:extLst>
              <a:ext uri="{FF2B5EF4-FFF2-40B4-BE49-F238E27FC236}">
                <a16:creationId xmlns:a16="http://schemas.microsoft.com/office/drawing/2014/main" id="{E25D27AD-B28F-2D66-C754-464B99B47F4B}"/>
              </a:ext>
            </a:extLst>
          </p:cNvPr>
          <p:cNvSpPr>
            <a:spLocks noGrp="1"/>
          </p:cNvSpPr>
          <p:nvPr>
            <p:ph type="body" orient="vert" sz="quarter" idx="22" hasCustomPrompt="1"/>
          </p:nvPr>
        </p:nvSpPr>
        <p:spPr>
          <a:xfrm>
            <a:off x="11676996" y="4540728"/>
            <a:ext cx="153247" cy="1613182"/>
          </a:xfrm>
        </p:spPr>
        <p:txBody>
          <a:bodyPr vert="eaVert"/>
          <a:lstStyle>
            <a:lvl1pPr>
              <a:defRPr sz="996">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Presentation Title</a:t>
            </a:r>
          </a:p>
        </p:txBody>
      </p:sp>
    </p:spTree>
    <p:extLst>
      <p:ext uri="{BB962C8B-B14F-4D97-AF65-F5344CB8AC3E}">
        <p14:creationId xmlns:p14="http://schemas.microsoft.com/office/powerpoint/2010/main" val="120012458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27_Title and Content">
    <p:bg>
      <p:bgPr>
        <a:solidFill>
          <a:schemeClr val="bg1"/>
        </a:solidFill>
        <a:effectLst/>
      </p:bgPr>
    </p:bg>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424C2A87-BF7E-11FC-30A6-FFF574625DE8}"/>
              </a:ext>
            </a:extLst>
          </p:cNvPr>
          <p:cNvSpPr/>
          <p:nvPr userDrawn="1"/>
        </p:nvSpPr>
        <p:spPr>
          <a:xfrm>
            <a:off x="0" y="-1"/>
            <a:ext cx="12192000" cy="6858001"/>
          </a:xfrm>
          <a:custGeom>
            <a:avLst/>
            <a:gdLst/>
            <a:ahLst/>
            <a:cxnLst/>
            <a:rect l="l" t="t" r="r" b="b"/>
            <a:pathLst>
              <a:path w="12240260" h="6876415">
                <a:moveTo>
                  <a:pt x="12239993" y="0"/>
                </a:moveTo>
                <a:lnTo>
                  <a:pt x="0" y="0"/>
                </a:lnTo>
                <a:lnTo>
                  <a:pt x="0" y="6876008"/>
                </a:lnTo>
                <a:lnTo>
                  <a:pt x="12239993" y="6876008"/>
                </a:lnTo>
                <a:lnTo>
                  <a:pt x="12239993" y="0"/>
                </a:lnTo>
                <a:close/>
              </a:path>
            </a:pathLst>
          </a:custGeom>
          <a:solidFill>
            <a:schemeClr val="tx2"/>
          </a:solidFill>
        </p:spPr>
        <p:txBody>
          <a:bodyPr wrap="square" lIns="0" tIns="0" rIns="0" bIns="0" rtlCol="0"/>
          <a:lstStyle/>
          <a:p>
            <a:r>
              <a:rPr lang="en-GB" sz="1793"/>
              <a:t> </a:t>
            </a:r>
            <a:endParaRPr sz="1793"/>
          </a:p>
        </p:txBody>
      </p:sp>
      <p:sp>
        <p:nvSpPr>
          <p:cNvPr id="3" name="Holder 3"/>
          <p:cNvSpPr>
            <a:spLocks noGrp="1"/>
          </p:cNvSpPr>
          <p:nvPr>
            <p:ph type="body" idx="1"/>
          </p:nvPr>
        </p:nvSpPr>
        <p:spPr>
          <a:xfrm>
            <a:off x="1056689" y="997355"/>
            <a:ext cx="2352398" cy="551818"/>
          </a:xfrm>
        </p:spPr>
        <p:txBody>
          <a:bodyPr lIns="0" tIns="0" rIns="0" bIns="0"/>
          <a:lstStyle>
            <a:lvl1pPr>
              <a:defRPr sz="1793" b="1" spc="-20" dirty="0">
                <a:solidFill>
                  <a:schemeClr val="tx1"/>
                </a:solidFill>
                <a:latin typeface="Atkinson Hyperlegible"/>
                <a:cs typeface="Atkinson Hyperlegible"/>
              </a:defRPr>
            </a:lvl1pPr>
          </a:lstStyle>
          <a:p>
            <a:pPr lvl="0"/>
            <a:r>
              <a:rPr lang="en-GB"/>
              <a:t>Click to edit Master text styles</a:t>
            </a:r>
          </a:p>
        </p:txBody>
      </p:sp>
      <p:sp>
        <p:nvSpPr>
          <p:cNvPr id="17" name="Holder 3">
            <a:extLst>
              <a:ext uri="{FF2B5EF4-FFF2-40B4-BE49-F238E27FC236}">
                <a16:creationId xmlns:a16="http://schemas.microsoft.com/office/drawing/2014/main" id="{97E7AAB1-5701-7375-84AC-112CF658B335}"/>
              </a:ext>
            </a:extLst>
          </p:cNvPr>
          <p:cNvSpPr>
            <a:spLocks noGrp="1"/>
          </p:cNvSpPr>
          <p:nvPr>
            <p:ph type="body" idx="10"/>
          </p:nvPr>
        </p:nvSpPr>
        <p:spPr>
          <a:xfrm>
            <a:off x="1056689" y="1379991"/>
            <a:ext cx="2352398" cy="386405"/>
          </a:xfrm>
        </p:spPr>
        <p:txBody>
          <a:bodyPr vert="horz" wrap="square" lIns="0" tIns="22860" rIns="0" bIns="0" rtlCol="0">
            <a:spAutoFit/>
          </a:bodyPr>
          <a:lstStyle>
            <a:lvl1pPr>
              <a:defRPr sz="1394" dirty="0">
                <a:solidFill>
                  <a:schemeClr val="bg1"/>
                </a:solidFill>
                <a:latin typeface="Atkinson Hyperlegible"/>
                <a:cs typeface="Atkinson Hyperlegible"/>
              </a:defRPr>
            </a:lvl1pPr>
          </a:lstStyle>
          <a:p>
            <a:pPr marL="12648" marR="5059" lvl="0">
              <a:lnSpc>
                <a:spcPts val="1394"/>
              </a:lnSpc>
              <a:spcBef>
                <a:spcPts val="179"/>
              </a:spcBef>
            </a:pPr>
            <a:r>
              <a:rPr lang="en-GB"/>
              <a:t>Click to edit Master text styles</a:t>
            </a:r>
          </a:p>
        </p:txBody>
      </p:sp>
      <p:sp>
        <p:nvSpPr>
          <p:cNvPr id="4" name="Slide Number Placeholder 53">
            <a:extLst>
              <a:ext uri="{FF2B5EF4-FFF2-40B4-BE49-F238E27FC236}">
                <a16:creationId xmlns:a16="http://schemas.microsoft.com/office/drawing/2014/main" id="{441CC961-D9B4-1CFA-DB2E-D364B4F91BD0}"/>
              </a:ext>
            </a:extLst>
          </p:cNvPr>
          <p:cNvSpPr>
            <a:spLocks noGrp="1"/>
          </p:cNvSpPr>
          <p:nvPr>
            <p:ph type="sldNum" sz="quarter" idx="7"/>
          </p:nvPr>
        </p:nvSpPr>
        <p:spPr>
          <a:xfrm>
            <a:off x="11483752" y="6377940"/>
            <a:ext cx="539736" cy="276232"/>
          </a:xfrm>
          <a:prstGeom prst="rect">
            <a:avLst/>
          </a:prstGeom>
        </p:spPr>
        <p:txBody>
          <a:bodyPr/>
          <a:lstStyle>
            <a:lvl1pPr algn="ctr">
              <a:defRPr b="1">
                <a:solidFill>
                  <a:schemeClr val="bg1"/>
                </a:solidFill>
              </a:defRPr>
            </a:lvl1pPr>
          </a:lstStyle>
          <a:p>
            <a:fld id="{B6F15528-21DE-4FAA-801E-634DDDAF4B2B}" type="slidenum">
              <a:rPr lang="en-US" smtClean="0">
                <a:latin typeface="+mj-lt"/>
              </a:rPr>
              <a:pPr/>
              <a:t>‹#›</a:t>
            </a:fld>
            <a:endParaRPr lang="en-US">
              <a:latin typeface="+mj-lt"/>
            </a:endParaRPr>
          </a:p>
        </p:txBody>
      </p:sp>
      <p:sp>
        <p:nvSpPr>
          <p:cNvPr id="19" name="Holder 3">
            <a:extLst>
              <a:ext uri="{FF2B5EF4-FFF2-40B4-BE49-F238E27FC236}">
                <a16:creationId xmlns:a16="http://schemas.microsoft.com/office/drawing/2014/main" id="{5EE67F6E-89B1-0D7E-64C5-E367BF9367ED}"/>
              </a:ext>
            </a:extLst>
          </p:cNvPr>
          <p:cNvSpPr>
            <a:spLocks noGrp="1"/>
          </p:cNvSpPr>
          <p:nvPr>
            <p:ph type="body" idx="11"/>
          </p:nvPr>
        </p:nvSpPr>
        <p:spPr>
          <a:xfrm>
            <a:off x="4651186" y="997355"/>
            <a:ext cx="2352398" cy="551818"/>
          </a:xfrm>
        </p:spPr>
        <p:txBody>
          <a:bodyPr lIns="0" tIns="0" rIns="0" bIns="0"/>
          <a:lstStyle>
            <a:lvl1pPr>
              <a:defRPr sz="1793" b="1" spc="-20" dirty="0">
                <a:solidFill>
                  <a:schemeClr val="tx1"/>
                </a:solidFill>
                <a:latin typeface="Atkinson Hyperlegible"/>
                <a:cs typeface="Atkinson Hyperlegible"/>
              </a:defRPr>
            </a:lvl1pPr>
          </a:lstStyle>
          <a:p>
            <a:pPr lvl="0"/>
            <a:r>
              <a:rPr lang="en-GB"/>
              <a:t>Click to edit Master text styles</a:t>
            </a:r>
          </a:p>
        </p:txBody>
      </p:sp>
      <p:sp>
        <p:nvSpPr>
          <p:cNvPr id="20" name="Holder 3">
            <a:extLst>
              <a:ext uri="{FF2B5EF4-FFF2-40B4-BE49-F238E27FC236}">
                <a16:creationId xmlns:a16="http://schemas.microsoft.com/office/drawing/2014/main" id="{5CD197F1-C10D-E492-9CFA-6D9541E7717D}"/>
              </a:ext>
            </a:extLst>
          </p:cNvPr>
          <p:cNvSpPr>
            <a:spLocks noGrp="1"/>
          </p:cNvSpPr>
          <p:nvPr>
            <p:ph type="body" idx="12"/>
          </p:nvPr>
        </p:nvSpPr>
        <p:spPr>
          <a:xfrm>
            <a:off x="4651186" y="1379991"/>
            <a:ext cx="2352398" cy="386405"/>
          </a:xfrm>
        </p:spPr>
        <p:txBody>
          <a:bodyPr vert="horz" wrap="square" lIns="0" tIns="22860" rIns="0" bIns="0" rtlCol="0">
            <a:spAutoFit/>
          </a:bodyPr>
          <a:lstStyle>
            <a:lvl1pPr>
              <a:defRPr sz="1394" dirty="0">
                <a:solidFill>
                  <a:schemeClr val="bg1"/>
                </a:solidFill>
                <a:latin typeface="Atkinson Hyperlegible"/>
                <a:cs typeface="Atkinson Hyperlegible"/>
              </a:defRPr>
            </a:lvl1pPr>
          </a:lstStyle>
          <a:p>
            <a:pPr marL="12648" marR="5059" lvl="0">
              <a:lnSpc>
                <a:spcPts val="1394"/>
              </a:lnSpc>
              <a:spcBef>
                <a:spcPts val="179"/>
              </a:spcBef>
            </a:pPr>
            <a:r>
              <a:rPr lang="en-GB"/>
              <a:t>Click to edit Master text styles</a:t>
            </a:r>
          </a:p>
        </p:txBody>
      </p:sp>
      <p:sp>
        <p:nvSpPr>
          <p:cNvPr id="21" name="Holder 3">
            <a:extLst>
              <a:ext uri="{FF2B5EF4-FFF2-40B4-BE49-F238E27FC236}">
                <a16:creationId xmlns:a16="http://schemas.microsoft.com/office/drawing/2014/main" id="{D9B1DC03-29DA-EAC4-2D32-925D0F61154C}"/>
              </a:ext>
            </a:extLst>
          </p:cNvPr>
          <p:cNvSpPr>
            <a:spLocks noGrp="1"/>
          </p:cNvSpPr>
          <p:nvPr>
            <p:ph type="body" idx="13"/>
          </p:nvPr>
        </p:nvSpPr>
        <p:spPr>
          <a:xfrm>
            <a:off x="8331951" y="997355"/>
            <a:ext cx="2352398" cy="551818"/>
          </a:xfrm>
        </p:spPr>
        <p:txBody>
          <a:bodyPr lIns="0" tIns="0" rIns="0" bIns="0"/>
          <a:lstStyle>
            <a:lvl1pPr>
              <a:defRPr sz="1793" b="1" spc="-20" dirty="0">
                <a:solidFill>
                  <a:schemeClr val="tx1"/>
                </a:solidFill>
                <a:latin typeface="Atkinson Hyperlegible"/>
                <a:cs typeface="Atkinson Hyperlegible"/>
              </a:defRPr>
            </a:lvl1pPr>
          </a:lstStyle>
          <a:p>
            <a:pPr lvl="0"/>
            <a:r>
              <a:rPr lang="en-GB"/>
              <a:t>Click to edit Master text styles</a:t>
            </a:r>
          </a:p>
        </p:txBody>
      </p:sp>
      <p:sp>
        <p:nvSpPr>
          <p:cNvPr id="22" name="Holder 3">
            <a:extLst>
              <a:ext uri="{FF2B5EF4-FFF2-40B4-BE49-F238E27FC236}">
                <a16:creationId xmlns:a16="http://schemas.microsoft.com/office/drawing/2014/main" id="{F22D5C25-30EE-7031-9666-89EF754C4F15}"/>
              </a:ext>
            </a:extLst>
          </p:cNvPr>
          <p:cNvSpPr>
            <a:spLocks noGrp="1"/>
          </p:cNvSpPr>
          <p:nvPr>
            <p:ph type="body" idx="14"/>
          </p:nvPr>
        </p:nvSpPr>
        <p:spPr>
          <a:xfrm>
            <a:off x="8331951" y="1379991"/>
            <a:ext cx="2352398" cy="386405"/>
          </a:xfrm>
        </p:spPr>
        <p:txBody>
          <a:bodyPr vert="horz" wrap="square" lIns="0" tIns="22860" rIns="0" bIns="0" rtlCol="0">
            <a:spAutoFit/>
          </a:bodyPr>
          <a:lstStyle>
            <a:lvl1pPr>
              <a:defRPr sz="1394" dirty="0">
                <a:solidFill>
                  <a:schemeClr val="bg1"/>
                </a:solidFill>
                <a:latin typeface="Atkinson Hyperlegible"/>
                <a:cs typeface="Atkinson Hyperlegible"/>
              </a:defRPr>
            </a:lvl1pPr>
          </a:lstStyle>
          <a:p>
            <a:pPr marL="12648" marR="5059" lvl="0">
              <a:lnSpc>
                <a:spcPts val="1394"/>
              </a:lnSpc>
              <a:spcBef>
                <a:spcPts val="179"/>
              </a:spcBef>
            </a:pPr>
            <a:r>
              <a:rPr lang="en-GB"/>
              <a:t>Click to edit Master text styles</a:t>
            </a:r>
          </a:p>
        </p:txBody>
      </p:sp>
      <p:sp>
        <p:nvSpPr>
          <p:cNvPr id="2" name="object 4">
            <a:extLst>
              <a:ext uri="{FF2B5EF4-FFF2-40B4-BE49-F238E27FC236}">
                <a16:creationId xmlns:a16="http://schemas.microsoft.com/office/drawing/2014/main" id="{F6DCC576-103C-FAB4-9649-5FB041C292D1}"/>
              </a:ext>
            </a:extLst>
          </p:cNvPr>
          <p:cNvSpPr txBox="1"/>
          <p:nvPr userDrawn="1"/>
        </p:nvSpPr>
        <p:spPr>
          <a:xfrm>
            <a:off x="399982" y="4948779"/>
            <a:ext cx="153247" cy="1478087"/>
          </a:xfrm>
          <a:prstGeom prst="rect">
            <a:avLst/>
          </a:prstGeom>
        </p:spPr>
        <p:txBody>
          <a:bodyPr vert="vert270" wrap="square" lIns="0" tIns="6324" rIns="0" bIns="0" rtlCol="0">
            <a:spAutoFit/>
          </a:bodyPr>
          <a:lstStyle/>
          <a:p>
            <a:pPr marL="12648">
              <a:lnSpc>
                <a:spcPct val="100000"/>
              </a:lnSpc>
              <a:spcBef>
                <a:spcPts val="50"/>
              </a:spcBef>
            </a:pPr>
            <a:r>
              <a:rPr sz="996" b="1" spc="-30">
                <a:solidFill>
                  <a:srgbClr val="FFFFFF"/>
                </a:solidFill>
                <a:latin typeface="Atkinson Hyperlegible"/>
                <a:cs typeface="Atkinson Hyperlegible"/>
              </a:rPr>
              <a:t>Accelerating</a:t>
            </a:r>
            <a:r>
              <a:rPr sz="996" b="1" spc="5">
                <a:solidFill>
                  <a:srgbClr val="FFFFFF"/>
                </a:solidFill>
                <a:latin typeface="Atkinson Hyperlegible"/>
                <a:cs typeface="Atkinson Hyperlegible"/>
              </a:rPr>
              <a:t> </a:t>
            </a:r>
            <a:r>
              <a:rPr lang="en-GB" sz="996" b="1" spc="-35">
                <a:solidFill>
                  <a:srgbClr val="FFFFFF"/>
                </a:solidFill>
                <a:latin typeface="Atkinson Hyperlegible"/>
                <a:cs typeface="Atkinson Hyperlegible"/>
              </a:rPr>
              <a:t>N</a:t>
            </a:r>
            <a:r>
              <a:rPr sz="996" b="1" spc="-35">
                <a:solidFill>
                  <a:srgbClr val="FFFFFF"/>
                </a:solidFill>
                <a:latin typeface="Atkinson Hyperlegible"/>
                <a:cs typeface="Atkinson Hyperlegible"/>
              </a:rPr>
              <a:t>et</a:t>
            </a:r>
            <a:r>
              <a:rPr lang="en-GB" sz="996" b="1" spc="-35">
                <a:solidFill>
                  <a:srgbClr val="FFFFFF"/>
                </a:solidFill>
                <a:latin typeface="Atkinson Hyperlegible"/>
                <a:cs typeface="Atkinson Hyperlegible"/>
              </a:rPr>
              <a:t> </a:t>
            </a:r>
            <a:r>
              <a:rPr lang="en-GB" sz="996" b="1" spc="-20">
                <a:solidFill>
                  <a:srgbClr val="FFFFFF"/>
                </a:solidFill>
                <a:latin typeface="Atkinson Hyperlegible"/>
                <a:cs typeface="Atkinson Hyperlegible"/>
              </a:rPr>
              <a:t>Z</a:t>
            </a:r>
            <a:r>
              <a:rPr sz="996" b="1" spc="-20" err="1">
                <a:solidFill>
                  <a:srgbClr val="FFFFFF"/>
                </a:solidFill>
                <a:latin typeface="Atkinson Hyperlegible"/>
                <a:cs typeface="Atkinson Hyperlegible"/>
              </a:rPr>
              <a:t>ero</a:t>
            </a:r>
            <a:endParaRPr sz="996">
              <a:latin typeface="Atkinson Hyperlegible"/>
              <a:cs typeface="Atkinson Hyperlegible"/>
            </a:endParaRPr>
          </a:p>
        </p:txBody>
      </p:sp>
      <p:sp>
        <p:nvSpPr>
          <p:cNvPr id="14" name="Title 13">
            <a:extLst>
              <a:ext uri="{FF2B5EF4-FFF2-40B4-BE49-F238E27FC236}">
                <a16:creationId xmlns:a16="http://schemas.microsoft.com/office/drawing/2014/main" id="{044D1CF9-5E24-A99D-674B-9026C6C9B3BF}"/>
              </a:ext>
            </a:extLst>
          </p:cNvPr>
          <p:cNvSpPr>
            <a:spLocks noGrp="1"/>
          </p:cNvSpPr>
          <p:nvPr>
            <p:ph type="title" hasCustomPrompt="1"/>
          </p:nvPr>
        </p:nvSpPr>
        <p:spPr>
          <a:xfrm>
            <a:off x="1087668" y="4112900"/>
            <a:ext cx="9713129" cy="1226041"/>
          </a:xfrm>
        </p:spPr>
        <p:txBody>
          <a:bodyPr/>
          <a:lstStyle>
            <a:lvl1pPr>
              <a:defRPr sz="7967">
                <a:solidFill>
                  <a:schemeClr val="bg1"/>
                </a:solidFill>
              </a:defRPr>
            </a:lvl1pPr>
          </a:lstStyle>
          <a:p>
            <a:r>
              <a:rPr lang="en-GB"/>
              <a:t>Click to edit title</a:t>
            </a:r>
          </a:p>
        </p:txBody>
      </p:sp>
      <p:pic>
        <p:nvPicPr>
          <p:cNvPr id="24" name="Graphic 23">
            <a:extLst>
              <a:ext uri="{FF2B5EF4-FFF2-40B4-BE49-F238E27FC236}">
                <a16:creationId xmlns:a16="http://schemas.microsoft.com/office/drawing/2014/main" id="{FC6A9901-BC05-E492-CE32-0AB6A6E07D3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475201" y="228903"/>
            <a:ext cx="539737" cy="540485"/>
          </a:xfrm>
          <a:prstGeom prst="rect">
            <a:avLst/>
          </a:prstGeom>
        </p:spPr>
      </p:pic>
      <p:pic>
        <p:nvPicPr>
          <p:cNvPr id="23" name="Graphic 22">
            <a:extLst>
              <a:ext uri="{FF2B5EF4-FFF2-40B4-BE49-F238E27FC236}">
                <a16:creationId xmlns:a16="http://schemas.microsoft.com/office/drawing/2014/main" id="{B189C137-2443-10AB-2311-83E788B44D1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1475451" y="228903"/>
            <a:ext cx="539237" cy="539984"/>
          </a:xfrm>
          <a:prstGeom prst="rect">
            <a:avLst/>
          </a:prstGeom>
        </p:spPr>
      </p:pic>
      <p:sp>
        <p:nvSpPr>
          <p:cNvPr id="5" name="Vertical Text Placeholder 8">
            <a:extLst>
              <a:ext uri="{FF2B5EF4-FFF2-40B4-BE49-F238E27FC236}">
                <a16:creationId xmlns:a16="http://schemas.microsoft.com/office/drawing/2014/main" id="{3FC44BEE-8D3A-2FCF-5660-62C02AD7E061}"/>
              </a:ext>
            </a:extLst>
          </p:cNvPr>
          <p:cNvSpPr>
            <a:spLocks noGrp="1"/>
          </p:cNvSpPr>
          <p:nvPr>
            <p:ph type="body" orient="vert" sz="quarter" idx="22" hasCustomPrompt="1"/>
          </p:nvPr>
        </p:nvSpPr>
        <p:spPr>
          <a:xfrm>
            <a:off x="11676996" y="4540728"/>
            <a:ext cx="153247" cy="1613182"/>
          </a:xfrm>
        </p:spPr>
        <p:txBody>
          <a:bodyPr vert="eaVert"/>
          <a:lstStyle>
            <a:lvl1pPr>
              <a:defRPr sz="996">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Presentation Title</a:t>
            </a:r>
          </a:p>
        </p:txBody>
      </p:sp>
    </p:spTree>
    <p:extLst>
      <p:ext uri="{BB962C8B-B14F-4D97-AF65-F5344CB8AC3E}">
        <p14:creationId xmlns:p14="http://schemas.microsoft.com/office/powerpoint/2010/main" val="115040284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26_Title and Content">
    <p:bg>
      <p:bgPr>
        <a:solidFill>
          <a:schemeClr val="bg1"/>
        </a:solidFill>
        <a:effectLst/>
      </p:bgPr>
    </p:bg>
    <p:spTree>
      <p:nvGrpSpPr>
        <p:cNvPr id="1" name=""/>
        <p:cNvGrpSpPr/>
        <p:nvPr/>
      </p:nvGrpSpPr>
      <p:grpSpPr>
        <a:xfrm>
          <a:off x="0" y="0"/>
          <a:ext cx="0" cy="0"/>
          <a:chOff x="0" y="0"/>
          <a:chExt cx="0" cy="0"/>
        </a:xfrm>
      </p:grpSpPr>
      <p:sp>
        <p:nvSpPr>
          <p:cNvPr id="3" name="Holder 3"/>
          <p:cNvSpPr>
            <a:spLocks noGrp="1"/>
          </p:cNvSpPr>
          <p:nvPr>
            <p:ph type="body" idx="1"/>
          </p:nvPr>
        </p:nvSpPr>
        <p:spPr>
          <a:xfrm>
            <a:off x="1056689" y="997355"/>
            <a:ext cx="2352398" cy="551818"/>
          </a:xfrm>
        </p:spPr>
        <p:txBody>
          <a:bodyPr lIns="0" tIns="0" rIns="0" bIns="0"/>
          <a:lstStyle>
            <a:lvl1pPr>
              <a:defRPr sz="1793" b="1" spc="-20" dirty="0">
                <a:solidFill>
                  <a:schemeClr val="tx2"/>
                </a:solidFill>
                <a:latin typeface="Atkinson Hyperlegible"/>
                <a:cs typeface="Atkinson Hyperlegible"/>
              </a:defRPr>
            </a:lvl1pPr>
          </a:lstStyle>
          <a:p>
            <a:pPr lvl="0"/>
            <a:r>
              <a:rPr lang="en-GB"/>
              <a:t>Click to edit Master text styles</a:t>
            </a:r>
          </a:p>
        </p:txBody>
      </p:sp>
      <p:sp>
        <p:nvSpPr>
          <p:cNvPr id="17" name="Holder 3">
            <a:extLst>
              <a:ext uri="{FF2B5EF4-FFF2-40B4-BE49-F238E27FC236}">
                <a16:creationId xmlns:a16="http://schemas.microsoft.com/office/drawing/2014/main" id="{97E7AAB1-5701-7375-84AC-112CF658B335}"/>
              </a:ext>
            </a:extLst>
          </p:cNvPr>
          <p:cNvSpPr>
            <a:spLocks noGrp="1"/>
          </p:cNvSpPr>
          <p:nvPr>
            <p:ph type="body" idx="10"/>
          </p:nvPr>
        </p:nvSpPr>
        <p:spPr>
          <a:xfrm>
            <a:off x="1056689" y="1379991"/>
            <a:ext cx="2352398" cy="386405"/>
          </a:xfrm>
        </p:spPr>
        <p:txBody>
          <a:bodyPr vert="horz" wrap="square" lIns="0" tIns="22860" rIns="0" bIns="0" rtlCol="0">
            <a:spAutoFit/>
          </a:bodyPr>
          <a:lstStyle>
            <a:lvl1pPr>
              <a:defRPr sz="1394" dirty="0">
                <a:solidFill>
                  <a:schemeClr val="tx1"/>
                </a:solidFill>
                <a:latin typeface="Atkinson Hyperlegible"/>
                <a:cs typeface="Atkinson Hyperlegible"/>
              </a:defRPr>
            </a:lvl1pPr>
          </a:lstStyle>
          <a:p>
            <a:pPr marL="12648" marR="5059" lvl="0">
              <a:lnSpc>
                <a:spcPts val="1394"/>
              </a:lnSpc>
              <a:spcBef>
                <a:spcPts val="179"/>
              </a:spcBef>
            </a:pPr>
            <a:r>
              <a:rPr lang="en-GB"/>
              <a:t>Click to edit Master text styles</a:t>
            </a:r>
          </a:p>
        </p:txBody>
      </p:sp>
      <p:sp>
        <p:nvSpPr>
          <p:cNvPr id="4" name="Slide Number Placeholder 53">
            <a:extLst>
              <a:ext uri="{FF2B5EF4-FFF2-40B4-BE49-F238E27FC236}">
                <a16:creationId xmlns:a16="http://schemas.microsoft.com/office/drawing/2014/main" id="{441CC961-D9B4-1CFA-DB2E-D364B4F91BD0}"/>
              </a:ext>
            </a:extLst>
          </p:cNvPr>
          <p:cNvSpPr>
            <a:spLocks noGrp="1"/>
          </p:cNvSpPr>
          <p:nvPr>
            <p:ph type="sldNum" sz="quarter" idx="7"/>
          </p:nvPr>
        </p:nvSpPr>
        <p:spPr>
          <a:xfrm>
            <a:off x="11483752" y="6377940"/>
            <a:ext cx="539736" cy="276232"/>
          </a:xfrm>
          <a:prstGeom prst="rect">
            <a:avLst/>
          </a:prstGeom>
        </p:spPr>
        <p:txBody>
          <a:bodyPr/>
          <a:lstStyle>
            <a:lvl1pPr algn="ctr">
              <a:defRPr b="1">
                <a:solidFill>
                  <a:schemeClr val="tx1"/>
                </a:solidFill>
              </a:defRPr>
            </a:lvl1pPr>
          </a:lstStyle>
          <a:p>
            <a:fld id="{B6F15528-21DE-4FAA-801E-634DDDAF4B2B}" type="slidenum">
              <a:rPr lang="en-US" smtClean="0">
                <a:latin typeface="+mj-lt"/>
              </a:rPr>
              <a:pPr/>
              <a:t>‹#›</a:t>
            </a:fld>
            <a:endParaRPr lang="en-US">
              <a:latin typeface="+mj-lt"/>
            </a:endParaRPr>
          </a:p>
        </p:txBody>
      </p:sp>
      <p:sp>
        <p:nvSpPr>
          <p:cNvPr id="19" name="Holder 3">
            <a:extLst>
              <a:ext uri="{FF2B5EF4-FFF2-40B4-BE49-F238E27FC236}">
                <a16:creationId xmlns:a16="http://schemas.microsoft.com/office/drawing/2014/main" id="{5EE67F6E-89B1-0D7E-64C5-E367BF9367ED}"/>
              </a:ext>
            </a:extLst>
          </p:cNvPr>
          <p:cNvSpPr>
            <a:spLocks noGrp="1"/>
          </p:cNvSpPr>
          <p:nvPr>
            <p:ph type="body" idx="11"/>
          </p:nvPr>
        </p:nvSpPr>
        <p:spPr>
          <a:xfrm>
            <a:off x="4651186" y="997355"/>
            <a:ext cx="2352398" cy="551818"/>
          </a:xfrm>
        </p:spPr>
        <p:txBody>
          <a:bodyPr lIns="0" tIns="0" rIns="0" bIns="0"/>
          <a:lstStyle>
            <a:lvl1pPr>
              <a:defRPr sz="1793" b="1" spc="-20" dirty="0">
                <a:solidFill>
                  <a:schemeClr val="tx2"/>
                </a:solidFill>
                <a:latin typeface="Atkinson Hyperlegible"/>
                <a:cs typeface="Atkinson Hyperlegible"/>
              </a:defRPr>
            </a:lvl1pPr>
          </a:lstStyle>
          <a:p>
            <a:pPr lvl="0"/>
            <a:r>
              <a:rPr lang="en-GB"/>
              <a:t>Click to edit Master text styles</a:t>
            </a:r>
          </a:p>
        </p:txBody>
      </p:sp>
      <p:sp>
        <p:nvSpPr>
          <p:cNvPr id="20" name="Holder 3">
            <a:extLst>
              <a:ext uri="{FF2B5EF4-FFF2-40B4-BE49-F238E27FC236}">
                <a16:creationId xmlns:a16="http://schemas.microsoft.com/office/drawing/2014/main" id="{5CD197F1-C10D-E492-9CFA-6D9541E7717D}"/>
              </a:ext>
            </a:extLst>
          </p:cNvPr>
          <p:cNvSpPr>
            <a:spLocks noGrp="1"/>
          </p:cNvSpPr>
          <p:nvPr>
            <p:ph type="body" idx="12"/>
          </p:nvPr>
        </p:nvSpPr>
        <p:spPr>
          <a:xfrm>
            <a:off x="4651186" y="1379991"/>
            <a:ext cx="2352398" cy="386405"/>
          </a:xfrm>
        </p:spPr>
        <p:txBody>
          <a:bodyPr vert="horz" wrap="square" lIns="0" tIns="22860" rIns="0" bIns="0" rtlCol="0">
            <a:spAutoFit/>
          </a:bodyPr>
          <a:lstStyle>
            <a:lvl1pPr>
              <a:defRPr sz="1394" dirty="0">
                <a:solidFill>
                  <a:schemeClr val="tx1"/>
                </a:solidFill>
                <a:latin typeface="Atkinson Hyperlegible"/>
                <a:cs typeface="Atkinson Hyperlegible"/>
              </a:defRPr>
            </a:lvl1pPr>
          </a:lstStyle>
          <a:p>
            <a:pPr marL="12648" marR="5059" lvl="0">
              <a:lnSpc>
                <a:spcPts val="1394"/>
              </a:lnSpc>
              <a:spcBef>
                <a:spcPts val="179"/>
              </a:spcBef>
            </a:pPr>
            <a:r>
              <a:rPr lang="en-GB"/>
              <a:t>Click to edit Master text styles</a:t>
            </a:r>
          </a:p>
        </p:txBody>
      </p:sp>
      <p:sp>
        <p:nvSpPr>
          <p:cNvPr id="21" name="Holder 3">
            <a:extLst>
              <a:ext uri="{FF2B5EF4-FFF2-40B4-BE49-F238E27FC236}">
                <a16:creationId xmlns:a16="http://schemas.microsoft.com/office/drawing/2014/main" id="{D9B1DC03-29DA-EAC4-2D32-925D0F61154C}"/>
              </a:ext>
            </a:extLst>
          </p:cNvPr>
          <p:cNvSpPr>
            <a:spLocks noGrp="1"/>
          </p:cNvSpPr>
          <p:nvPr>
            <p:ph type="body" idx="13"/>
          </p:nvPr>
        </p:nvSpPr>
        <p:spPr>
          <a:xfrm>
            <a:off x="8331951" y="997355"/>
            <a:ext cx="2352398" cy="551818"/>
          </a:xfrm>
        </p:spPr>
        <p:txBody>
          <a:bodyPr lIns="0" tIns="0" rIns="0" bIns="0"/>
          <a:lstStyle>
            <a:lvl1pPr>
              <a:defRPr sz="1793" b="1" spc="-20" dirty="0">
                <a:solidFill>
                  <a:schemeClr val="tx2"/>
                </a:solidFill>
                <a:latin typeface="Atkinson Hyperlegible"/>
                <a:cs typeface="Atkinson Hyperlegible"/>
              </a:defRPr>
            </a:lvl1pPr>
          </a:lstStyle>
          <a:p>
            <a:pPr lvl="0"/>
            <a:r>
              <a:rPr lang="en-GB"/>
              <a:t>Click to edit Master text styles</a:t>
            </a:r>
          </a:p>
        </p:txBody>
      </p:sp>
      <p:sp>
        <p:nvSpPr>
          <p:cNvPr id="22" name="Holder 3">
            <a:extLst>
              <a:ext uri="{FF2B5EF4-FFF2-40B4-BE49-F238E27FC236}">
                <a16:creationId xmlns:a16="http://schemas.microsoft.com/office/drawing/2014/main" id="{F22D5C25-30EE-7031-9666-89EF754C4F15}"/>
              </a:ext>
            </a:extLst>
          </p:cNvPr>
          <p:cNvSpPr>
            <a:spLocks noGrp="1"/>
          </p:cNvSpPr>
          <p:nvPr>
            <p:ph type="body" idx="14"/>
          </p:nvPr>
        </p:nvSpPr>
        <p:spPr>
          <a:xfrm>
            <a:off x="8331951" y="1379991"/>
            <a:ext cx="2352398" cy="386405"/>
          </a:xfrm>
        </p:spPr>
        <p:txBody>
          <a:bodyPr vert="horz" wrap="square" lIns="0" tIns="22860" rIns="0" bIns="0" rtlCol="0">
            <a:spAutoFit/>
          </a:bodyPr>
          <a:lstStyle>
            <a:lvl1pPr>
              <a:defRPr sz="1394" dirty="0">
                <a:solidFill>
                  <a:schemeClr val="tx1"/>
                </a:solidFill>
                <a:latin typeface="Atkinson Hyperlegible"/>
                <a:cs typeface="Atkinson Hyperlegible"/>
              </a:defRPr>
            </a:lvl1pPr>
          </a:lstStyle>
          <a:p>
            <a:pPr marL="12648" marR="5059" lvl="0">
              <a:lnSpc>
                <a:spcPts val="1394"/>
              </a:lnSpc>
              <a:spcBef>
                <a:spcPts val="179"/>
              </a:spcBef>
            </a:pPr>
            <a:r>
              <a:rPr lang="en-GB"/>
              <a:t>Click to edit Master text styles</a:t>
            </a:r>
          </a:p>
        </p:txBody>
      </p:sp>
      <p:sp>
        <p:nvSpPr>
          <p:cNvPr id="14" name="Title 13">
            <a:extLst>
              <a:ext uri="{FF2B5EF4-FFF2-40B4-BE49-F238E27FC236}">
                <a16:creationId xmlns:a16="http://schemas.microsoft.com/office/drawing/2014/main" id="{044D1CF9-5E24-A99D-674B-9026C6C9B3BF}"/>
              </a:ext>
            </a:extLst>
          </p:cNvPr>
          <p:cNvSpPr>
            <a:spLocks noGrp="1"/>
          </p:cNvSpPr>
          <p:nvPr>
            <p:ph type="title" hasCustomPrompt="1"/>
          </p:nvPr>
        </p:nvSpPr>
        <p:spPr>
          <a:xfrm>
            <a:off x="1087668" y="4112900"/>
            <a:ext cx="9713129" cy="1227696"/>
          </a:xfrm>
        </p:spPr>
        <p:txBody>
          <a:bodyPr/>
          <a:lstStyle>
            <a:lvl1pPr>
              <a:defRPr sz="7967">
                <a:solidFill>
                  <a:schemeClr val="tx1"/>
                </a:solidFill>
              </a:defRPr>
            </a:lvl1pPr>
          </a:lstStyle>
          <a:p>
            <a:r>
              <a:rPr lang="en-GB"/>
              <a:t>Click to edit title</a:t>
            </a:r>
          </a:p>
        </p:txBody>
      </p:sp>
      <p:pic>
        <p:nvPicPr>
          <p:cNvPr id="24" name="Graphic 23">
            <a:extLst>
              <a:ext uri="{FF2B5EF4-FFF2-40B4-BE49-F238E27FC236}">
                <a16:creationId xmlns:a16="http://schemas.microsoft.com/office/drawing/2014/main" id="{FC6A9901-BC05-E492-CE32-0AB6A6E07D3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475201" y="228903"/>
            <a:ext cx="539737" cy="540485"/>
          </a:xfrm>
          <a:prstGeom prst="rect">
            <a:avLst/>
          </a:prstGeom>
        </p:spPr>
      </p:pic>
      <p:pic>
        <p:nvPicPr>
          <p:cNvPr id="23" name="Graphic 22">
            <a:extLst>
              <a:ext uri="{FF2B5EF4-FFF2-40B4-BE49-F238E27FC236}">
                <a16:creationId xmlns:a16="http://schemas.microsoft.com/office/drawing/2014/main" id="{B189C137-2443-10AB-2311-83E788B44D1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1475451" y="228903"/>
            <a:ext cx="539237" cy="539984"/>
          </a:xfrm>
          <a:prstGeom prst="rect">
            <a:avLst/>
          </a:prstGeom>
        </p:spPr>
      </p:pic>
      <p:sp>
        <p:nvSpPr>
          <p:cNvPr id="5" name="Vertical Text Placeholder 8">
            <a:extLst>
              <a:ext uri="{FF2B5EF4-FFF2-40B4-BE49-F238E27FC236}">
                <a16:creationId xmlns:a16="http://schemas.microsoft.com/office/drawing/2014/main" id="{E4408100-9ECD-5D49-7A98-AB72954171E1}"/>
              </a:ext>
            </a:extLst>
          </p:cNvPr>
          <p:cNvSpPr>
            <a:spLocks noGrp="1"/>
          </p:cNvSpPr>
          <p:nvPr>
            <p:ph type="body" orient="vert" sz="quarter" idx="22" hasCustomPrompt="1"/>
          </p:nvPr>
        </p:nvSpPr>
        <p:spPr>
          <a:xfrm>
            <a:off x="11676996" y="4540728"/>
            <a:ext cx="153247" cy="1613182"/>
          </a:xfrm>
        </p:spPr>
        <p:txBody>
          <a:bodyPr vert="eaVert"/>
          <a:lstStyle>
            <a:lvl1pPr>
              <a:defRPr sz="996">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Presentation Title</a:t>
            </a:r>
          </a:p>
        </p:txBody>
      </p:sp>
    </p:spTree>
    <p:extLst>
      <p:ext uri="{BB962C8B-B14F-4D97-AF65-F5344CB8AC3E}">
        <p14:creationId xmlns:p14="http://schemas.microsoft.com/office/powerpoint/2010/main" val="41646623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C28AA25-2696-95B5-3DD1-1DDCE335B96E}"/>
              </a:ext>
            </a:extLst>
          </p:cNvPr>
          <p:cNvSpPr/>
          <p:nvPr/>
        </p:nvSpPr>
        <p:spPr>
          <a:xfrm>
            <a:off x="0" y="0"/>
            <a:ext cx="12192000" cy="6869579"/>
          </a:xfrm>
          <a:prstGeom prst="rect">
            <a:avLst/>
          </a:prstGeom>
          <a:gradFill flip="none" rotWithShape="1">
            <a:gsLst>
              <a:gs pos="23000">
                <a:schemeClr val="bg2">
                  <a:alpha val="0"/>
                </a:schemeClr>
              </a:gs>
              <a:gs pos="61000">
                <a:schemeClr val="accent1">
                  <a:lumMod val="50000"/>
                  <a:alpha val="50000"/>
                </a:schemeClr>
              </a:gs>
              <a:gs pos="100000">
                <a:schemeClr val="accent3">
                  <a:lumMod val="60000"/>
                  <a:lumOff val="40000"/>
                </a:schemeClr>
              </a:gs>
            </a:gsLst>
            <a:lin ang="186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E6450F3-50BF-885C-FD60-BACC77C3F1E0}"/>
              </a:ext>
            </a:extLst>
          </p:cNvPr>
          <p:cNvSpPr/>
          <p:nvPr/>
        </p:nvSpPr>
        <p:spPr>
          <a:xfrm flipH="1" flipV="1">
            <a:off x="0" y="1727456"/>
            <a:ext cx="12192001" cy="5130541"/>
          </a:xfrm>
          <a:prstGeom prst="rect">
            <a:avLst/>
          </a:prstGeom>
          <a:gradFill>
            <a:gsLst>
              <a:gs pos="0">
                <a:schemeClr val="accent2">
                  <a:lumMod val="75000"/>
                </a:schemeClr>
              </a:gs>
              <a:gs pos="45000">
                <a:schemeClr val="bg2">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Rectangle 8">
            <a:extLst>
              <a:ext uri="{FF2B5EF4-FFF2-40B4-BE49-F238E27FC236}">
                <a16:creationId xmlns:a16="http://schemas.microsoft.com/office/drawing/2014/main" id="{3D53C05B-A90A-250E-CBC3-E741A87656D9}"/>
              </a:ext>
            </a:extLst>
          </p:cNvPr>
          <p:cNvSpPr/>
          <p:nvPr/>
        </p:nvSpPr>
        <p:spPr>
          <a:xfrm rot="5400000">
            <a:off x="4285048" y="-1037373"/>
            <a:ext cx="6869579" cy="8944324"/>
          </a:xfrm>
          <a:prstGeom prst="rect">
            <a:avLst/>
          </a:prstGeom>
          <a:gradFill flip="none" rotWithShape="1">
            <a:gsLst>
              <a:gs pos="60000">
                <a:schemeClr val="accent5">
                  <a:alpha val="0"/>
                </a:schemeClr>
              </a:gs>
              <a:gs pos="94000">
                <a:schemeClr val="accent3">
                  <a:lumMod val="20000"/>
                  <a:lumOff val="8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0B1BC43-B272-D419-E8BB-6EFDB7CB6DE6}"/>
              </a:ext>
            </a:extLst>
          </p:cNvPr>
          <p:cNvSpPr/>
          <p:nvPr/>
        </p:nvSpPr>
        <p:spPr>
          <a:xfrm rot="16200000">
            <a:off x="3586718" y="-681705"/>
            <a:ext cx="6783165" cy="8296238"/>
          </a:xfrm>
          <a:prstGeom prst="rect">
            <a:avLst/>
          </a:prstGeom>
          <a:gradFill flip="none" rotWithShape="1">
            <a:gsLst>
              <a:gs pos="26000">
                <a:schemeClr val="bg2"/>
              </a:gs>
              <a:gs pos="73000">
                <a:schemeClr val="bg2">
                  <a:alpha val="0"/>
                </a:schemeClr>
              </a:gs>
            </a:gsLst>
            <a:path path="circle">
              <a:fillToRect l="50000" t="50000" r="50000" b="50000"/>
            </a:path>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cxnSp>
        <p:nvCxnSpPr>
          <p:cNvPr id="11" name="Straight Connector 10">
            <a:extLst>
              <a:ext uri="{FF2B5EF4-FFF2-40B4-BE49-F238E27FC236}">
                <a16:creationId xmlns:a16="http://schemas.microsoft.com/office/drawing/2014/main" id="{9E9B18E3-016A-6508-4AB9-C1B35F40CE8C}"/>
              </a:ext>
            </a:extLst>
          </p:cNvPr>
          <p:cNvCxnSpPr>
            <a:cxnSpLocks/>
          </p:cNvCxnSpPr>
          <p:nvPr/>
        </p:nvCxnSpPr>
        <p:spPr>
          <a:xfrm flipH="1">
            <a:off x="394716" y="6101080"/>
            <a:ext cx="11402568" cy="0"/>
          </a:xfrm>
          <a:prstGeom prst="line">
            <a:avLst/>
          </a:prstGeom>
          <a:ln w="6350">
            <a:solidFill>
              <a:schemeClr val="tx1">
                <a:lumMod val="85000"/>
                <a:alpha val="50000"/>
              </a:schemeClr>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C44A4757-EA69-EF77-262C-A183AC218312}"/>
              </a:ext>
            </a:extLst>
          </p:cNvPr>
          <p:cNvSpPr/>
          <p:nvPr/>
        </p:nvSpPr>
        <p:spPr>
          <a:xfrm rot="10800000">
            <a:off x="0" y="1"/>
            <a:ext cx="12192000" cy="5281424"/>
          </a:xfrm>
          <a:prstGeom prst="rect">
            <a:avLst/>
          </a:prstGeom>
          <a:gradFill flip="none" rotWithShape="1">
            <a:gsLst>
              <a:gs pos="52000">
                <a:schemeClr val="accent2">
                  <a:lumMod val="50000"/>
                  <a:alpha val="0"/>
                </a:schemeClr>
              </a:gs>
              <a:gs pos="100000">
                <a:schemeClr val="accent1">
                  <a:lumMod val="75000"/>
                </a:schemeClr>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301751" y="914400"/>
            <a:ext cx="7498080" cy="2621280"/>
          </a:xfrm>
        </p:spPr>
        <p:txBody>
          <a:bodyPr anchor="b">
            <a:normAutofit/>
          </a:bodyPr>
          <a:lstStyle>
            <a:lvl1pPr>
              <a:defRPr sz="4800" b="0">
                <a:solidFill>
                  <a:schemeClr val="tx1"/>
                </a:solidFill>
              </a:defRPr>
            </a:lvl1pPr>
          </a:lstStyle>
          <a:p>
            <a:r>
              <a:rPr lang="en-US"/>
              <a:t>Click to edit Master title style</a:t>
            </a:r>
          </a:p>
        </p:txBody>
      </p:sp>
      <p:sp>
        <p:nvSpPr>
          <p:cNvPr id="4" name="Date Placeholder 3">
            <a:extLst>
              <a:ext uri="{FF2B5EF4-FFF2-40B4-BE49-F238E27FC236}">
                <a16:creationId xmlns:a16="http://schemas.microsoft.com/office/drawing/2014/main" id="{2BF3AD86-30C4-61DF-3300-53A4A4BB6D4D}"/>
              </a:ext>
            </a:extLst>
          </p:cNvPr>
          <p:cNvSpPr>
            <a:spLocks noGrp="1"/>
          </p:cNvSpPr>
          <p:nvPr>
            <p:ph type="dt" sz="half" idx="14"/>
          </p:nvPr>
        </p:nvSpPr>
        <p:spPr/>
        <p:txBody>
          <a:bodyPr/>
          <a:lstStyle/>
          <a:p>
            <a:fld id="{7DA2CEDE-2AB4-4FB8-9551-E0AA4222B1A3}" type="datetime1">
              <a:rPr lang="en-US" smtClean="0"/>
              <a:t>6/24/2026</a:t>
            </a:fld>
            <a:endParaRPr lang="en-US"/>
          </a:p>
        </p:txBody>
      </p:sp>
      <p:sp>
        <p:nvSpPr>
          <p:cNvPr id="5" name="Footer Placeholder 4">
            <a:extLst>
              <a:ext uri="{FF2B5EF4-FFF2-40B4-BE49-F238E27FC236}">
                <a16:creationId xmlns:a16="http://schemas.microsoft.com/office/drawing/2014/main" id="{B40ED380-F3FA-F88A-4719-014588A2E13B}"/>
              </a:ext>
            </a:extLst>
          </p:cNvPr>
          <p:cNvSpPr>
            <a:spLocks noGrp="1"/>
          </p:cNvSpPr>
          <p:nvPr>
            <p:ph type="ftr" sz="quarter" idx="15"/>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A218F7C8-EA2A-EA2C-5113-86B95AACB171}"/>
              </a:ext>
            </a:extLst>
          </p:cNvPr>
          <p:cNvSpPr>
            <a:spLocks noGrp="1"/>
          </p:cNvSpPr>
          <p:nvPr>
            <p:ph type="sldNum" sz="quarter" idx="16"/>
          </p:nvPr>
        </p:nvSpPr>
        <p:spPr/>
        <p:txBody>
          <a:bodyPr/>
          <a:lstStyle/>
          <a:p>
            <a:fld id="{5E0677F5-4A8A-4BF1-96BE-3BAE8FBAFE2E}" type="slidenum">
              <a:rPr lang="en-US" smtClean="0"/>
              <a:pPr/>
              <a:t>‹#›</a:t>
            </a:fld>
            <a:endParaRPr lang="en-US"/>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301751" y="3901440"/>
            <a:ext cx="7498080" cy="182880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926611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25_Title and Content">
    <p:bg>
      <p:bgPr>
        <a:solidFill>
          <a:schemeClr val="bg1"/>
        </a:solidFill>
        <a:effectLst/>
      </p:bgPr>
    </p:bg>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424C2A87-BF7E-11FC-30A6-FFF574625DE8}"/>
              </a:ext>
            </a:extLst>
          </p:cNvPr>
          <p:cNvSpPr/>
          <p:nvPr userDrawn="1"/>
        </p:nvSpPr>
        <p:spPr>
          <a:xfrm>
            <a:off x="0" y="634"/>
            <a:ext cx="12189471" cy="6857367"/>
          </a:xfrm>
          <a:custGeom>
            <a:avLst/>
            <a:gdLst/>
            <a:ahLst/>
            <a:cxnLst/>
            <a:rect l="l" t="t" r="r" b="b"/>
            <a:pathLst>
              <a:path w="12240260" h="6876415">
                <a:moveTo>
                  <a:pt x="12239993" y="0"/>
                </a:moveTo>
                <a:lnTo>
                  <a:pt x="0" y="0"/>
                </a:lnTo>
                <a:lnTo>
                  <a:pt x="0" y="6876008"/>
                </a:lnTo>
                <a:lnTo>
                  <a:pt x="12239993" y="6876008"/>
                </a:lnTo>
                <a:lnTo>
                  <a:pt x="12239993" y="0"/>
                </a:lnTo>
                <a:close/>
              </a:path>
            </a:pathLst>
          </a:custGeom>
          <a:solidFill>
            <a:srgbClr val="252525"/>
          </a:solidFill>
        </p:spPr>
        <p:txBody>
          <a:bodyPr wrap="square" lIns="0" tIns="0" rIns="0" bIns="0" rtlCol="0"/>
          <a:lstStyle/>
          <a:p>
            <a:r>
              <a:rPr lang="en-GB" sz="1793"/>
              <a:t> </a:t>
            </a:r>
            <a:endParaRPr sz="1793"/>
          </a:p>
        </p:txBody>
      </p:sp>
      <p:pic>
        <p:nvPicPr>
          <p:cNvPr id="12" name="object 2">
            <a:extLst>
              <a:ext uri="{FF2B5EF4-FFF2-40B4-BE49-F238E27FC236}">
                <a16:creationId xmlns:a16="http://schemas.microsoft.com/office/drawing/2014/main" id="{35670319-9081-62C0-5A0C-378CF032DE1A}"/>
              </a:ext>
            </a:extLst>
          </p:cNvPr>
          <p:cNvPicPr/>
          <p:nvPr userDrawn="1"/>
        </p:nvPicPr>
        <p:blipFill>
          <a:blip r:embed="rId2" cstate="print"/>
          <a:stretch>
            <a:fillRect/>
          </a:stretch>
        </p:blipFill>
        <p:spPr>
          <a:xfrm>
            <a:off x="5682514" y="1039"/>
            <a:ext cx="6488964" cy="6856961"/>
          </a:xfrm>
          <a:prstGeom prst="rect">
            <a:avLst/>
          </a:prstGeom>
        </p:spPr>
      </p:pic>
      <p:pic>
        <p:nvPicPr>
          <p:cNvPr id="11" name="Graphic 10">
            <a:extLst>
              <a:ext uri="{FF2B5EF4-FFF2-40B4-BE49-F238E27FC236}">
                <a16:creationId xmlns:a16="http://schemas.microsoft.com/office/drawing/2014/main" id="{0B00F213-018F-605C-4309-878D4B21086E}"/>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1475201" y="228903"/>
            <a:ext cx="539737" cy="540485"/>
          </a:xfrm>
          <a:prstGeom prst="rect">
            <a:avLst/>
          </a:prstGeom>
        </p:spPr>
      </p:pic>
      <p:sp>
        <p:nvSpPr>
          <p:cNvPr id="2" name="Holder 2"/>
          <p:cNvSpPr>
            <a:spLocks noGrp="1"/>
          </p:cNvSpPr>
          <p:nvPr>
            <p:ph type="title"/>
          </p:nvPr>
        </p:nvSpPr>
        <p:spPr>
          <a:xfrm>
            <a:off x="1265427" y="1373728"/>
            <a:ext cx="3616433" cy="1942519"/>
          </a:xfrm>
        </p:spPr>
        <p:txBody>
          <a:bodyPr lIns="0" tIns="0" rIns="0" bIns="0"/>
          <a:lstStyle>
            <a:lvl1pPr>
              <a:lnSpc>
                <a:spcPts val="4980"/>
              </a:lnSpc>
              <a:defRPr sz="4980" b="1" i="0" spc="-25" dirty="0">
                <a:solidFill>
                  <a:srgbClr val="FFFFFF"/>
                </a:solidFill>
                <a:latin typeface="Atkinson Hyperlegible"/>
                <a:ea typeface="+mj-ea"/>
                <a:cs typeface="Atkinson Hyperlegible"/>
              </a:defRPr>
            </a:lvl1pPr>
          </a:lstStyle>
          <a:p>
            <a:r>
              <a:rPr lang="en-GB"/>
              <a:t>Click to edit Master title style</a:t>
            </a:r>
            <a:endParaRPr/>
          </a:p>
        </p:txBody>
      </p:sp>
      <p:sp>
        <p:nvSpPr>
          <p:cNvPr id="3" name="Holder 3"/>
          <p:cNvSpPr>
            <a:spLocks noGrp="1"/>
          </p:cNvSpPr>
          <p:nvPr>
            <p:ph type="body" idx="1"/>
          </p:nvPr>
        </p:nvSpPr>
        <p:spPr>
          <a:xfrm>
            <a:off x="1306303" y="3027382"/>
            <a:ext cx="3575556" cy="183896"/>
          </a:xfrm>
        </p:spPr>
        <p:txBody>
          <a:bodyPr lIns="0" tIns="0" rIns="0" bIns="0"/>
          <a:lstStyle>
            <a:lvl1pPr>
              <a:defRPr sz="1195" b="1" spc="-10" dirty="0">
                <a:solidFill>
                  <a:srgbClr val="FFFFFF"/>
                </a:solidFill>
                <a:latin typeface="Atkinson Hyperlegible"/>
                <a:cs typeface="Atkinson Hyperlegible"/>
              </a:defRPr>
            </a:lvl1pPr>
          </a:lstStyle>
          <a:p>
            <a:pPr lvl="0"/>
            <a:r>
              <a:rPr lang="en-GB"/>
              <a:t>Click to edit Master text styles</a:t>
            </a:r>
          </a:p>
        </p:txBody>
      </p:sp>
      <p:sp>
        <p:nvSpPr>
          <p:cNvPr id="17" name="Holder 3">
            <a:extLst>
              <a:ext uri="{FF2B5EF4-FFF2-40B4-BE49-F238E27FC236}">
                <a16:creationId xmlns:a16="http://schemas.microsoft.com/office/drawing/2014/main" id="{97E7AAB1-5701-7375-84AC-112CF658B335}"/>
              </a:ext>
            </a:extLst>
          </p:cNvPr>
          <p:cNvSpPr>
            <a:spLocks noGrp="1"/>
          </p:cNvSpPr>
          <p:nvPr>
            <p:ph type="body" idx="10"/>
          </p:nvPr>
        </p:nvSpPr>
        <p:spPr>
          <a:xfrm>
            <a:off x="1306303" y="3801609"/>
            <a:ext cx="3575556" cy="183896"/>
          </a:xfrm>
        </p:spPr>
        <p:txBody>
          <a:bodyPr lIns="0" tIns="0" rIns="0" bIns="0"/>
          <a:lstStyle>
            <a:lvl1pPr>
              <a:defRPr sz="1195" spc="-10" dirty="0">
                <a:solidFill>
                  <a:srgbClr val="FFFFFF"/>
                </a:solidFill>
                <a:latin typeface="Atkinson Hyperlegible"/>
                <a:cs typeface="Atkinson Hyperlegible"/>
              </a:defRPr>
            </a:lvl1pPr>
          </a:lstStyle>
          <a:p>
            <a:pPr lvl="0"/>
            <a:r>
              <a:rPr lang="en-GB"/>
              <a:t>Click to edit Master text styles</a:t>
            </a:r>
          </a:p>
        </p:txBody>
      </p:sp>
      <p:sp>
        <p:nvSpPr>
          <p:cNvPr id="4" name="Slide Number Placeholder 53">
            <a:extLst>
              <a:ext uri="{FF2B5EF4-FFF2-40B4-BE49-F238E27FC236}">
                <a16:creationId xmlns:a16="http://schemas.microsoft.com/office/drawing/2014/main" id="{441CC961-D9B4-1CFA-DB2E-D364B4F91BD0}"/>
              </a:ext>
            </a:extLst>
          </p:cNvPr>
          <p:cNvSpPr>
            <a:spLocks noGrp="1"/>
          </p:cNvSpPr>
          <p:nvPr>
            <p:ph type="sldNum" sz="quarter" idx="7"/>
          </p:nvPr>
        </p:nvSpPr>
        <p:spPr>
          <a:xfrm>
            <a:off x="11483752" y="6377940"/>
            <a:ext cx="539736" cy="276232"/>
          </a:xfrm>
          <a:prstGeom prst="rect">
            <a:avLst/>
          </a:prstGeom>
        </p:spPr>
        <p:txBody>
          <a:bodyPr/>
          <a:lstStyle>
            <a:lvl1pPr algn="ctr">
              <a:defRPr b="1">
                <a:solidFill>
                  <a:schemeClr val="bg1"/>
                </a:solidFill>
              </a:defRPr>
            </a:lvl1pPr>
          </a:lstStyle>
          <a:p>
            <a:fld id="{B6F15528-21DE-4FAA-801E-634DDDAF4B2B}" type="slidenum">
              <a:rPr lang="en-US" smtClean="0">
                <a:latin typeface="+mj-lt"/>
              </a:rPr>
              <a:pPr/>
              <a:t>‹#›</a:t>
            </a:fld>
            <a:endParaRPr lang="en-US">
              <a:latin typeface="+mj-lt"/>
            </a:endParaRPr>
          </a:p>
        </p:txBody>
      </p:sp>
      <p:sp>
        <p:nvSpPr>
          <p:cNvPr id="5" name="object 4">
            <a:extLst>
              <a:ext uri="{FF2B5EF4-FFF2-40B4-BE49-F238E27FC236}">
                <a16:creationId xmlns:a16="http://schemas.microsoft.com/office/drawing/2014/main" id="{634D8F12-D1DD-D213-88D7-2E479FE9D4F9}"/>
              </a:ext>
            </a:extLst>
          </p:cNvPr>
          <p:cNvSpPr txBox="1"/>
          <p:nvPr userDrawn="1"/>
        </p:nvSpPr>
        <p:spPr>
          <a:xfrm>
            <a:off x="399982" y="4948779"/>
            <a:ext cx="153247" cy="1478087"/>
          </a:xfrm>
          <a:prstGeom prst="rect">
            <a:avLst/>
          </a:prstGeom>
        </p:spPr>
        <p:txBody>
          <a:bodyPr vert="vert270" wrap="square" lIns="0" tIns="6324" rIns="0" bIns="0" rtlCol="0">
            <a:spAutoFit/>
          </a:bodyPr>
          <a:lstStyle/>
          <a:p>
            <a:pPr marL="12648">
              <a:lnSpc>
                <a:spcPct val="100000"/>
              </a:lnSpc>
              <a:spcBef>
                <a:spcPts val="50"/>
              </a:spcBef>
            </a:pPr>
            <a:r>
              <a:rPr sz="996" b="1" spc="-30">
                <a:solidFill>
                  <a:srgbClr val="FFFFFF"/>
                </a:solidFill>
                <a:latin typeface="Atkinson Hyperlegible"/>
                <a:cs typeface="Atkinson Hyperlegible"/>
              </a:rPr>
              <a:t>Accelerating</a:t>
            </a:r>
            <a:r>
              <a:rPr sz="996" b="1" spc="5">
                <a:solidFill>
                  <a:srgbClr val="FFFFFF"/>
                </a:solidFill>
                <a:latin typeface="Atkinson Hyperlegible"/>
                <a:cs typeface="Atkinson Hyperlegible"/>
              </a:rPr>
              <a:t> </a:t>
            </a:r>
            <a:r>
              <a:rPr lang="en-GB" sz="996" b="1" spc="-35">
                <a:solidFill>
                  <a:srgbClr val="FFFFFF"/>
                </a:solidFill>
                <a:latin typeface="Atkinson Hyperlegible"/>
                <a:cs typeface="Atkinson Hyperlegible"/>
              </a:rPr>
              <a:t>N</a:t>
            </a:r>
            <a:r>
              <a:rPr sz="996" b="1" spc="-35">
                <a:solidFill>
                  <a:srgbClr val="FFFFFF"/>
                </a:solidFill>
                <a:latin typeface="Atkinson Hyperlegible"/>
                <a:cs typeface="Atkinson Hyperlegible"/>
              </a:rPr>
              <a:t>et</a:t>
            </a:r>
            <a:r>
              <a:rPr lang="en-GB" sz="996" b="1" spc="-35">
                <a:solidFill>
                  <a:srgbClr val="FFFFFF"/>
                </a:solidFill>
                <a:latin typeface="Atkinson Hyperlegible"/>
                <a:cs typeface="Atkinson Hyperlegible"/>
              </a:rPr>
              <a:t> </a:t>
            </a:r>
            <a:r>
              <a:rPr lang="en-GB" sz="996" b="1" spc="-20">
                <a:solidFill>
                  <a:srgbClr val="FFFFFF"/>
                </a:solidFill>
                <a:latin typeface="Atkinson Hyperlegible"/>
                <a:cs typeface="Atkinson Hyperlegible"/>
              </a:rPr>
              <a:t>Z</a:t>
            </a:r>
            <a:r>
              <a:rPr sz="996" b="1" spc="-20" err="1">
                <a:solidFill>
                  <a:srgbClr val="FFFFFF"/>
                </a:solidFill>
                <a:latin typeface="Atkinson Hyperlegible"/>
                <a:cs typeface="Atkinson Hyperlegible"/>
              </a:rPr>
              <a:t>ero</a:t>
            </a:r>
            <a:endParaRPr sz="996">
              <a:latin typeface="Atkinson Hyperlegible"/>
              <a:cs typeface="Atkinson Hyperlegible"/>
            </a:endParaRPr>
          </a:p>
        </p:txBody>
      </p:sp>
      <p:sp>
        <p:nvSpPr>
          <p:cNvPr id="6" name="Vertical Text Placeholder 8">
            <a:extLst>
              <a:ext uri="{FF2B5EF4-FFF2-40B4-BE49-F238E27FC236}">
                <a16:creationId xmlns:a16="http://schemas.microsoft.com/office/drawing/2014/main" id="{C99709F0-6124-53F8-3F0D-E6872B0BE43B}"/>
              </a:ext>
            </a:extLst>
          </p:cNvPr>
          <p:cNvSpPr>
            <a:spLocks noGrp="1"/>
          </p:cNvSpPr>
          <p:nvPr>
            <p:ph type="body" orient="vert" sz="quarter" idx="22" hasCustomPrompt="1"/>
          </p:nvPr>
        </p:nvSpPr>
        <p:spPr>
          <a:xfrm>
            <a:off x="11676996" y="4540728"/>
            <a:ext cx="153247" cy="1613182"/>
          </a:xfrm>
        </p:spPr>
        <p:txBody>
          <a:bodyPr vert="eaVert"/>
          <a:lstStyle>
            <a:lvl1pPr>
              <a:defRPr sz="996">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Presentation Title</a:t>
            </a:r>
          </a:p>
        </p:txBody>
      </p:sp>
    </p:spTree>
    <p:extLst>
      <p:ext uri="{BB962C8B-B14F-4D97-AF65-F5344CB8AC3E}">
        <p14:creationId xmlns:p14="http://schemas.microsoft.com/office/powerpoint/2010/main" val="9094530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24_Title and Content">
    <p:bg>
      <p:bgPr>
        <a:solidFill>
          <a:schemeClr val="bg1"/>
        </a:solidFill>
        <a:effectLst/>
      </p:bgPr>
    </p:bg>
    <p:spTree>
      <p:nvGrpSpPr>
        <p:cNvPr id="1" name=""/>
        <p:cNvGrpSpPr/>
        <p:nvPr/>
      </p:nvGrpSpPr>
      <p:grpSpPr>
        <a:xfrm>
          <a:off x="0" y="0"/>
          <a:ext cx="0" cy="0"/>
          <a:chOff x="0" y="0"/>
          <a:chExt cx="0" cy="0"/>
        </a:xfrm>
      </p:grpSpPr>
      <p:sp>
        <p:nvSpPr>
          <p:cNvPr id="3" name="Holder 3"/>
          <p:cNvSpPr>
            <a:spLocks noGrp="1"/>
          </p:cNvSpPr>
          <p:nvPr>
            <p:ph type="body" idx="1"/>
          </p:nvPr>
        </p:nvSpPr>
        <p:spPr>
          <a:xfrm>
            <a:off x="1056689" y="997355"/>
            <a:ext cx="2352398" cy="551818"/>
          </a:xfrm>
        </p:spPr>
        <p:txBody>
          <a:bodyPr lIns="0" tIns="0" rIns="0" bIns="0"/>
          <a:lstStyle>
            <a:lvl1pPr>
              <a:defRPr sz="1793" b="1" spc="-20" dirty="0">
                <a:solidFill>
                  <a:schemeClr val="tx2"/>
                </a:solidFill>
                <a:latin typeface="Atkinson Hyperlegible"/>
                <a:cs typeface="Atkinson Hyperlegible"/>
              </a:defRPr>
            </a:lvl1pPr>
          </a:lstStyle>
          <a:p>
            <a:pPr lvl="0"/>
            <a:r>
              <a:rPr lang="en-GB"/>
              <a:t>Click to edit Master text styles</a:t>
            </a:r>
          </a:p>
        </p:txBody>
      </p:sp>
      <p:sp>
        <p:nvSpPr>
          <p:cNvPr id="17" name="Holder 3">
            <a:extLst>
              <a:ext uri="{FF2B5EF4-FFF2-40B4-BE49-F238E27FC236}">
                <a16:creationId xmlns:a16="http://schemas.microsoft.com/office/drawing/2014/main" id="{97E7AAB1-5701-7375-84AC-112CF658B335}"/>
              </a:ext>
            </a:extLst>
          </p:cNvPr>
          <p:cNvSpPr>
            <a:spLocks noGrp="1"/>
          </p:cNvSpPr>
          <p:nvPr>
            <p:ph type="body" idx="10"/>
          </p:nvPr>
        </p:nvSpPr>
        <p:spPr>
          <a:xfrm>
            <a:off x="1056689" y="1379991"/>
            <a:ext cx="2352398" cy="386405"/>
          </a:xfrm>
        </p:spPr>
        <p:txBody>
          <a:bodyPr vert="horz" wrap="square" lIns="0" tIns="22860" rIns="0" bIns="0" rtlCol="0">
            <a:spAutoFit/>
          </a:bodyPr>
          <a:lstStyle>
            <a:lvl1pPr>
              <a:defRPr sz="1394" dirty="0">
                <a:solidFill>
                  <a:schemeClr val="tx1"/>
                </a:solidFill>
                <a:latin typeface="Atkinson Hyperlegible"/>
                <a:cs typeface="Atkinson Hyperlegible"/>
              </a:defRPr>
            </a:lvl1pPr>
          </a:lstStyle>
          <a:p>
            <a:pPr marL="12648" marR="5059" lvl="0">
              <a:lnSpc>
                <a:spcPts val="1394"/>
              </a:lnSpc>
              <a:spcBef>
                <a:spcPts val="179"/>
              </a:spcBef>
            </a:pPr>
            <a:r>
              <a:rPr lang="en-GB"/>
              <a:t>Click to edit Master text styles</a:t>
            </a:r>
          </a:p>
        </p:txBody>
      </p:sp>
      <p:sp>
        <p:nvSpPr>
          <p:cNvPr id="4" name="Slide Number Placeholder 53">
            <a:extLst>
              <a:ext uri="{FF2B5EF4-FFF2-40B4-BE49-F238E27FC236}">
                <a16:creationId xmlns:a16="http://schemas.microsoft.com/office/drawing/2014/main" id="{441CC961-D9B4-1CFA-DB2E-D364B4F91BD0}"/>
              </a:ext>
            </a:extLst>
          </p:cNvPr>
          <p:cNvSpPr>
            <a:spLocks noGrp="1"/>
          </p:cNvSpPr>
          <p:nvPr>
            <p:ph type="sldNum" sz="quarter" idx="7"/>
          </p:nvPr>
        </p:nvSpPr>
        <p:spPr>
          <a:xfrm>
            <a:off x="11483752" y="6377940"/>
            <a:ext cx="539736" cy="276232"/>
          </a:xfrm>
          <a:prstGeom prst="rect">
            <a:avLst/>
          </a:prstGeom>
        </p:spPr>
        <p:txBody>
          <a:bodyPr/>
          <a:lstStyle>
            <a:lvl1pPr algn="ctr">
              <a:defRPr b="1">
                <a:solidFill>
                  <a:schemeClr val="tx1"/>
                </a:solidFill>
              </a:defRPr>
            </a:lvl1pPr>
          </a:lstStyle>
          <a:p>
            <a:fld id="{B6F15528-21DE-4FAA-801E-634DDDAF4B2B}" type="slidenum">
              <a:rPr lang="en-US" smtClean="0">
                <a:latin typeface="+mj-lt"/>
              </a:rPr>
              <a:pPr/>
              <a:t>‹#›</a:t>
            </a:fld>
            <a:endParaRPr lang="en-US">
              <a:latin typeface="+mj-lt"/>
            </a:endParaRPr>
          </a:p>
        </p:txBody>
      </p:sp>
      <p:sp>
        <p:nvSpPr>
          <p:cNvPr id="19" name="Holder 3">
            <a:extLst>
              <a:ext uri="{FF2B5EF4-FFF2-40B4-BE49-F238E27FC236}">
                <a16:creationId xmlns:a16="http://schemas.microsoft.com/office/drawing/2014/main" id="{5EE67F6E-89B1-0D7E-64C5-E367BF9367ED}"/>
              </a:ext>
            </a:extLst>
          </p:cNvPr>
          <p:cNvSpPr>
            <a:spLocks noGrp="1"/>
          </p:cNvSpPr>
          <p:nvPr>
            <p:ph type="body" idx="11"/>
          </p:nvPr>
        </p:nvSpPr>
        <p:spPr>
          <a:xfrm>
            <a:off x="4651186" y="997355"/>
            <a:ext cx="2352398" cy="551818"/>
          </a:xfrm>
        </p:spPr>
        <p:txBody>
          <a:bodyPr lIns="0" tIns="0" rIns="0" bIns="0"/>
          <a:lstStyle>
            <a:lvl1pPr>
              <a:defRPr sz="1793" b="1" spc="-20" dirty="0">
                <a:solidFill>
                  <a:schemeClr val="tx2"/>
                </a:solidFill>
                <a:latin typeface="Atkinson Hyperlegible"/>
                <a:cs typeface="Atkinson Hyperlegible"/>
              </a:defRPr>
            </a:lvl1pPr>
          </a:lstStyle>
          <a:p>
            <a:pPr lvl="0"/>
            <a:r>
              <a:rPr lang="en-GB"/>
              <a:t>Click to edit Master text styles</a:t>
            </a:r>
          </a:p>
        </p:txBody>
      </p:sp>
      <p:sp>
        <p:nvSpPr>
          <p:cNvPr id="20" name="Holder 3">
            <a:extLst>
              <a:ext uri="{FF2B5EF4-FFF2-40B4-BE49-F238E27FC236}">
                <a16:creationId xmlns:a16="http://schemas.microsoft.com/office/drawing/2014/main" id="{5CD197F1-C10D-E492-9CFA-6D9541E7717D}"/>
              </a:ext>
            </a:extLst>
          </p:cNvPr>
          <p:cNvSpPr>
            <a:spLocks noGrp="1"/>
          </p:cNvSpPr>
          <p:nvPr>
            <p:ph type="body" idx="12"/>
          </p:nvPr>
        </p:nvSpPr>
        <p:spPr>
          <a:xfrm>
            <a:off x="4651186" y="1379991"/>
            <a:ext cx="2352398" cy="386405"/>
          </a:xfrm>
        </p:spPr>
        <p:txBody>
          <a:bodyPr vert="horz" wrap="square" lIns="0" tIns="22860" rIns="0" bIns="0" rtlCol="0">
            <a:spAutoFit/>
          </a:bodyPr>
          <a:lstStyle>
            <a:lvl1pPr>
              <a:defRPr sz="1394" dirty="0">
                <a:solidFill>
                  <a:schemeClr val="tx1"/>
                </a:solidFill>
                <a:latin typeface="Atkinson Hyperlegible"/>
                <a:cs typeface="Atkinson Hyperlegible"/>
              </a:defRPr>
            </a:lvl1pPr>
          </a:lstStyle>
          <a:p>
            <a:pPr marL="12648" marR="5059" lvl="0">
              <a:lnSpc>
                <a:spcPts val="1394"/>
              </a:lnSpc>
              <a:spcBef>
                <a:spcPts val="179"/>
              </a:spcBef>
            </a:pPr>
            <a:r>
              <a:rPr lang="en-GB"/>
              <a:t>Click to edit Master text styles</a:t>
            </a:r>
          </a:p>
        </p:txBody>
      </p:sp>
      <p:sp>
        <p:nvSpPr>
          <p:cNvPr id="21" name="Holder 3">
            <a:extLst>
              <a:ext uri="{FF2B5EF4-FFF2-40B4-BE49-F238E27FC236}">
                <a16:creationId xmlns:a16="http://schemas.microsoft.com/office/drawing/2014/main" id="{D9B1DC03-29DA-EAC4-2D32-925D0F61154C}"/>
              </a:ext>
            </a:extLst>
          </p:cNvPr>
          <p:cNvSpPr>
            <a:spLocks noGrp="1"/>
          </p:cNvSpPr>
          <p:nvPr>
            <p:ph type="body" idx="13"/>
          </p:nvPr>
        </p:nvSpPr>
        <p:spPr>
          <a:xfrm>
            <a:off x="8331951" y="997355"/>
            <a:ext cx="2352398" cy="551818"/>
          </a:xfrm>
        </p:spPr>
        <p:txBody>
          <a:bodyPr lIns="0" tIns="0" rIns="0" bIns="0"/>
          <a:lstStyle>
            <a:lvl1pPr>
              <a:defRPr sz="1793" b="1" spc="-20" dirty="0">
                <a:solidFill>
                  <a:schemeClr val="tx2"/>
                </a:solidFill>
                <a:latin typeface="Atkinson Hyperlegible"/>
                <a:cs typeface="Atkinson Hyperlegible"/>
              </a:defRPr>
            </a:lvl1pPr>
          </a:lstStyle>
          <a:p>
            <a:pPr lvl="0"/>
            <a:r>
              <a:rPr lang="en-GB"/>
              <a:t>Click to edit Master text styles</a:t>
            </a:r>
          </a:p>
        </p:txBody>
      </p:sp>
      <p:sp>
        <p:nvSpPr>
          <p:cNvPr id="22" name="Holder 3">
            <a:extLst>
              <a:ext uri="{FF2B5EF4-FFF2-40B4-BE49-F238E27FC236}">
                <a16:creationId xmlns:a16="http://schemas.microsoft.com/office/drawing/2014/main" id="{F22D5C25-30EE-7031-9666-89EF754C4F15}"/>
              </a:ext>
            </a:extLst>
          </p:cNvPr>
          <p:cNvSpPr>
            <a:spLocks noGrp="1"/>
          </p:cNvSpPr>
          <p:nvPr>
            <p:ph type="body" idx="14"/>
          </p:nvPr>
        </p:nvSpPr>
        <p:spPr>
          <a:xfrm>
            <a:off x="8331951" y="1379991"/>
            <a:ext cx="2352398" cy="386405"/>
          </a:xfrm>
        </p:spPr>
        <p:txBody>
          <a:bodyPr vert="horz" wrap="square" lIns="0" tIns="22860" rIns="0" bIns="0" rtlCol="0">
            <a:spAutoFit/>
          </a:bodyPr>
          <a:lstStyle>
            <a:lvl1pPr>
              <a:defRPr sz="1394" dirty="0">
                <a:solidFill>
                  <a:schemeClr val="tx1"/>
                </a:solidFill>
                <a:latin typeface="Atkinson Hyperlegible"/>
                <a:cs typeface="Atkinson Hyperlegible"/>
              </a:defRPr>
            </a:lvl1pPr>
          </a:lstStyle>
          <a:p>
            <a:pPr marL="12648" marR="5059" lvl="0">
              <a:lnSpc>
                <a:spcPts val="1394"/>
              </a:lnSpc>
              <a:spcBef>
                <a:spcPts val="179"/>
              </a:spcBef>
            </a:pPr>
            <a:r>
              <a:rPr lang="en-GB"/>
              <a:t>Click to edit Master text styles</a:t>
            </a:r>
          </a:p>
        </p:txBody>
      </p:sp>
      <p:sp>
        <p:nvSpPr>
          <p:cNvPr id="2" name="object 4">
            <a:extLst>
              <a:ext uri="{FF2B5EF4-FFF2-40B4-BE49-F238E27FC236}">
                <a16:creationId xmlns:a16="http://schemas.microsoft.com/office/drawing/2014/main" id="{F6DCC576-103C-FAB4-9649-5FB041C292D1}"/>
              </a:ext>
            </a:extLst>
          </p:cNvPr>
          <p:cNvSpPr txBox="1"/>
          <p:nvPr userDrawn="1"/>
        </p:nvSpPr>
        <p:spPr>
          <a:xfrm>
            <a:off x="399982" y="4948779"/>
            <a:ext cx="153247" cy="1478087"/>
          </a:xfrm>
          <a:prstGeom prst="rect">
            <a:avLst/>
          </a:prstGeom>
        </p:spPr>
        <p:txBody>
          <a:bodyPr vert="vert270" wrap="square" lIns="0" tIns="6324" rIns="0" bIns="0" rtlCol="0">
            <a:spAutoFit/>
          </a:bodyPr>
          <a:lstStyle/>
          <a:p>
            <a:pPr marL="12648">
              <a:lnSpc>
                <a:spcPct val="100000"/>
              </a:lnSpc>
              <a:spcBef>
                <a:spcPts val="50"/>
              </a:spcBef>
            </a:pPr>
            <a:r>
              <a:rPr sz="996" b="1" spc="-30">
                <a:solidFill>
                  <a:schemeClr val="tx1"/>
                </a:solidFill>
                <a:latin typeface="Atkinson Hyperlegible"/>
                <a:cs typeface="Atkinson Hyperlegible"/>
              </a:rPr>
              <a:t>Accelerating</a:t>
            </a:r>
            <a:r>
              <a:rPr sz="996" b="1" spc="5">
                <a:solidFill>
                  <a:schemeClr val="tx1"/>
                </a:solidFill>
                <a:latin typeface="Atkinson Hyperlegible"/>
                <a:cs typeface="Atkinson Hyperlegible"/>
              </a:rPr>
              <a:t> </a:t>
            </a:r>
            <a:r>
              <a:rPr lang="en-GB" sz="996" b="1" spc="-35">
                <a:solidFill>
                  <a:schemeClr val="tx1"/>
                </a:solidFill>
                <a:latin typeface="Atkinson Hyperlegible"/>
                <a:cs typeface="Atkinson Hyperlegible"/>
              </a:rPr>
              <a:t>N</a:t>
            </a:r>
            <a:r>
              <a:rPr sz="996" b="1" spc="-35">
                <a:solidFill>
                  <a:schemeClr val="tx1"/>
                </a:solidFill>
                <a:latin typeface="Atkinson Hyperlegible"/>
                <a:cs typeface="Atkinson Hyperlegible"/>
              </a:rPr>
              <a:t>et</a:t>
            </a:r>
            <a:r>
              <a:rPr lang="en-GB" sz="996" b="1" spc="-35">
                <a:solidFill>
                  <a:schemeClr val="tx1"/>
                </a:solidFill>
                <a:latin typeface="Atkinson Hyperlegible"/>
                <a:cs typeface="Atkinson Hyperlegible"/>
              </a:rPr>
              <a:t> </a:t>
            </a:r>
            <a:r>
              <a:rPr lang="en-GB" sz="996" b="1" spc="-20">
                <a:solidFill>
                  <a:schemeClr val="tx1"/>
                </a:solidFill>
                <a:latin typeface="Atkinson Hyperlegible"/>
                <a:cs typeface="Atkinson Hyperlegible"/>
              </a:rPr>
              <a:t>Z</a:t>
            </a:r>
            <a:r>
              <a:rPr sz="996" b="1" spc="-20" err="1">
                <a:solidFill>
                  <a:schemeClr val="tx1"/>
                </a:solidFill>
                <a:latin typeface="Atkinson Hyperlegible"/>
                <a:cs typeface="Atkinson Hyperlegible"/>
              </a:rPr>
              <a:t>ero</a:t>
            </a:r>
            <a:endParaRPr sz="996">
              <a:solidFill>
                <a:schemeClr val="tx1"/>
              </a:solidFill>
              <a:latin typeface="Atkinson Hyperlegible"/>
              <a:cs typeface="Atkinson Hyperlegible"/>
            </a:endParaRPr>
          </a:p>
        </p:txBody>
      </p:sp>
      <p:sp>
        <p:nvSpPr>
          <p:cNvPr id="14" name="Title 13">
            <a:extLst>
              <a:ext uri="{FF2B5EF4-FFF2-40B4-BE49-F238E27FC236}">
                <a16:creationId xmlns:a16="http://schemas.microsoft.com/office/drawing/2014/main" id="{044D1CF9-5E24-A99D-674B-9026C6C9B3BF}"/>
              </a:ext>
            </a:extLst>
          </p:cNvPr>
          <p:cNvSpPr>
            <a:spLocks noGrp="1"/>
          </p:cNvSpPr>
          <p:nvPr>
            <p:ph type="title" hasCustomPrompt="1"/>
          </p:nvPr>
        </p:nvSpPr>
        <p:spPr>
          <a:xfrm>
            <a:off x="1087668" y="4112900"/>
            <a:ext cx="9713129" cy="1227696"/>
          </a:xfrm>
        </p:spPr>
        <p:txBody>
          <a:bodyPr/>
          <a:lstStyle>
            <a:lvl1pPr>
              <a:defRPr sz="7967">
                <a:solidFill>
                  <a:schemeClr val="tx1"/>
                </a:solidFill>
              </a:defRPr>
            </a:lvl1pPr>
          </a:lstStyle>
          <a:p>
            <a:r>
              <a:rPr lang="en-GB"/>
              <a:t>Click to edit title</a:t>
            </a:r>
          </a:p>
        </p:txBody>
      </p:sp>
      <p:pic>
        <p:nvPicPr>
          <p:cNvPr id="24" name="Graphic 23">
            <a:extLst>
              <a:ext uri="{FF2B5EF4-FFF2-40B4-BE49-F238E27FC236}">
                <a16:creationId xmlns:a16="http://schemas.microsoft.com/office/drawing/2014/main" id="{FC6A9901-BC05-E492-CE32-0AB6A6E07D3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475201" y="228903"/>
            <a:ext cx="539737" cy="540485"/>
          </a:xfrm>
          <a:prstGeom prst="rect">
            <a:avLst/>
          </a:prstGeom>
        </p:spPr>
      </p:pic>
      <p:pic>
        <p:nvPicPr>
          <p:cNvPr id="23" name="Graphic 22">
            <a:extLst>
              <a:ext uri="{FF2B5EF4-FFF2-40B4-BE49-F238E27FC236}">
                <a16:creationId xmlns:a16="http://schemas.microsoft.com/office/drawing/2014/main" id="{B189C137-2443-10AB-2311-83E788B44D1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1475451" y="228903"/>
            <a:ext cx="539237" cy="539984"/>
          </a:xfrm>
          <a:prstGeom prst="rect">
            <a:avLst/>
          </a:prstGeom>
        </p:spPr>
      </p:pic>
      <p:sp>
        <p:nvSpPr>
          <p:cNvPr id="5" name="Vertical Text Placeholder 8">
            <a:extLst>
              <a:ext uri="{FF2B5EF4-FFF2-40B4-BE49-F238E27FC236}">
                <a16:creationId xmlns:a16="http://schemas.microsoft.com/office/drawing/2014/main" id="{E4408100-9ECD-5D49-7A98-AB72954171E1}"/>
              </a:ext>
            </a:extLst>
          </p:cNvPr>
          <p:cNvSpPr>
            <a:spLocks noGrp="1"/>
          </p:cNvSpPr>
          <p:nvPr>
            <p:ph type="body" orient="vert" sz="quarter" idx="22" hasCustomPrompt="1"/>
          </p:nvPr>
        </p:nvSpPr>
        <p:spPr>
          <a:xfrm>
            <a:off x="11676996" y="4540728"/>
            <a:ext cx="153247" cy="1613182"/>
          </a:xfrm>
        </p:spPr>
        <p:txBody>
          <a:bodyPr vert="eaVert"/>
          <a:lstStyle>
            <a:lvl1pPr>
              <a:defRPr sz="996">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Presentation Title</a:t>
            </a:r>
          </a:p>
        </p:txBody>
      </p:sp>
    </p:spTree>
    <p:extLst>
      <p:ext uri="{BB962C8B-B14F-4D97-AF65-F5344CB8AC3E}">
        <p14:creationId xmlns:p14="http://schemas.microsoft.com/office/powerpoint/2010/main" val="387858118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23_Title and Content">
    <p:bg>
      <p:bgPr>
        <a:solidFill>
          <a:schemeClr val="bg1"/>
        </a:solidFill>
        <a:effectLst/>
      </p:bgPr>
    </p:bg>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424C2A87-BF7E-11FC-30A6-FFF574625DE8}"/>
              </a:ext>
            </a:extLst>
          </p:cNvPr>
          <p:cNvSpPr/>
          <p:nvPr userDrawn="1"/>
        </p:nvSpPr>
        <p:spPr>
          <a:xfrm>
            <a:off x="0" y="634"/>
            <a:ext cx="12189471" cy="6857367"/>
          </a:xfrm>
          <a:custGeom>
            <a:avLst/>
            <a:gdLst/>
            <a:ahLst/>
            <a:cxnLst/>
            <a:rect l="l" t="t" r="r" b="b"/>
            <a:pathLst>
              <a:path w="12240260" h="6876415">
                <a:moveTo>
                  <a:pt x="12239993" y="0"/>
                </a:moveTo>
                <a:lnTo>
                  <a:pt x="0" y="0"/>
                </a:lnTo>
                <a:lnTo>
                  <a:pt x="0" y="6876008"/>
                </a:lnTo>
                <a:lnTo>
                  <a:pt x="12239993" y="6876008"/>
                </a:lnTo>
                <a:lnTo>
                  <a:pt x="12239993" y="0"/>
                </a:lnTo>
                <a:close/>
              </a:path>
            </a:pathLst>
          </a:custGeom>
          <a:solidFill>
            <a:srgbClr val="252525"/>
          </a:solidFill>
        </p:spPr>
        <p:txBody>
          <a:bodyPr wrap="square" lIns="0" tIns="0" rIns="0" bIns="0" rtlCol="0"/>
          <a:lstStyle/>
          <a:p>
            <a:r>
              <a:rPr lang="en-GB" sz="1793"/>
              <a:t> </a:t>
            </a:r>
            <a:endParaRPr sz="1793"/>
          </a:p>
        </p:txBody>
      </p:sp>
      <p:pic>
        <p:nvPicPr>
          <p:cNvPr id="12" name="object 2">
            <a:extLst>
              <a:ext uri="{FF2B5EF4-FFF2-40B4-BE49-F238E27FC236}">
                <a16:creationId xmlns:a16="http://schemas.microsoft.com/office/drawing/2014/main" id="{35670319-9081-62C0-5A0C-378CF032DE1A}"/>
              </a:ext>
            </a:extLst>
          </p:cNvPr>
          <p:cNvPicPr/>
          <p:nvPr userDrawn="1"/>
        </p:nvPicPr>
        <p:blipFill>
          <a:blip r:embed="rId2" cstate="print"/>
          <a:stretch>
            <a:fillRect/>
          </a:stretch>
        </p:blipFill>
        <p:spPr>
          <a:xfrm>
            <a:off x="5682514" y="1039"/>
            <a:ext cx="6488964" cy="6856961"/>
          </a:xfrm>
          <a:prstGeom prst="rect">
            <a:avLst/>
          </a:prstGeom>
        </p:spPr>
      </p:pic>
      <p:pic>
        <p:nvPicPr>
          <p:cNvPr id="11" name="Graphic 10">
            <a:extLst>
              <a:ext uri="{FF2B5EF4-FFF2-40B4-BE49-F238E27FC236}">
                <a16:creationId xmlns:a16="http://schemas.microsoft.com/office/drawing/2014/main" id="{0B00F213-018F-605C-4309-878D4B21086E}"/>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1475201" y="228903"/>
            <a:ext cx="539737" cy="540485"/>
          </a:xfrm>
          <a:prstGeom prst="rect">
            <a:avLst/>
          </a:prstGeom>
        </p:spPr>
      </p:pic>
      <p:sp>
        <p:nvSpPr>
          <p:cNvPr id="2" name="Holder 2"/>
          <p:cNvSpPr>
            <a:spLocks noGrp="1"/>
          </p:cNvSpPr>
          <p:nvPr>
            <p:ph type="title"/>
          </p:nvPr>
        </p:nvSpPr>
        <p:spPr>
          <a:xfrm>
            <a:off x="1265427" y="1373728"/>
            <a:ext cx="3616433" cy="1942519"/>
          </a:xfrm>
        </p:spPr>
        <p:txBody>
          <a:bodyPr lIns="0" tIns="0" rIns="0" bIns="0"/>
          <a:lstStyle>
            <a:lvl1pPr>
              <a:lnSpc>
                <a:spcPts val="4980"/>
              </a:lnSpc>
              <a:defRPr sz="4980" b="1" i="0" spc="-25" dirty="0">
                <a:solidFill>
                  <a:srgbClr val="FFFFFF"/>
                </a:solidFill>
                <a:latin typeface="Atkinson Hyperlegible"/>
                <a:ea typeface="+mj-ea"/>
                <a:cs typeface="Atkinson Hyperlegible"/>
              </a:defRPr>
            </a:lvl1pPr>
          </a:lstStyle>
          <a:p>
            <a:r>
              <a:rPr lang="en-GB"/>
              <a:t>Click to edit Master title style</a:t>
            </a:r>
            <a:endParaRPr/>
          </a:p>
        </p:txBody>
      </p:sp>
      <p:sp>
        <p:nvSpPr>
          <p:cNvPr id="3" name="Holder 3"/>
          <p:cNvSpPr>
            <a:spLocks noGrp="1"/>
          </p:cNvSpPr>
          <p:nvPr>
            <p:ph type="body" idx="1"/>
          </p:nvPr>
        </p:nvSpPr>
        <p:spPr>
          <a:xfrm>
            <a:off x="1306303" y="3027382"/>
            <a:ext cx="3575556" cy="183896"/>
          </a:xfrm>
        </p:spPr>
        <p:txBody>
          <a:bodyPr lIns="0" tIns="0" rIns="0" bIns="0"/>
          <a:lstStyle>
            <a:lvl1pPr>
              <a:defRPr sz="1195" b="1" spc="-10" dirty="0">
                <a:solidFill>
                  <a:srgbClr val="FFFFFF"/>
                </a:solidFill>
                <a:latin typeface="Atkinson Hyperlegible"/>
                <a:cs typeface="Atkinson Hyperlegible"/>
              </a:defRPr>
            </a:lvl1pPr>
          </a:lstStyle>
          <a:p>
            <a:pPr lvl="0"/>
            <a:r>
              <a:rPr lang="en-GB"/>
              <a:t>Click to edit Master text styles</a:t>
            </a:r>
          </a:p>
        </p:txBody>
      </p:sp>
      <p:sp>
        <p:nvSpPr>
          <p:cNvPr id="17" name="Holder 3">
            <a:extLst>
              <a:ext uri="{FF2B5EF4-FFF2-40B4-BE49-F238E27FC236}">
                <a16:creationId xmlns:a16="http://schemas.microsoft.com/office/drawing/2014/main" id="{97E7AAB1-5701-7375-84AC-112CF658B335}"/>
              </a:ext>
            </a:extLst>
          </p:cNvPr>
          <p:cNvSpPr>
            <a:spLocks noGrp="1"/>
          </p:cNvSpPr>
          <p:nvPr>
            <p:ph type="body" idx="10"/>
          </p:nvPr>
        </p:nvSpPr>
        <p:spPr>
          <a:xfrm>
            <a:off x="1306303" y="3801609"/>
            <a:ext cx="3575556" cy="183896"/>
          </a:xfrm>
        </p:spPr>
        <p:txBody>
          <a:bodyPr lIns="0" tIns="0" rIns="0" bIns="0"/>
          <a:lstStyle>
            <a:lvl1pPr>
              <a:defRPr sz="1195" spc="-10" dirty="0">
                <a:solidFill>
                  <a:srgbClr val="FFFFFF"/>
                </a:solidFill>
                <a:latin typeface="Atkinson Hyperlegible"/>
                <a:cs typeface="Atkinson Hyperlegible"/>
              </a:defRPr>
            </a:lvl1pPr>
          </a:lstStyle>
          <a:p>
            <a:pPr lvl="0"/>
            <a:r>
              <a:rPr lang="en-GB"/>
              <a:t>Click to edit Master text styles</a:t>
            </a:r>
          </a:p>
        </p:txBody>
      </p:sp>
      <p:sp>
        <p:nvSpPr>
          <p:cNvPr id="4" name="Slide Number Placeholder 53">
            <a:extLst>
              <a:ext uri="{FF2B5EF4-FFF2-40B4-BE49-F238E27FC236}">
                <a16:creationId xmlns:a16="http://schemas.microsoft.com/office/drawing/2014/main" id="{441CC961-D9B4-1CFA-DB2E-D364B4F91BD0}"/>
              </a:ext>
            </a:extLst>
          </p:cNvPr>
          <p:cNvSpPr>
            <a:spLocks noGrp="1"/>
          </p:cNvSpPr>
          <p:nvPr>
            <p:ph type="sldNum" sz="quarter" idx="7"/>
          </p:nvPr>
        </p:nvSpPr>
        <p:spPr>
          <a:xfrm>
            <a:off x="11483752" y="6377940"/>
            <a:ext cx="539736" cy="276232"/>
          </a:xfrm>
          <a:prstGeom prst="rect">
            <a:avLst/>
          </a:prstGeom>
        </p:spPr>
        <p:txBody>
          <a:bodyPr/>
          <a:lstStyle>
            <a:lvl1pPr algn="ctr">
              <a:defRPr b="1">
                <a:solidFill>
                  <a:schemeClr val="bg1"/>
                </a:solidFill>
              </a:defRPr>
            </a:lvl1pPr>
          </a:lstStyle>
          <a:p>
            <a:fld id="{B6F15528-21DE-4FAA-801E-634DDDAF4B2B}" type="slidenum">
              <a:rPr lang="en-US" smtClean="0">
                <a:latin typeface="+mj-lt"/>
              </a:rPr>
              <a:pPr/>
              <a:t>‹#›</a:t>
            </a:fld>
            <a:endParaRPr lang="en-US">
              <a:latin typeface="+mj-lt"/>
            </a:endParaRPr>
          </a:p>
        </p:txBody>
      </p:sp>
      <p:sp>
        <p:nvSpPr>
          <p:cNvPr id="6" name="Vertical Text Placeholder 8">
            <a:extLst>
              <a:ext uri="{FF2B5EF4-FFF2-40B4-BE49-F238E27FC236}">
                <a16:creationId xmlns:a16="http://schemas.microsoft.com/office/drawing/2014/main" id="{C99709F0-6124-53F8-3F0D-E6872B0BE43B}"/>
              </a:ext>
            </a:extLst>
          </p:cNvPr>
          <p:cNvSpPr>
            <a:spLocks noGrp="1"/>
          </p:cNvSpPr>
          <p:nvPr>
            <p:ph type="body" orient="vert" sz="quarter" idx="22" hasCustomPrompt="1"/>
          </p:nvPr>
        </p:nvSpPr>
        <p:spPr>
          <a:xfrm>
            <a:off x="11676996" y="4540728"/>
            <a:ext cx="153247" cy="1613182"/>
          </a:xfrm>
        </p:spPr>
        <p:txBody>
          <a:bodyPr vert="eaVert"/>
          <a:lstStyle>
            <a:lvl1pPr>
              <a:defRPr sz="996">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Presentation Title</a:t>
            </a:r>
          </a:p>
        </p:txBody>
      </p:sp>
    </p:spTree>
    <p:extLst>
      <p:ext uri="{BB962C8B-B14F-4D97-AF65-F5344CB8AC3E}">
        <p14:creationId xmlns:p14="http://schemas.microsoft.com/office/powerpoint/2010/main" val="220510026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38_Title and Content">
    <p:bg>
      <p:bgPr>
        <a:solidFill>
          <a:schemeClr val="bg1"/>
        </a:solidFill>
        <a:effectLst/>
      </p:bgPr>
    </p:bg>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424C2A87-BF7E-11FC-30A6-FFF574625DE8}"/>
              </a:ext>
            </a:extLst>
          </p:cNvPr>
          <p:cNvSpPr/>
          <p:nvPr userDrawn="1"/>
        </p:nvSpPr>
        <p:spPr>
          <a:xfrm>
            <a:off x="0" y="634"/>
            <a:ext cx="12189471" cy="6857367"/>
          </a:xfrm>
          <a:custGeom>
            <a:avLst/>
            <a:gdLst/>
            <a:ahLst/>
            <a:cxnLst/>
            <a:rect l="l" t="t" r="r" b="b"/>
            <a:pathLst>
              <a:path w="12240260" h="6876415">
                <a:moveTo>
                  <a:pt x="12239993" y="0"/>
                </a:moveTo>
                <a:lnTo>
                  <a:pt x="0" y="0"/>
                </a:lnTo>
                <a:lnTo>
                  <a:pt x="0" y="6876008"/>
                </a:lnTo>
                <a:lnTo>
                  <a:pt x="12239993" y="6876008"/>
                </a:lnTo>
                <a:lnTo>
                  <a:pt x="12239993" y="0"/>
                </a:lnTo>
                <a:close/>
              </a:path>
            </a:pathLst>
          </a:custGeom>
          <a:solidFill>
            <a:schemeClr val="bg1"/>
          </a:solidFill>
        </p:spPr>
        <p:txBody>
          <a:bodyPr wrap="square" lIns="0" tIns="0" rIns="0" bIns="0" rtlCol="0"/>
          <a:lstStyle/>
          <a:p>
            <a:r>
              <a:rPr lang="en-GB" sz="1793"/>
              <a:t> </a:t>
            </a:r>
            <a:endParaRPr sz="1793"/>
          </a:p>
        </p:txBody>
      </p:sp>
      <p:sp>
        <p:nvSpPr>
          <p:cNvPr id="3" name="Holder 3"/>
          <p:cNvSpPr>
            <a:spLocks noGrp="1"/>
          </p:cNvSpPr>
          <p:nvPr>
            <p:ph type="body" idx="1"/>
          </p:nvPr>
        </p:nvSpPr>
        <p:spPr>
          <a:xfrm>
            <a:off x="1056689" y="997355"/>
            <a:ext cx="2352398" cy="276232"/>
          </a:xfrm>
        </p:spPr>
        <p:txBody>
          <a:bodyPr lIns="0" tIns="0" rIns="0" bIns="0"/>
          <a:lstStyle>
            <a:lvl1pPr>
              <a:defRPr sz="1793" b="1" spc="-20" dirty="0">
                <a:solidFill>
                  <a:schemeClr val="tx2"/>
                </a:solidFill>
                <a:latin typeface="Atkinson Hyperlegible"/>
                <a:cs typeface="Atkinson Hyperlegible"/>
              </a:defRPr>
            </a:lvl1pPr>
          </a:lstStyle>
          <a:p>
            <a:endParaRPr/>
          </a:p>
        </p:txBody>
      </p:sp>
      <p:sp>
        <p:nvSpPr>
          <p:cNvPr id="17" name="Holder 3">
            <a:extLst>
              <a:ext uri="{FF2B5EF4-FFF2-40B4-BE49-F238E27FC236}">
                <a16:creationId xmlns:a16="http://schemas.microsoft.com/office/drawing/2014/main" id="{97E7AAB1-5701-7375-84AC-112CF658B335}"/>
              </a:ext>
            </a:extLst>
          </p:cNvPr>
          <p:cNvSpPr>
            <a:spLocks noGrp="1"/>
          </p:cNvSpPr>
          <p:nvPr>
            <p:ph type="body" idx="10"/>
          </p:nvPr>
        </p:nvSpPr>
        <p:spPr>
          <a:xfrm>
            <a:off x="1056689" y="1379991"/>
            <a:ext cx="2352398" cy="207557"/>
          </a:xfrm>
        </p:spPr>
        <p:txBody>
          <a:bodyPr vert="horz" wrap="square" lIns="0" tIns="22860" rIns="0" bIns="0" rtlCol="0">
            <a:spAutoFit/>
          </a:bodyPr>
          <a:lstStyle>
            <a:lvl1pPr>
              <a:defRPr sz="1394" dirty="0">
                <a:solidFill>
                  <a:srgbClr val="252525"/>
                </a:solidFill>
                <a:latin typeface="Atkinson Hyperlegible"/>
                <a:cs typeface="Atkinson Hyperlegible"/>
              </a:defRPr>
            </a:lvl1pPr>
          </a:lstStyle>
          <a:p>
            <a:pPr marL="12648" marR="5059" lvl="0">
              <a:lnSpc>
                <a:spcPts val="1394"/>
              </a:lnSpc>
              <a:spcBef>
                <a:spcPts val="179"/>
              </a:spcBef>
            </a:pPr>
            <a:endParaRPr/>
          </a:p>
        </p:txBody>
      </p:sp>
      <p:sp>
        <p:nvSpPr>
          <p:cNvPr id="4" name="Slide Number Placeholder 53">
            <a:extLst>
              <a:ext uri="{FF2B5EF4-FFF2-40B4-BE49-F238E27FC236}">
                <a16:creationId xmlns:a16="http://schemas.microsoft.com/office/drawing/2014/main" id="{441CC961-D9B4-1CFA-DB2E-D364B4F91BD0}"/>
              </a:ext>
            </a:extLst>
          </p:cNvPr>
          <p:cNvSpPr>
            <a:spLocks noGrp="1"/>
          </p:cNvSpPr>
          <p:nvPr>
            <p:ph type="sldNum" sz="quarter" idx="7"/>
          </p:nvPr>
        </p:nvSpPr>
        <p:spPr>
          <a:xfrm>
            <a:off x="11483752" y="6377940"/>
            <a:ext cx="539736" cy="276232"/>
          </a:xfrm>
          <a:prstGeom prst="rect">
            <a:avLst/>
          </a:prstGeom>
        </p:spPr>
        <p:txBody>
          <a:bodyPr/>
          <a:lstStyle>
            <a:lvl1pPr algn="ctr">
              <a:defRPr b="1">
                <a:solidFill>
                  <a:schemeClr val="tx1"/>
                </a:solidFill>
              </a:defRPr>
            </a:lvl1pPr>
          </a:lstStyle>
          <a:p>
            <a:fld id="{B6F15528-21DE-4FAA-801E-634DDDAF4B2B}" type="slidenum">
              <a:rPr lang="en-US" smtClean="0">
                <a:latin typeface="+mj-lt"/>
              </a:rPr>
              <a:pPr/>
              <a:t>‹#›</a:t>
            </a:fld>
            <a:endParaRPr lang="en-US">
              <a:latin typeface="+mj-lt"/>
            </a:endParaRPr>
          </a:p>
        </p:txBody>
      </p:sp>
      <p:sp>
        <p:nvSpPr>
          <p:cNvPr id="19" name="Holder 3">
            <a:extLst>
              <a:ext uri="{FF2B5EF4-FFF2-40B4-BE49-F238E27FC236}">
                <a16:creationId xmlns:a16="http://schemas.microsoft.com/office/drawing/2014/main" id="{5EE67F6E-89B1-0D7E-64C5-E367BF9367ED}"/>
              </a:ext>
            </a:extLst>
          </p:cNvPr>
          <p:cNvSpPr>
            <a:spLocks noGrp="1"/>
          </p:cNvSpPr>
          <p:nvPr>
            <p:ph type="body" idx="11"/>
          </p:nvPr>
        </p:nvSpPr>
        <p:spPr>
          <a:xfrm>
            <a:off x="4651186" y="997355"/>
            <a:ext cx="2352398" cy="276232"/>
          </a:xfrm>
        </p:spPr>
        <p:txBody>
          <a:bodyPr lIns="0" tIns="0" rIns="0" bIns="0"/>
          <a:lstStyle>
            <a:lvl1pPr>
              <a:defRPr sz="1793" b="1" spc="-20" dirty="0">
                <a:solidFill>
                  <a:schemeClr val="tx2"/>
                </a:solidFill>
                <a:latin typeface="Atkinson Hyperlegible"/>
                <a:cs typeface="Atkinson Hyperlegible"/>
              </a:defRPr>
            </a:lvl1pPr>
          </a:lstStyle>
          <a:p>
            <a:endParaRPr/>
          </a:p>
        </p:txBody>
      </p:sp>
      <p:sp>
        <p:nvSpPr>
          <p:cNvPr id="20" name="Holder 3">
            <a:extLst>
              <a:ext uri="{FF2B5EF4-FFF2-40B4-BE49-F238E27FC236}">
                <a16:creationId xmlns:a16="http://schemas.microsoft.com/office/drawing/2014/main" id="{5CD197F1-C10D-E492-9CFA-6D9541E7717D}"/>
              </a:ext>
            </a:extLst>
          </p:cNvPr>
          <p:cNvSpPr>
            <a:spLocks noGrp="1"/>
          </p:cNvSpPr>
          <p:nvPr>
            <p:ph type="body" idx="12"/>
          </p:nvPr>
        </p:nvSpPr>
        <p:spPr>
          <a:xfrm>
            <a:off x="4651186" y="1379991"/>
            <a:ext cx="2352398" cy="207557"/>
          </a:xfrm>
        </p:spPr>
        <p:txBody>
          <a:bodyPr vert="horz" wrap="square" lIns="0" tIns="22860" rIns="0" bIns="0" rtlCol="0">
            <a:spAutoFit/>
          </a:bodyPr>
          <a:lstStyle>
            <a:lvl1pPr>
              <a:defRPr sz="1394" dirty="0">
                <a:solidFill>
                  <a:srgbClr val="252525"/>
                </a:solidFill>
                <a:latin typeface="Atkinson Hyperlegible"/>
                <a:cs typeface="Atkinson Hyperlegible"/>
              </a:defRPr>
            </a:lvl1pPr>
          </a:lstStyle>
          <a:p>
            <a:pPr marL="12648" marR="5059" lvl="0">
              <a:lnSpc>
                <a:spcPts val="1394"/>
              </a:lnSpc>
              <a:spcBef>
                <a:spcPts val="179"/>
              </a:spcBef>
            </a:pPr>
            <a:endParaRPr/>
          </a:p>
        </p:txBody>
      </p:sp>
      <p:sp>
        <p:nvSpPr>
          <p:cNvPr id="21" name="Holder 3">
            <a:extLst>
              <a:ext uri="{FF2B5EF4-FFF2-40B4-BE49-F238E27FC236}">
                <a16:creationId xmlns:a16="http://schemas.microsoft.com/office/drawing/2014/main" id="{D9B1DC03-29DA-EAC4-2D32-925D0F61154C}"/>
              </a:ext>
            </a:extLst>
          </p:cNvPr>
          <p:cNvSpPr>
            <a:spLocks noGrp="1"/>
          </p:cNvSpPr>
          <p:nvPr>
            <p:ph type="body" idx="13"/>
          </p:nvPr>
        </p:nvSpPr>
        <p:spPr>
          <a:xfrm>
            <a:off x="8331951" y="997355"/>
            <a:ext cx="2352398" cy="276232"/>
          </a:xfrm>
        </p:spPr>
        <p:txBody>
          <a:bodyPr lIns="0" tIns="0" rIns="0" bIns="0"/>
          <a:lstStyle>
            <a:lvl1pPr>
              <a:defRPr sz="1793" b="1" spc="-20" dirty="0">
                <a:solidFill>
                  <a:schemeClr val="tx2"/>
                </a:solidFill>
                <a:latin typeface="Atkinson Hyperlegible"/>
                <a:cs typeface="Atkinson Hyperlegible"/>
              </a:defRPr>
            </a:lvl1pPr>
          </a:lstStyle>
          <a:p>
            <a:endParaRPr/>
          </a:p>
        </p:txBody>
      </p:sp>
      <p:sp>
        <p:nvSpPr>
          <p:cNvPr id="22" name="Holder 3">
            <a:extLst>
              <a:ext uri="{FF2B5EF4-FFF2-40B4-BE49-F238E27FC236}">
                <a16:creationId xmlns:a16="http://schemas.microsoft.com/office/drawing/2014/main" id="{F22D5C25-30EE-7031-9666-89EF754C4F15}"/>
              </a:ext>
            </a:extLst>
          </p:cNvPr>
          <p:cNvSpPr>
            <a:spLocks noGrp="1"/>
          </p:cNvSpPr>
          <p:nvPr>
            <p:ph type="body" idx="14"/>
          </p:nvPr>
        </p:nvSpPr>
        <p:spPr>
          <a:xfrm>
            <a:off x="8331951" y="1379991"/>
            <a:ext cx="2352398" cy="207557"/>
          </a:xfrm>
        </p:spPr>
        <p:txBody>
          <a:bodyPr vert="horz" wrap="square" lIns="0" tIns="22860" rIns="0" bIns="0" rtlCol="0">
            <a:spAutoFit/>
          </a:bodyPr>
          <a:lstStyle>
            <a:lvl1pPr>
              <a:defRPr sz="1394" dirty="0">
                <a:solidFill>
                  <a:srgbClr val="252525"/>
                </a:solidFill>
                <a:latin typeface="Atkinson Hyperlegible"/>
                <a:cs typeface="Atkinson Hyperlegible"/>
              </a:defRPr>
            </a:lvl1pPr>
          </a:lstStyle>
          <a:p>
            <a:pPr marL="12648" marR="5059" lvl="0">
              <a:lnSpc>
                <a:spcPts val="1394"/>
              </a:lnSpc>
              <a:spcBef>
                <a:spcPts val="179"/>
              </a:spcBef>
            </a:pPr>
            <a:endParaRPr/>
          </a:p>
        </p:txBody>
      </p:sp>
      <p:sp>
        <p:nvSpPr>
          <p:cNvPr id="2" name="object 4">
            <a:extLst>
              <a:ext uri="{FF2B5EF4-FFF2-40B4-BE49-F238E27FC236}">
                <a16:creationId xmlns:a16="http://schemas.microsoft.com/office/drawing/2014/main" id="{F6DCC576-103C-FAB4-9649-5FB041C292D1}"/>
              </a:ext>
            </a:extLst>
          </p:cNvPr>
          <p:cNvSpPr txBox="1"/>
          <p:nvPr userDrawn="1"/>
        </p:nvSpPr>
        <p:spPr>
          <a:xfrm>
            <a:off x="399982" y="4948779"/>
            <a:ext cx="153247" cy="1478087"/>
          </a:xfrm>
          <a:prstGeom prst="rect">
            <a:avLst/>
          </a:prstGeom>
        </p:spPr>
        <p:txBody>
          <a:bodyPr vert="vert270" wrap="square" lIns="0" tIns="6324" rIns="0" bIns="0" rtlCol="0">
            <a:spAutoFit/>
          </a:bodyPr>
          <a:lstStyle/>
          <a:p>
            <a:pPr marL="12648">
              <a:lnSpc>
                <a:spcPct val="100000"/>
              </a:lnSpc>
              <a:spcBef>
                <a:spcPts val="50"/>
              </a:spcBef>
            </a:pPr>
            <a:r>
              <a:rPr sz="996" b="1" spc="-30">
                <a:solidFill>
                  <a:schemeClr val="tx1"/>
                </a:solidFill>
                <a:latin typeface="Atkinson Hyperlegible"/>
                <a:cs typeface="Atkinson Hyperlegible"/>
              </a:rPr>
              <a:t>Accelerating</a:t>
            </a:r>
            <a:r>
              <a:rPr sz="996" b="1" spc="5">
                <a:solidFill>
                  <a:schemeClr val="tx1"/>
                </a:solidFill>
                <a:latin typeface="Atkinson Hyperlegible"/>
                <a:cs typeface="Atkinson Hyperlegible"/>
              </a:rPr>
              <a:t> </a:t>
            </a:r>
            <a:r>
              <a:rPr lang="en-GB" sz="996" b="1" spc="-35">
                <a:solidFill>
                  <a:schemeClr val="tx1"/>
                </a:solidFill>
                <a:latin typeface="Atkinson Hyperlegible"/>
                <a:cs typeface="Atkinson Hyperlegible"/>
              </a:rPr>
              <a:t>N</a:t>
            </a:r>
            <a:r>
              <a:rPr sz="996" b="1" spc="-35">
                <a:solidFill>
                  <a:schemeClr val="tx1"/>
                </a:solidFill>
                <a:latin typeface="Atkinson Hyperlegible"/>
                <a:cs typeface="Atkinson Hyperlegible"/>
              </a:rPr>
              <a:t>et</a:t>
            </a:r>
            <a:r>
              <a:rPr lang="en-GB" sz="996" b="1" spc="-35">
                <a:solidFill>
                  <a:schemeClr val="tx1"/>
                </a:solidFill>
                <a:latin typeface="Atkinson Hyperlegible"/>
                <a:cs typeface="Atkinson Hyperlegible"/>
              </a:rPr>
              <a:t> </a:t>
            </a:r>
            <a:r>
              <a:rPr lang="en-GB" sz="996" b="1" spc="-20">
                <a:solidFill>
                  <a:schemeClr val="tx1"/>
                </a:solidFill>
                <a:latin typeface="Atkinson Hyperlegible"/>
                <a:cs typeface="Atkinson Hyperlegible"/>
              </a:rPr>
              <a:t>Z</a:t>
            </a:r>
            <a:r>
              <a:rPr sz="996" b="1" spc="-20" err="1">
                <a:solidFill>
                  <a:schemeClr val="tx1"/>
                </a:solidFill>
                <a:latin typeface="Atkinson Hyperlegible"/>
                <a:cs typeface="Atkinson Hyperlegible"/>
              </a:rPr>
              <a:t>ero</a:t>
            </a:r>
            <a:endParaRPr sz="996">
              <a:solidFill>
                <a:schemeClr val="tx1"/>
              </a:solidFill>
              <a:latin typeface="Atkinson Hyperlegible"/>
              <a:cs typeface="Atkinson Hyperlegible"/>
            </a:endParaRPr>
          </a:p>
        </p:txBody>
      </p:sp>
      <p:sp>
        <p:nvSpPr>
          <p:cNvPr id="14" name="Title 13">
            <a:extLst>
              <a:ext uri="{FF2B5EF4-FFF2-40B4-BE49-F238E27FC236}">
                <a16:creationId xmlns:a16="http://schemas.microsoft.com/office/drawing/2014/main" id="{044D1CF9-5E24-A99D-674B-9026C6C9B3BF}"/>
              </a:ext>
            </a:extLst>
          </p:cNvPr>
          <p:cNvSpPr>
            <a:spLocks noGrp="1"/>
          </p:cNvSpPr>
          <p:nvPr>
            <p:ph type="title" hasCustomPrompt="1"/>
          </p:nvPr>
        </p:nvSpPr>
        <p:spPr>
          <a:xfrm>
            <a:off x="1087668" y="4112900"/>
            <a:ext cx="9713129" cy="1227696"/>
          </a:xfrm>
        </p:spPr>
        <p:txBody>
          <a:bodyPr/>
          <a:lstStyle>
            <a:lvl1pPr>
              <a:defRPr sz="7967">
                <a:solidFill>
                  <a:schemeClr val="tx1"/>
                </a:solidFill>
              </a:defRPr>
            </a:lvl1pPr>
          </a:lstStyle>
          <a:p>
            <a:r>
              <a:rPr lang="en-GB"/>
              <a:t>Click to edit title</a:t>
            </a:r>
          </a:p>
        </p:txBody>
      </p:sp>
      <p:pic>
        <p:nvPicPr>
          <p:cNvPr id="24" name="Graphic 23">
            <a:extLst>
              <a:ext uri="{FF2B5EF4-FFF2-40B4-BE49-F238E27FC236}">
                <a16:creationId xmlns:a16="http://schemas.microsoft.com/office/drawing/2014/main" id="{FC6A9901-BC05-E492-CE32-0AB6A6E07D3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475201" y="228903"/>
            <a:ext cx="539737" cy="540485"/>
          </a:xfrm>
          <a:prstGeom prst="rect">
            <a:avLst/>
          </a:prstGeom>
        </p:spPr>
      </p:pic>
      <p:sp>
        <p:nvSpPr>
          <p:cNvPr id="5" name="Vertical Text Placeholder 8">
            <a:extLst>
              <a:ext uri="{FF2B5EF4-FFF2-40B4-BE49-F238E27FC236}">
                <a16:creationId xmlns:a16="http://schemas.microsoft.com/office/drawing/2014/main" id="{E37FCB86-CF97-8D8E-DF69-2E0B7EC5CC8D}"/>
              </a:ext>
            </a:extLst>
          </p:cNvPr>
          <p:cNvSpPr>
            <a:spLocks noGrp="1"/>
          </p:cNvSpPr>
          <p:nvPr>
            <p:ph type="body" orient="vert" sz="quarter" idx="22" hasCustomPrompt="1"/>
          </p:nvPr>
        </p:nvSpPr>
        <p:spPr>
          <a:xfrm>
            <a:off x="11676996" y="4540728"/>
            <a:ext cx="153247" cy="1613182"/>
          </a:xfrm>
        </p:spPr>
        <p:txBody>
          <a:bodyPr vert="eaVert"/>
          <a:lstStyle>
            <a:lvl1pPr>
              <a:defRPr sz="996">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Presentation Title</a:t>
            </a:r>
          </a:p>
        </p:txBody>
      </p:sp>
    </p:spTree>
    <p:extLst>
      <p:ext uri="{BB962C8B-B14F-4D97-AF65-F5344CB8AC3E}">
        <p14:creationId xmlns:p14="http://schemas.microsoft.com/office/powerpoint/2010/main" val="161382138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63_Title and Content">
    <p:bg>
      <p:bgPr>
        <a:solidFill>
          <a:schemeClr val="bg1"/>
        </a:solidFill>
        <a:effectLst/>
      </p:bgPr>
    </p:bg>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424C2A87-BF7E-11FC-30A6-FFF574625DE8}"/>
              </a:ext>
            </a:extLst>
          </p:cNvPr>
          <p:cNvSpPr/>
          <p:nvPr userDrawn="1"/>
        </p:nvSpPr>
        <p:spPr>
          <a:xfrm>
            <a:off x="2529" y="634"/>
            <a:ext cx="12189471" cy="6857367"/>
          </a:xfrm>
          <a:custGeom>
            <a:avLst/>
            <a:gdLst/>
            <a:ahLst/>
            <a:cxnLst/>
            <a:rect l="l" t="t" r="r" b="b"/>
            <a:pathLst>
              <a:path w="12240260" h="6876415">
                <a:moveTo>
                  <a:pt x="12239993" y="0"/>
                </a:moveTo>
                <a:lnTo>
                  <a:pt x="0" y="0"/>
                </a:lnTo>
                <a:lnTo>
                  <a:pt x="0" y="6876008"/>
                </a:lnTo>
                <a:lnTo>
                  <a:pt x="12239993" y="6876008"/>
                </a:lnTo>
                <a:lnTo>
                  <a:pt x="12239993" y="0"/>
                </a:lnTo>
                <a:close/>
              </a:path>
            </a:pathLst>
          </a:custGeom>
          <a:solidFill>
            <a:srgbClr val="252525"/>
          </a:solidFill>
        </p:spPr>
        <p:txBody>
          <a:bodyPr wrap="square" lIns="0" tIns="0" rIns="0" bIns="0" rtlCol="0"/>
          <a:lstStyle/>
          <a:p>
            <a:r>
              <a:rPr lang="en-GB" sz="1793"/>
              <a:t> </a:t>
            </a:r>
            <a:endParaRPr sz="1793"/>
          </a:p>
        </p:txBody>
      </p:sp>
      <p:pic>
        <p:nvPicPr>
          <p:cNvPr id="11" name="Graphic 10">
            <a:extLst>
              <a:ext uri="{FF2B5EF4-FFF2-40B4-BE49-F238E27FC236}">
                <a16:creationId xmlns:a16="http://schemas.microsoft.com/office/drawing/2014/main" id="{0B00F213-018F-605C-4309-878D4B21086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475201" y="228903"/>
            <a:ext cx="539737" cy="540485"/>
          </a:xfrm>
          <a:prstGeom prst="rect">
            <a:avLst/>
          </a:prstGeom>
        </p:spPr>
      </p:pic>
      <p:sp>
        <p:nvSpPr>
          <p:cNvPr id="2" name="Holder 2"/>
          <p:cNvSpPr>
            <a:spLocks noGrp="1"/>
          </p:cNvSpPr>
          <p:nvPr>
            <p:ph type="title"/>
          </p:nvPr>
        </p:nvSpPr>
        <p:spPr>
          <a:xfrm>
            <a:off x="1265427" y="1373728"/>
            <a:ext cx="3616433" cy="658991"/>
          </a:xfrm>
        </p:spPr>
        <p:txBody>
          <a:bodyPr lIns="0" tIns="0" rIns="0" bIns="0"/>
          <a:lstStyle>
            <a:lvl1pPr>
              <a:lnSpc>
                <a:spcPts val="4980"/>
              </a:lnSpc>
              <a:defRPr sz="4980" b="1" i="0" spc="-25" dirty="0">
                <a:solidFill>
                  <a:srgbClr val="FFFFFF"/>
                </a:solidFill>
                <a:latin typeface="Atkinson Hyperlegible"/>
                <a:ea typeface="+mj-ea"/>
                <a:cs typeface="Atkinson Hyperlegible"/>
              </a:defRPr>
            </a:lvl1pPr>
          </a:lstStyle>
          <a:p>
            <a:endParaRPr/>
          </a:p>
        </p:txBody>
      </p:sp>
      <p:sp>
        <p:nvSpPr>
          <p:cNvPr id="3" name="Holder 3"/>
          <p:cNvSpPr>
            <a:spLocks noGrp="1"/>
          </p:cNvSpPr>
          <p:nvPr>
            <p:ph type="body" idx="1"/>
          </p:nvPr>
        </p:nvSpPr>
        <p:spPr>
          <a:xfrm>
            <a:off x="1306303" y="3027382"/>
            <a:ext cx="3575556" cy="183896"/>
          </a:xfrm>
        </p:spPr>
        <p:txBody>
          <a:bodyPr lIns="0" tIns="0" rIns="0" bIns="0"/>
          <a:lstStyle>
            <a:lvl1pPr>
              <a:defRPr sz="1195" b="1" spc="-10" dirty="0">
                <a:solidFill>
                  <a:srgbClr val="FFFFFF"/>
                </a:solidFill>
                <a:latin typeface="Atkinson Hyperlegible"/>
                <a:cs typeface="Atkinson Hyperlegible"/>
              </a:defRPr>
            </a:lvl1pPr>
          </a:lstStyle>
          <a:p>
            <a:endParaRPr/>
          </a:p>
        </p:txBody>
      </p:sp>
      <p:sp>
        <p:nvSpPr>
          <p:cNvPr id="17" name="Holder 3">
            <a:extLst>
              <a:ext uri="{FF2B5EF4-FFF2-40B4-BE49-F238E27FC236}">
                <a16:creationId xmlns:a16="http://schemas.microsoft.com/office/drawing/2014/main" id="{97E7AAB1-5701-7375-84AC-112CF658B335}"/>
              </a:ext>
            </a:extLst>
          </p:cNvPr>
          <p:cNvSpPr>
            <a:spLocks noGrp="1"/>
          </p:cNvSpPr>
          <p:nvPr>
            <p:ph type="body" idx="10"/>
          </p:nvPr>
        </p:nvSpPr>
        <p:spPr>
          <a:xfrm>
            <a:off x="1306303" y="3801609"/>
            <a:ext cx="3575556" cy="183896"/>
          </a:xfrm>
        </p:spPr>
        <p:txBody>
          <a:bodyPr lIns="0" tIns="0" rIns="0" bIns="0"/>
          <a:lstStyle>
            <a:lvl1pPr>
              <a:defRPr sz="1195" spc="-10" dirty="0">
                <a:solidFill>
                  <a:srgbClr val="FFFFFF"/>
                </a:solidFill>
                <a:latin typeface="Atkinson Hyperlegible"/>
                <a:cs typeface="Atkinson Hyperlegible"/>
              </a:defRPr>
            </a:lvl1pPr>
          </a:lstStyle>
          <a:p>
            <a:endParaRPr/>
          </a:p>
        </p:txBody>
      </p:sp>
      <p:sp>
        <p:nvSpPr>
          <p:cNvPr id="4" name="Slide Number Placeholder 53">
            <a:extLst>
              <a:ext uri="{FF2B5EF4-FFF2-40B4-BE49-F238E27FC236}">
                <a16:creationId xmlns:a16="http://schemas.microsoft.com/office/drawing/2014/main" id="{441CC961-D9B4-1CFA-DB2E-D364B4F91BD0}"/>
              </a:ext>
            </a:extLst>
          </p:cNvPr>
          <p:cNvSpPr>
            <a:spLocks noGrp="1"/>
          </p:cNvSpPr>
          <p:nvPr>
            <p:ph type="sldNum" sz="quarter" idx="7"/>
          </p:nvPr>
        </p:nvSpPr>
        <p:spPr>
          <a:xfrm>
            <a:off x="11483752" y="6377940"/>
            <a:ext cx="539736" cy="276232"/>
          </a:xfrm>
          <a:prstGeom prst="rect">
            <a:avLst/>
          </a:prstGeom>
        </p:spPr>
        <p:txBody>
          <a:bodyPr/>
          <a:lstStyle>
            <a:lvl1pPr algn="ctr">
              <a:defRPr b="1">
                <a:solidFill>
                  <a:schemeClr val="bg1"/>
                </a:solidFill>
              </a:defRPr>
            </a:lvl1pPr>
          </a:lstStyle>
          <a:p>
            <a:fld id="{B6F15528-21DE-4FAA-801E-634DDDAF4B2B}" type="slidenum">
              <a:rPr lang="en-US" smtClean="0">
                <a:latin typeface="+mj-lt"/>
              </a:rPr>
              <a:pPr/>
              <a:t>‹#›</a:t>
            </a:fld>
            <a:endParaRPr lang="en-US">
              <a:latin typeface="+mj-lt"/>
            </a:endParaRPr>
          </a:p>
        </p:txBody>
      </p:sp>
      <p:sp>
        <p:nvSpPr>
          <p:cNvPr id="6" name="Vertical Text Placeholder 8">
            <a:extLst>
              <a:ext uri="{FF2B5EF4-FFF2-40B4-BE49-F238E27FC236}">
                <a16:creationId xmlns:a16="http://schemas.microsoft.com/office/drawing/2014/main" id="{DC3F4C24-D972-2B70-DB2C-AE46D46BFA5B}"/>
              </a:ext>
            </a:extLst>
          </p:cNvPr>
          <p:cNvSpPr>
            <a:spLocks noGrp="1"/>
          </p:cNvSpPr>
          <p:nvPr>
            <p:ph type="body" orient="vert" sz="quarter" idx="22" hasCustomPrompt="1"/>
          </p:nvPr>
        </p:nvSpPr>
        <p:spPr>
          <a:xfrm>
            <a:off x="11676996" y="4540728"/>
            <a:ext cx="153247" cy="1613182"/>
          </a:xfrm>
        </p:spPr>
        <p:txBody>
          <a:bodyPr vert="eaVert"/>
          <a:lstStyle>
            <a:lvl1pPr>
              <a:defRPr sz="996">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Presentation Title</a:t>
            </a:r>
          </a:p>
        </p:txBody>
      </p:sp>
    </p:spTree>
    <p:extLst>
      <p:ext uri="{BB962C8B-B14F-4D97-AF65-F5344CB8AC3E}">
        <p14:creationId xmlns:p14="http://schemas.microsoft.com/office/powerpoint/2010/main" val="345377030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58_Title and Content">
    <p:bg>
      <p:bgPr>
        <a:solidFill>
          <a:schemeClr val="bg1"/>
        </a:solidFill>
        <a:effectLst/>
      </p:bgPr>
    </p:bg>
    <p:spTree>
      <p:nvGrpSpPr>
        <p:cNvPr id="1" name=""/>
        <p:cNvGrpSpPr/>
        <p:nvPr/>
      </p:nvGrpSpPr>
      <p:grpSpPr>
        <a:xfrm>
          <a:off x="0" y="0"/>
          <a:ext cx="0" cy="0"/>
          <a:chOff x="0" y="0"/>
          <a:chExt cx="0" cy="0"/>
        </a:xfrm>
      </p:grpSpPr>
      <p:sp>
        <p:nvSpPr>
          <p:cNvPr id="3" name="Holder 3"/>
          <p:cNvSpPr>
            <a:spLocks noGrp="1"/>
          </p:cNvSpPr>
          <p:nvPr>
            <p:ph type="body" idx="1"/>
          </p:nvPr>
        </p:nvSpPr>
        <p:spPr>
          <a:xfrm>
            <a:off x="1056689" y="997355"/>
            <a:ext cx="2352398" cy="276232"/>
          </a:xfrm>
        </p:spPr>
        <p:txBody>
          <a:bodyPr lIns="0" tIns="0" rIns="0" bIns="0"/>
          <a:lstStyle>
            <a:lvl1pPr>
              <a:defRPr sz="1793" b="1" spc="-20" dirty="0">
                <a:solidFill>
                  <a:schemeClr val="tx2"/>
                </a:solidFill>
                <a:latin typeface="Atkinson Hyperlegible"/>
                <a:cs typeface="Atkinson Hyperlegible"/>
              </a:defRPr>
            </a:lvl1pPr>
          </a:lstStyle>
          <a:p>
            <a:endParaRPr/>
          </a:p>
        </p:txBody>
      </p:sp>
      <p:sp>
        <p:nvSpPr>
          <p:cNvPr id="17" name="Holder 3">
            <a:extLst>
              <a:ext uri="{FF2B5EF4-FFF2-40B4-BE49-F238E27FC236}">
                <a16:creationId xmlns:a16="http://schemas.microsoft.com/office/drawing/2014/main" id="{97E7AAB1-5701-7375-84AC-112CF658B335}"/>
              </a:ext>
            </a:extLst>
          </p:cNvPr>
          <p:cNvSpPr>
            <a:spLocks noGrp="1"/>
          </p:cNvSpPr>
          <p:nvPr>
            <p:ph type="body" idx="10"/>
          </p:nvPr>
        </p:nvSpPr>
        <p:spPr>
          <a:xfrm>
            <a:off x="1056689" y="1379991"/>
            <a:ext cx="2352398" cy="207557"/>
          </a:xfrm>
        </p:spPr>
        <p:txBody>
          <a:bodyPr vert="horz" wrap="square" lIns="0" tIns="22860" rIns="0" bIns="0" rtlCol="0">
            <a:spAutoFit/>
          </a:bodyPr>
          <a:lstStyle>
            <a:lvl1pPr>
              <a:defRPr sz="1394" dirty="0">
                <a:solidFill>
                  <a:schemeClr val="tx1"/>
                </a:solidFill>
                <a:latin typeface="Atkinson Hyperlegible"/>
                <a:cs typeface="Atkinson Hyperlegible"/>
              </a:defRPr>
            </a:lvl1pPr>
          </a:lstStyle>
          <a:p>
            <a:pPr marL="12648" marR="5059" lvl="0">
              <a:lnSpc>
                <a:spcPts val="1394"/>
              </a:lnSpc>
              <a:spcBef>
                <a:spcPts val="179"/>
              </a:spcBef>
            </a:pPr>
            <a:endParaRPr/>
          </a:p>
        </p:txBody>
      </p:sp>
      <p:sp>
        <p:nvSpPr>
          <p:cNvPr id="4" name="Slide Number Placeholder 53">
            <a:extLst>
              <a:ext uri="{FF2B5EF4-FFF2-40B4-BE49-F238E27FC236}">
                <a16:creationId xmlns:a16="http://schemas.microsoft.com/office/drawing/2014/main" id="{441CC961-D9B4-1CFA-DB2E-D364B4F91BD0}"/>
              </a:ext>
            </a:extLst>
          </p:cNvPr>
          <p:cNvSpPr>
            <a:spLocks noGrp="1"/>
          </p:cNvSpPr>
          <p:nvPr>
            <p:ph type="sldNum" sz="quarter" idx="7"/>
          </p:nvPr>
        </p:nvSpPr>
        <p:spPr>
          <a:xfrm>
            <a:off x="11483752" y="6377940"/>
            <a:ext cx="539736" cy="276232"/>
          </a:xfrm>
          <a:prstGeom prst="rect">
            <a:avLst/>
          </a:prstGeom>
        </p:spPr>
        <p:txBody>
          <a:bodyPr/>
          <a:lstStyle>
            <a:lvl1pPr algn="ctr">
              <a:defRPr b="1">
                <a:solidFill>
                  <a:schemeClr val="tx1"/>
                </a:solidFill>
              </a:defRPr>
            </a:lvl1pPr>
          </a:lstStyle>
          <a:p>
            <a:fld id="{B6F15528-21DE-4FAA-801E-634DDDAF4B2B}" type="slidenum">
              <a:rPr lang="en-US" smtClean="0">
                <a:latin typeface="+mj-lt"/>
              </a:rPr>
              <a:pPr/>
              <a:t>‹#›</a:t>
            </a:fld>
            <a:endParaRPr lang="en-US">
              <a:latin typeface="+mj-lt"/>
            </a:endParaRPr>
          </a:p>
        </p:txBody>
      </p:sp>
      <p:sp>
        <p:nvSpPr>
          <p:cNvPr id="19" name="Holder 3">
            <a:extLst>
              <a:ext uri="{FF2B5EF4-FFF2-40B4-BE49-F238E27FC236}">
                <a16:creationId xmlns:a16="http://schemas.microsoft.com/office/drawing/2014/main" id="{5EE67F6E-89B1-0D7E-64C5-E367BF9367ED}"/>
              </a:ext>
            </a:extLst>
          </p:cNvPr>
          <p:cNvSpPr>
            <a:spLocks noGrp="1"/>
          </p:cNvSpPr>
          <p:nvPr>
            <p:ph type="body" idx="11"/>
          </p:nvPr>
        </p:nvSpPr>
        <p:spPr>
          <a:xfrm>
            <a:off x="4651186" y="997355"/>
            <a:ext cx="2352398" cy="276232"/>
          </a:xfrm>
        </p:spPr>
        <p:txBody>
          <a:bodyPr lIns="0" tIns="0" rIns="0" bIns="0"/>
          <a:lstStyle>
            <a:lvl1pPr>
              <a:defRPr sz="1793" b="1" spc="-20" dirty="0">
                <a:solidFill>
                  <a:schemeClr val="tx2"/>
                </a:solidFill>
                <a:latin typeface="Atkinson Hyperlegible"/>
                <a:cs typeface="Atkinson Hyperlegible"/>
              </a:defRPr>
            </a:lvl1pPr>
          </a:lstStyle>
          <a:p>
            <a:endParaRPr/>
          </a:p>
        </p:txBody>
      </p:sp>
      <p:sp>
        <p:nvSpPr>
          <p:cNvPr id="20" name="Holder 3">
            <a:extLst>
              <a:ext uri="{FF2B5EF4-FFF2-40B4-BE49-F238E27FC236}">
                <a16:creationId xmlns:a16="http://schemas.microsoft.com/office/drawing/2014/main" id="{5CD197F1-C10D-E492-9CFA-6D9541E7717D}"/>
              </a:ext>
            </a:extLst>
          </p:cNvPr>
          <p:cNvSpPr>
            <a:spLocks noGrp="1"/>
          </p:cNvSpPr>
          <p:nvPr>
            <p:ph type="body" idx="12"/>
          </p:nvPr>
        </p:nvSpPr>
        <p:spPr>
          <a:xfrm>
            <a:off x="4651186" y="1379991"/>
            <a:ext cx="2352398" cy="207557"/>
          </a:xfrm>
        </p:spPr>
        <p:txBody>
          <a:bodyPr vert="horz" wrap="square" lIns="0" tIns="22860" rIns="0" bIns="0" rtlCol="0">
            <a:spAutoFit/>
          </a:bodyPr>
          <a:lstStyle>
            <a:lvl1pPr>
              <a:defRPr sz="1394" dirty="0">
                <a:solidFill>
                  <a:schemeClr val="tx1"/>
                </a:solidFill>
                <a:latin typeface="Atkinson Hyperlegible"/>
                <a:cs typeface="Atkinson Hyperlegible"/>
              </a:defRPr>
            </a:lvl1pPr>
          </a:lstStyle>
          <a:p>
            <a:pPr marL="12648" marR="5059" lvl="0">
              <a:lnSpc>
                <a:spcPts val="1394"/>
              </a:lnSpc>
              <a:spcBef>
                <a:spcPts val="179"/>
              </a:spcBef>
            </a:pPr>
            <a:endParaRPr/>
          </a:p>
        </p:txBody>
      </p:sp>
      <p:sp>
        <p:nvSpPr>
          <p:cNvPr id="21" name="Holder 3">
            <a:extLst>
              <a:ext uri="{FF2B5EF4-FFF2-40B4-BE49-F238E27FC236}">
                <a16:creationId xmlns:a16="http://schemas.microsoft.com/office/drawing/2014/main" id="{D9B1DC03-29DA-EAC4-2D32-925D0F61154C}"/>
              </a:ext>
            </a:extLst>
          </p:cNvPr>
          <p:cNvSpPr>
            <a:spLocks noGrp="1"/>
          </p:cNvSpPr>
          <p:nvPr>
            <p:ph type="body" idx="13"/>
          </p:nvPr>
        </p:nvSpPr>
        <p:spPr>
          <a:xfrm>
            <a:off x="8331951" y="997355"/>
            <a:ext cx="2352398" cy="276232"/>
          </a:xfrm>
        </p:spPr>
        <p:txBody>
          <a:bodyPr lIns="0" tIns="0" rIns="0" bIns="0"/>
          <a:lstStyle>
            <a:lvl1pPr>
              <a:defRPr sz="1793" b="1" spc="-20" dirty="0">
                <a:solidFill>
                  <a:schemeClr val="tx2"/>
                </a:solidFill>
                <a:latin typeface="Atkinson Hyperlegible"/>
                <a:cs typeface="Atkinson Hyperlegible"/>
              </a:defRPr>
            </a:lvl1pPr>
          </a:lstStyle>
          <a:p>
            <a:endParaRPr/>
          </a:p>
        </p:txBody>
      </p:sp>
      <p:sp>
        <p:nvSpPr>
          <p:cNvPr id="22" name="Holder 3">
            <a:extLst>
              <a:ext uri="{FF2B5EF4-FFF2-40B4-BE49-F238E27FC236}">
                <a16:creationId xmlns:a16="http://schemas.microsoft.com/office/drawing/2014/main" id="{F22D5C25-30EE-7031-9666-89EF754C4F15}"/>
              </a:ext>
            </a:extLst>
          </p:cNvPr>
          <p:cNvSpPr>
            <a:spLocks noGrp="1"/>
          </p:cNvSpPr>
          <p:nvPr>
            <p:ph type="body" idx="14"/>
          </p:nvPr>
        </p:nvSpPr>
        <p:spPr>
          <a:xfrm>
            <a:off x="8331951" y="1379991"/>
            <a:ext cx="2352398" cy="207557"/>
          </a:xfrm>
        </p:spPr>
        <p:txBody>
          <a:bodyPr vert="horz" wrap="square" lIns="0" tIns="22860" rIns="0" bIns="0" rtlCol="0">
            <a:spAutoFit/>
          </a:bodyPr>
          <a:lstStyle>
            <a:lvl1pPr>
              <a:defRPr sz="1394" dirty="0">
                <a:solidFill>
                  <a:schemeClr val="tx1"/>
                </a:solidFill>
                <a:latin typeface="Atkinson Hyperlegible"/>
                <a:cs typeface="Atkinson Hyperlegible"/>
              </a:defRPr>
            </a:lvl1pPr>
          </a:lstStyle>
          <a:p>
            <a:pPr marL="12648" marR="5059" lvl="0">
              <a:lnSpc>
                <a:spcPts val="1394"/>
              </a:lnSpc>
              <a:spcBef>
                <a:spcPts val="179"/>
              </a:spcBef>
            </a:pPr>
            <a:endParaRPr/>
          </a:p>
        </p:txBody>
      </p:sp>
      <p:sp>
        <p:nvSpPr>
          <p:cNvPr id="2" name="object 4">
            <a:extLst>
              <a:ext uri="{FF2B5EF4-FFF2-40B4-BE49-F238E27FC236}">
                <a16:creationId xmlns:a16="http://schemas.microsoft.com/office/drawing/2014/main" id="{F6DCC576-103C-FAB4-9649-5FB041C292D1}"/>
              </a:ext>
            </a:extLst>
          </p:cNvPr>
          <p:cNvSpPr txBox="1"/>
          <p:nvPr userDrawn="1"/>
        </p:nvSpPr>
        <p:spPr>
          <a:xfrm>
            <a:off x="399982" y="4948779"/>
            <a:ext cx="153247" cy="1478087"/>
          </a:xfrm>
          <a:prstGeom prst="rect">
            <a:avLst/>
          </a:prstGeom>
        </p:spPr>
        <p:txBody>
          <a:bodyPr vert="vert270" wrap="square" lIns="0" tIns="6324" rIns="0" bIns="0" rtlCol="0">
            <a:spAutoFit/>
          </a:bodyPr>
          <a:lstStyle/>
          <a:p>
            <a:pPr marL="12648">
              <a:lnSpc>
                <a:spcPct val="100000"/>
              </a:lnSpc>
              <a:spcBef>
                <a:spcPts val="50"/>
              </a:spcBef>
            </a:pPr>
            <a:r>
              <a:rPr sz="996" b="1" spc="-30">
                <a:solidFill>
                  <a:schemeClr val="tx1"/>
                </a:solidFill>
                <a:latin typeface="Atkinson Hyperlegible"/>
                <a:cs typeface="Atkinson Hyperlegible"/>
              </a:rPr>
              <a:t>Accelerating</a:t>
            </a:r>
            <a:r>
              <a:rPr sz="996" b="1" spc="5">
                <a:solidFill>
                  <a:schemeClr val="tx1"/>
                </a:solidFill>
                <a:latin typeface="Atkinson Hyperlegible"/>
                <a:cs typeface="Atkinson Hyperlegible"/>
              </a:rPr>
              <a:t> </a:t>
            </a:r>
            <a:r>
              <a:rPr lang="en-GB" sz="996" b="1" spc="-35">
                <a:solidFill>
                  <a:schemeClr val="tx1"/>
                </a:solidFill>
                <a:latin typeface="Atkinson Hyperlegible"/>
                <a:cs typeface="Atkinson Hyperlegible"/>
              </a:rPr>
              <a:t>N</a:t>
            </a:r>
            <a:r>
              <a:rPr sz="996" b="1" spc="-35">
                <a:solidFill>
                  <a:schemeClr val="tx1"/>
                </a:solidFill>
                <a:latin typeface="Atkinson Hyperlegible"/>
                <a:cs typeface="Atkinson Hyperlegible"/>
              </a:rPr>
              <a:t>et</a:t>
            </a:r>
            <a:r>
              <a:rPr lang="en-GB" sz="996" b="1" spc="-35">
                <a:solidFill>
                  <a:schemeClr val="tx1"/>
                </a:solidFill>
                <a:latin typeface="Atkinson Hyperlegible"/>
                <a:cs typeface="Atkinson Hyperlegible"/>
              </a:rPr>
              <a:t> </a:t>
            </a:r>
            <a:r>
              <a:rPr lang="en-GB" sz="996" b="1" spc="-20">
                <a:solidFill>
                  <a:schemeClr val="tx1"/>
                </a:solidFill>
                <a:latin typeface="Atkinson Hyperlegible"/>
                <a:cs typeface="Atkinson Hyperlegible"/>
              </a:rPr>
              <a:t>Z</a:t>
            </a:r>
            <a:r>
              <a:rPr sz="996" b="1" spc="-20" err="1">
                <a:solidFill>
                  <a:schemeClr val="tx1"/>
                </a:solidFill>
                <a:latin typeface="Atkinson Hyperlegible"/>
                <a:cs typeface="Atkinson Hyperlegible"/>
              </a:rPr>
              <a:t>ero</a:t>
            </a:r>
            <a:endParaRPr sz="996">
              <a:solidFill>
                <a:schemeClr val="tx1"/>
              </a:solidFill>
              <a:latin typeface="Atkinson Hyperlegible"/>
              <a:cs typeface="Atkinson Hyperlegible"/>
            </a:endParaRPr>
          </a:p>
        </p:txBody>
      </p:sp>
      <p:sp>
        <p:nvSpPr>
          <p:cNvPr id="14" name="Title 13">
            <a:extLst>
              <a:ext uri="{FF2B5EF4-FFF2-40B4-BE49-F238E27FC236}">
                <a16:creationId xmlns:a16="http://schemas.microsoft.com/office/drawing/2014/main" id="{044D1CF9-5E24-A99D-674B-9026C6C9B3BF}"/>
              </a:ext>
            </a:extLst>
          </p:cNvPr>
          <p:cNvSpPr>
            <a:spLocks noGrp="1"/>
          </p:cNvSpPr>
          <p:nvPr>
            <p:ph type="title" hasCustomPrompt="1"/>
          </p:nvPr>
        </p:nvSpPr>
        <p:spPr>
          <a:xfrm>
            <a:off x="1087668" y="4112900"/>
            <a:ext cx="9713129" cy="1227696"/>
          </a:xfrm>
        </p:spPr>
        <p:txBody>
          <a:bodyPr/>
          <a:lstStyle>
            <a:lvl1pPr>
              <a:defRPr sz="7967">
                <a:solidFill>
                  <a:schemeClr val="tx1"/>
                </a:solidFill>
              </a:defRPr>
            </a:lvl1pPr>
          </a:lstStyle>
          <a:p>
            <a:r>
              <a:rPr lang="en-GB"/>
              <a:t>Click to edit title</a:t>
            </a:r>
          </a:p>
        </p:txBody>
      </p:sp>
      <p:pic>
        <p:nvPicPr>
          <p:cNvPr id="24" name="Graphic 23">
            <a:extLst>
              <a:ext uri="{FF2B5EF4-FFF2-40B4-BE49-F238E27FC236}">
                <a16:creationId xmlns:a16="http://schemas.microsoft.com/office/drawing/2014/main" id="{FC6A9901-BC05-E492-CE32-0AB6A6E07D3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475201" y="228903"/>
            <a:ext cx="539737" cy="540485"/>
          </a:xfrm>
          <a:prstGeom prst="rect">
            <a:avLst/>
          </a:prstGeom>
        </p:spPr>
      </p:pic>
      <p:pic>
        <p:nvPicPr>
          <p:cNvPr id="23" name="Graphic 22">
            <a:extLst>
              <a:ext uri="{FF2B5EF4-FFF2-40B4-BE49-F238E27FC236}">
                <a16:creationId xmlns:a16="http://schemas.microsoft.com/office/drawing/2014/main" id="{B189C137-2443-10AB-2311-83E788B44D1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1475451" y="228903"/>
            <a:ext cx="539237" cy="539984"/>
          </a:xfrm>
          <a:prstGeom prst="rect">
            <a:avLst/>
          </a:prstGeom>
        </p:spPr>
      </p:pic>
      <p:sp>
        <p:nvSpPr>
          <p:cNvPr id="5" name="Vertical Text Placeholder 8">
            <a:extLst>
              <a:ext uri="{FF2B5EF4-FFF2-40B4-BE49-F238E27FC236}">
                <a16:creationId xmlns:a16="http://schemas.microsoft.com/office/drawing/2014/main" id="{E4408100-9ECD-5D49-7A98-AB72954171E1}"/>
              </a:ext>
            </a:extLst>
          </p:cNvPr>
          <p:cNvSpPr>
            <a:spLocks noGrp="1"/>
          </p:cNvSpPr>
          <p:nvPr>
            <p:ph type="body" orient="vert" sz="quarter" idx="22" hasCustomPrompt="1"/>
          </p:nvPr>
        </p:nvSpPr>
        <p:spPr>
          <a:xfrm>
            <a:off x="11676996" y="4540728"/>
            <a:ext cx="153247" cy="1613182"/>
          </a:xfrm>
        </p:spPr>
        <p:txBody>
          <a:bodyPr vert="eaVert"/>
          <a:lstStyle>
            <a:lvl1pPr>
              <a:defRPr sz="996">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Presentation Title</a:t>
            </a:r>
          </a:p>
        </p:txBody>
      </p:sp>
    </p:spTree>
    <p:extLst>
      <p:ext uri="{BB962C8B-B14F-4D97-AF65-F5344CB8AC3E}">
        <p14:creationId xmlns:p14="http://schemas.microsoft.com/office/powerpoint/2010/main" val="125984007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79_Title and Content">
    <p:bg>
      <p:bgPr>
        <a:solidFill>
          <a:schemeClr val="bg1"/>
        </a:solidFill>
        <a:effectLst/>
      </p:bgPr>
    </p:bg>
    <p:spTree>
      <p:nvGrpSpPr>
        <p:cNvPr id="1" name=""/>
        <p:cNvGrpSpPr/>
        <p:nvPr/>
      </p:nvGrpSpPr>
      <p:grpSpPr>
        <a:xfrm>
          <a:off x="0" y="0"/>
          <a:ext cx="0" cy="0"/>
          <a:chOff x="0" y="0"/>
          <a:chExt cx="0" cy="0"/>
        </a:xfrm>
      </p:grpSpPr>
      <p:sp>
        <p:nvSpPr>
          <p:cNvPr id="3" name="Holder 3"/>
          <p:cNvSpPr>
            <a:spLocks noGrp="1"/>
          </p:cNvSpPr>
          <p:nvPr>
            <p:ph type="body" idx="1"/>
          </p:nvPr>
        </p:nvSpPr>
        <p:spPr>
          <a:xfrm>
            <a:off x="1056689" y="997355"/>
            <a:ext cx="2352398" cy="276232"/>
          </a:xfrm>
        </p:spPr>
        <p:txBody>
          <a:bodyPr lIns="0" tIns="0" rIns="0" bIns="0"/>
          <a:lstStyle>
            <a:lvl1pPr>
              <a:defRPr sz="1793" b="1" spc="-20" dirty="0">
                <a:solidFill>
                  <a:schemeClr val="tx2"/>
                </a:solidFill>
                <a:latin typeface="Atkinson Hyperlegible"/>
                <a:cs typeface="Atkinson Hyperlegible"/>
              </a:defRPr>
            </a:lvl1pPr>
          </a:lstStyle>
          <a:p>
            <a:endParaRPr/>
          </a:p>
        </p:txBody>
      </p:sp>
      <p:sp>
        <p:nvSpPr>
          <p:cNvPr id="17" name="Holder 3">
            <a:extLst>
              <a:ext uri="{FF2B5EF4-FFF2-40B4-BE49-F238E27FC236}">
                <a16:creationId xmlns:a16="http://schemas.microsoft.com/office/drawing/2014/main" id="{97E7AAB1-5701-7375-84AC-112CF658B335}"/>
              </a:ext>
            </a:extLst>
          </p:cNvPr>
          <p:cNvSpPr>
            <a:spLocks noGrp="1"/>
          </p:cNvSpPr>
          <p:nvPr>
            <p:ph type="body" idx="10"/>
          </p:nvPr>
        </p:nvSpPr>
        <p:spPr>
          <a:xfrm>
            <a:off x="1056689" y="1379991"/>
            <a:ext cx="2352398" cy="207557"/>
          </a:xfrm>
        </p:spPr>
        <p:txBody>
          <a:bodyPr vert="horz" wrap="square" lIns="0" tIns="22860" rIns="0" bIns="0" rtlCol="0">
            <a:spAutoFit/>
          </a:bodyPr>
          <a:lstStyle>
            <a:lvl1pPr>
              <a:defRPr sz="1394" dirty="0">
                <a:solidFill>
                  <a:schemeClr val="tx1"/>
                </a:solidFill>
                <a:latin typeface="Atkinson Hyperlegible"/>
                <a:cs typeface="Atkinson Hyperlegible"/>
              </a:defRPr>
            </a:lvl1pPr>
          </a:lstStyle>
          <a:p>
            <a:pPr marL="12648" marR="5059" lvl="0">
              <a:lnSpc>
                <a:spcPts val="1394"/>
              </a:lnSpc>
              <a:spcBef>
                <a:spcPts val="179"/>
              </a:spcBef>
            </a:pPr>
            <a:endParaRPr/>
          </a:p>
        </p:txBody>
      </p:sp>
      <p:sp>
        <p:nvSpPr>
          <p:cNvPr id="4" name="Slide Number Placeholder 53">
            <a:extLst>
              <a:ext uri="{FF2B5EF4-FFF2-40B4-BE49-F238E27FC236}">
                <a16:creationId xmlns:a16="http://schemas.microsoft.com/office/drawing/2014/main" id="{441CC961-D9B4-1CFA-DB2E-D364B4F91BD0}"/>
              </a:ext>
            </a:extLst>
          </p:cNvPr>
          <p:cNvSpPr>
            <a:spLocks noGrp="1"/>
          </p:cNvSpPr>
          <p:nvPr>
            <p:ph type="sldNum" sz="quarter" idx="7"/>
          </p:nvPr>
        </p:nvSpPr>
        <p:spPr>
          <a:xfrm>
            <a:off x="11483752" y="6377940"/>
            <a:ext cx="539736" cy="276232"/>
          </a:xfrm>
          <a:prstGeom prst="rect">
            <a:avLst/>
          </a:prstGeom>
        </p:spPr>
        <p:txBody>
          <a:bodyPr/>
          <a:lstStyle>
            <a:lvl1pPr algn="ctr">
              <a:defRPr b="1">
                <a:solidFill>
                  <a:schemeClr val="tx1"/>
                </a:solidFill>
              </a:defRPr>
            </a:lvl1pPr>
          </a:lstStyle>
          <a:p>
            <a:fld id="{B6F15528-21DE-4FAA-801E-634DDDAF4B2B}" type="slidenum">
              <a:rPr lang="en-US" smtClean="0">
                <a:latin typeface="+mj-lt"/>
              </a:rPr>
              <a:pPr/>
              <a:t>‹#›</a:t>
            </a:fld>
            <a:endParaRPr lang="en-US">
              <a:latin typeface="+mj-lt"/>
            </a:endParaRPr>
          </a:p>
        </p:txBody>
      </p:sp>
      <p:sp>
        <p:nvSpPr>
          <p:cNvPr id="19" name="Holder 3">
            <a:extLst>
              <a:ext uri="{FF2B5EF4-FFF2-40B4-BE49-F238E27FC236}">
                <a16:creationId xmlns:a16="http://schemas.microsoft.com/office/drawing/2014/main" id="{5EE67F6E-89B1-0D7E-64C5-E367BF9367ED}"/>
              </a:ext>
            </a:extLst>
          </p:cNvPr>
          <p:cNvSpPr>
            <a:spLocks noGrp="1"/>
          </p:cNvSpPr>
          <p:nvPr>
            <p:ph type="body" idx="11"/>
          </p:nvPr>
        </p:nvSpPr>
        <p:spPr>
          <a:xfrm>
            <a:off x="4651186" y="997355"/>
            <a:ext cx="2352398" cy="276232"/>
          </a:xfrm>
        </p:spPr>
        <p:txBody>
          <a:bodyPr lIns="0" tIns="0" rIns="0" bIns="0"/>
          <a:lstStyle>
            <a:lvl1pPr>
              <a:defRPr sz="1793" b="1" spc="-20" dirty="0">
                <a:solidFill>
                  <a:schemeClr val="tx2"/>
                </a:solidFill>
                <a:latin typeface="Atkinson Hyperlegible"/>
                <a:cs typeface="Atkinson Hyperlegible"/>
              </a:defRPr>
            </a:lvl1pPr>
          </a:lstStyle>
          <a:p>
            <a:endParaRPr/>
          </a:p>
        </p:txBody>
      </p:sp>
      <p:sp>
        <p:nvSpPr>
          <p:cNvPr id="20" name="Holder 3">
            <a:extLst>
              <a:ext uri="{FF2B5EF4-FFF2-40B4-BE49-F238E27FC236}">
                <a16:creationId xmlns:a16="http://schemas.microsoft.com/office/drawing/2014/main" id="{5CD197F1-C10D-E492-9CFA-6D9541E7717D}"/>
              </a:ext>
            </a:extLst>
          </p:cNvPr>
          <p:cNvSpPr>
            <a:spLocks noGrp="1"/>
          </p:cNvSpPr>
          <p:nvPr>
            <p:ph type="body" idx="12"/>
          </p:nvPr>
        </p:nvSpPr>
        <p:spPr>
          <a:xfrm>
            <a:off x="4651186" y="1379991"/>
            <a:ext cx="2352398" cy="207557"/>
          </a:xfrm>
        </p:spPr>
        <p:txBody>
          <a:bodyPr vert="horz" wrap="square" lIns="0" tIns="22860" rIns="0" bIns="0" rtlCol="0">
            <a:spAutoFit/>
          </a:bodyPr>
          <a:lstStyle>
            <a:lvl1pPr>
              <a:defRPr sz="1394" dirty="0">
                <a:solidFill>
                  <a:schemeClr val="tx1"/>
                </a:solidFill>
                <a:latin typeface="Atkinson Hyperlegible"/>
                <a:cs typeface="Atkinson Hyperlegible"/>
              </a:defRPr>
            </a:lvl1pPr>
          </a:lstStyle>
          <a:p>
            <a:pPr marL="12648" marR="5059" lvl="0">
              <a:lnSpc>
                <a:spcPts val="1394"/>
              </a:lnSpc>
              <a:spcBef>
                <a:spcPts val="179"/>
              </a:spcBef>
            </a:pPr>
            <a:endParaRPr/>
          </a:p>
        </p:txBody>
      </p:sp>
      <p:sp>
        <p:nvSpPr>
          <p:cNvPr id="21" name="Holder 3">
            <a:extLst>
              <a:ext uri="{FF2B5EF4-FFF2-40B4-BE49-F238E27FC236}">
                <a16:creationId xmlns:a16="http://schemas.microsoft.com/office/drawing/2014/main" id="{D9B1DC03-29DA-EAC4-2D32-925D0F61154C}"/>
              </a:ext>
            </a:extLst>
          </p:cNvPr>
          <p:cNvSpPr>
            <a:spLocks noGrp="1"/>
          </p:cNvSpPr>
          <p:nvPr>
            <p:ph type="body" idx="13"/>
          </p:nvPr>
        </p:nvSpPr>
        <p:spPr>
          <a:xfrm>
            <a:off x="8331951" y="997355"/>
            <a:ext cx="2352398" cy="276232"/>
          </a:xfrm>
        </p:spPr>
        <p:txBody>
          <a:bodyPr lIns="0" tIns="0" rIns="0" bIns="0"/>
          <a:lstStyle>
            <a:lvl1pPr>
              <a:defRPr sz="1793" b="1" spc="-20" dirty="0">
                <a:solidFill>
                  <a:schemeClr val="tx2"/>
                </a:solidFill>
                <a:latin typeface="Atkinson Hyperlegible"/>
                <a:cs typeface="Atkinson Hyperlegible"/>
              </a:defRPr>
            </a:lvl1pPr>
          </a:lstStyle>
          <a:p>
            <a:endParaRPr/>
          </a:p>
        </p:txBody>
      </p:sp>
      <p:sp>
        <p:nvSpPr>
          <p:cNvPr id="22" name="Holder 3">
            <a:extLst>
              <a:ext uri="{FF2B5EF4-FFF2-40B4-BE49-F238E27FC236}">
                <a16:creationId xmlns:a16="http://schemas.microsoft.com/office/drawing/2014/main" id="{F22D5C25-30EE-7031-9666-89EF754C4F15}"/>
              </a:ext>
            </a:extLst>
          </p:cNvPr>
          <p:cNvSpPr>
            <a:spLocks noGrp="1"/>
          </p:cNvSpPr>
          <p:nvPr>
            <p:ph type="body" idx="14"/>
          </p:nvPr>
        </p:nvSpPr>
        <p:spPr>
          <a:xfrm>
            <a:off x="8331951" y="1379991"/>
            <a:ext cx="2352398" cy="207557"/>
          </a:xfrm>
        </p:spPr>
        <p:txBody>
          <a:bodyPr vert="horz" wrap="square" lIns="0" tIns="22860" rIns="0" bIns="0" rtlCol="0">
            <a:spAutoFit/>
          </a:bodyPr>
          <a:lstStyle>
            <a:lvl1pPr>
              <a:defRPr sz="1394" dirty="0">
                <a:solidFill>
                  <a:schemeClr val="tx1"/>
                </a:solidFill>
                <a:latin typeface="Atkinson Hyperlegible"/>
                <a:cs typeface="Atkinson Hyperlegible"/>
              </a:defRPr>
            </a:lvl1pPr>
          </a:lstStyle>
          <a:p>
            <a:pPr marL="12648" marR="5059" lvl="0">
              <a:lnSpc>
                <a:spcPts val="1394"/>
              </a:lnSpc>
              <a:spcBef>
                <a:spcPts val="179"/>
              </a:spcBef>
            </a:pPr>
            <a:endParaRPr/>
          </a:p>
        </p:txBody>
      </p:sp>
      <p:sp>
        <p:nvSpPr>
          <p:cNvPr id="14" name="Title 13">
            <a:extLst>
              <a:ext uri="{FF2B5EF4-FFF2-40B4-BE49-F238E27FC236}">
                <a16:creationId xmlns:a16="http://schemas.microsoft.com/office/drawing/2014/main" id="{044D1CF9-5E24-A99D-674B-9026C6C9B3BF}"/>
              </a:ext>
            </a:extLst>
          </p:cNvPr>
          <p:cNvSpPr>
            <a:spLocks noGrp="1"/>
          </p:cNvSpPr>
          <p:nvPr>
            <p:ph type="title" hasCustomPrompt="1"/>
          </p:nvPr>
        </p:nvSpPr>
        <p:spPr>
          <a:xfrm>
            <a:off x="1087668" y="4112900"/>
            <a:ext cx="9713129" cy="1227696"/>
          </a:xfrm>
        </p:spPr>
        <p:txBody>
          <a:bodyPr/>
          <a:lstStyle>
            <a:lvl1pPr>
              <a:defRPr sz="7967">
                <a:solidFill>
                  <a:schemeClr val="tx1"/>
                </a:solidFill>
              </a:defRPr>
            </a:lvl1pPr>
          </a:lstStyle>
          <a:p>
            <a:r>
              <a:rPr lang="en-GB"/>
              <a:t>Click to edit title</a:t>
            </a:r>
          </a:p>
        </p:txBody>
      </p:sp>
      <p:pic>
        <p:nvPicPr>
          <p:cNvPr id="24" name="Graphic 23">
            <a:extLst>
              <a:ext uri="{FF2B5EF4-FFF2-40B4-BE49-F238E27FC236}">
                <a16:creationId xmlns:a16="http://schemas.microsoft.com/office/drawing/2014/main" id="{FC6A9901-BC05-E492-CE32-0AB6A6E07D3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475201" y="228903"/>
            <a:ext cx="539737" cy="540485"/>
          </a:xfrm>
          <a:prstGeom prst="rect">
            <a:avLst/>
          </a:prstGeom>
        </p:spPr>
      </p:pic>
      <p:pic>
        <p:nvPicPr>
          <p:cNvPr id="23" name="Graphic 22">
            <a:extLst>
              <a:ext uri="{FF2B5EF4-FFF2-40B4-BE49-F238E27FC236}">
                <a16:creationId xmlns:a16="http://schemas.microsoft.com/office/drawing/2014/main" id="{B189C137-2443-10AB-2311-83E788B44D1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1475451" y="228903"/>
            <a:ext cx="539237" cy="539984"/>
          </a:xfrm>
          <a:prstGeom prst="rect">
            <a:avLst/>
          </a:prstGeom>
        </p:spPr>
      </p:pic>
      <p:sp>
        <p:nvSpPr>
          <p:cNvPr id="5" name="Vertical Text Placeholder 8">
            <a:extLst>
              <a:ext uri="{FF2B5EF4-FFF2-40B4-BE49-F238E27FC236}">
                <a16:creationId xmlns:a16="http://schemas.microsoft.com/office/drawing/2014/main" id="{E4408100-9ECD-5D49-7A98-AB72954171E1}"/>
              </a:ext>
            </a:extLst>
          </p:cNvPr>
          <p:cNvSpPr>
            <a:spLocks noGrp="1"/>
          </p:cNvSpPr>
          <p:nvPr>
            <p:ph type="body" orient="vert" sz="quarter" idx="22" hasCustomPrompt="1"/>
          </p:nvPr>
        </p:nvSpPr>
        <p:spPr>
          <a:xfrm>
            <a:off x="11676996" y="4540728"/>
            <a:ext cx="153247" cy="1613182"/>
          </a:xfrm>
        </p:spPr>
        <p:txBody>
          <a:bodyPr vert="eaVert"/>
          <a:lstStyle>
            <a:lvl1pPr>
              <a:defRPr sz="996">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Presentation Title</a:t>
            </a:r>
          </a:p>
        </p:txBody>
      </p:sp>
    </p:spTree>
    <p:extLst>
      <p:ext uri="{BB962C8B-B14F-4D97-AF65-F5344CB8AC3E}">
        <p14:creationId xmlns:p14="http://schemas.microsoft.com/office/powerpoint/2010/main" val="397671286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94_Title and Content">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3DA2B4-FC0D-59F9-C0A4-DD70C891C85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324" y="3166"/>
            <a:ext cx="12189469" cy="6857359"/>
          </a:xfrm>
          <a:prstGeom prst="rect">
            <a:avLst/>
          </a:prstGeom>
        </p:spPr>
      </p:pic>
      <p:pic>
        <p:nvPicPr>
          <p:cNvPr id="11" name="Graphic 10">
            <a:extLst>
              <a:ext uri="{FF2B5EF4-FFF2-40B4-BE49-F238E27FC236}">
                <a16:creationId xmlns:a16="http://schemas.microsoft.com/office/drawing/2014/main" id="{0B00F213-018F-605C-4309-878D4B21086E}"/>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11475201" y="228903"/>
            <a:ext cx="539737" cy="540485"/>
          </a:xfrm>
          <a:prstGeom prst="rect">
            <a:avLst/>
          </a:prstGeom>
        </p:spPr>
      </p:pic>
      <p:sp>
        <p:nvSpPr>
          <p:cNvPr id="2" name="Holder 2"/>
          <p:cNvSpPr>
            <a:spLocks noGrp="1"/>
          </p:cNvSpPr>
          <p:nvPr>
            <p:ph type="title"/>
          </p:nvPr>
        </p:nvSpPr>
        <p:spPr>
          <a:xfrm>
            <a:off x="1265427" y="1373728"/>
            <a:ext cx="3616433" cy="658991"/>
          </a:xfrm>
        </p:spPr>
        <p:txBody>
          <a:bodyPr lIns="0" tIns="0" rIns="0" bIns="0"/>
          <a:lstStyle>
            <a:lvl1pPr>
              <a:lnSpc>
                <a:spcPts val="4980"/>
              </a:lnSpc>
              <a:defRPr sz="4980" b="1" i="0" spc="-25" dirty="0">
                <a:solidFill>
                  <a:srgbClr val="FFFFFF"/>
                </a:solidFill>
                <a:latin typeface="Atkinson Hyperlegible"/>
                <a:ea typeface="+mj-ea"/>
                <a:cs typeface="Atkinson Hyperlegible"/>
              </a:defRPr>
            </a:lvl1pPr>
          </a:lstStyle>
          <a:p>
            <a:endParaRPr/>
          </a:p>
        </p:txBody>
      </p:sp>
      <p:sp>
        <p:nvSpPr>
          <p:cNvPr id="3" name="Holder 3"/>
          <p:cNvSpPr>
            <a:spLocks noGrp="1"/>
          </p:cNvSpPr>
          <p:nvPr>
            <p:ph type="body" idx="1"/>
          </p:nvPr>
        </p:nvSpPr>
        <p:spPr>
          <a:xfrm>
            <a:off x="1306303" y="3027382"/>
            <a:ext cx="3575556" cy="183896"/>
          </a:xfrm>
        </p:spPr>
        <p:txBody>
          <a:bodyPr lIns="0" tIns="0" rIns="0" bIns="0"/>
          <a:lstStyle>
            <a:lvl1pPr>
              <a:defRPr sz="1195" b="1" spc="-10" dirty="0">
                <a:solidFill>
                  <a:srgbClr val="FFFFFF"/>
                </a:solidFill>
                <a:latin typeface="Atkinson Hyperlegible"/>
                <a:cs typeface="Atkinson Hyperlegible"/>
              </a:defRPr>
            </a:lvl1pPr>
          </a:lstStyle>
          <a:p>
            <a:endParaRPr/>
          </a:p>
        </p:txBody>
      </p:sp>
      <p:sp>
        <p:nvSpPr>
          <p:cNvPr id="17" name="Holder 3">
            <a:extLst>
              <a:ext uri="{FF2B5EF4-FFF2-40B4-BE49-F238E27FC236}">
                <a16:creationId xmlns:a16="http://schemas.microsoft.com/office/drawing/2014/main" id="{97E7AAB1-5701-7375-84AC-112CF658B335}"/>
              </a:ext>
            </a:extLst>
          </p:cNvPr>
          <p:cNvSpPr>
            <a:spLocks noGrp="1"/>
          </p:cNvSpPr>
          <p:nvPr>
            <p:ph type="body" idx="10"/>
          </p:nvPr>
        </p:nvSpPr>
        <p:spPr>
          <a:xfrm>
            <a:off x="1306303" y="3801609"/>
            <a:ext cx="3575556" cy="183896"/>
          </a:xfrm>
        </p:spPr>
        <p:txBody>
          <a:bodyPr lIns="0" tIns="0" rIns="0" bIns="0"/>
          <a:lstStyle>
            <a:lvl1pPr>
              <a:defRPr sz="1195" spc="-10" dirty="0">
                <a:solidFill>
                  <a:srgbClr val="FFFFFF"/>
                </a:solidFill>
                <a:latin typeface="Atkinson Hyperlegible"/>
                <a:cs typeface="Atkinson Hyperlegible"/>
              </a:defRPr>
            </a:lvl1pPr>
          </a:lstStyle>
          <a:p>
            <a:endParaRPr/>
          </a:p>
        </p:txBody>
      </p:sp>
      <p:sp>
        <p:nvSpPr>
          <p:cNvPr id="4" name="Slide Number Placeholder 53">
            <a:extLst>
              <a:ext uri="{FF2B5EF4-FFF2-40B4-BE49-F238E27FC236}">
                <a16:creationId xmlns:a16="http://schemas.microsoft.com/office/drawing/2014/main" id="{441CC961-D9B4-1CFA-DB2E-D364B4F91BD0}"/>
              </a:ext>
            </a:extLst>
          </p:cNvPr>
          <p:cNvSpPr>
            <a:spLocks noGrp="1"/>
          </p:cNvSpPr>
          <p:nvPr>
            <p:ph type="sldNum" sz="quarter" idx="7"/>
          </p:nvPr>
        </p:nvSpPr>
        <p:spPr>
          <a:xfrm>
            <a:off x="11483752" y="6377940"/>
            <a:ext cx="539736" cy="276232"/>
          </a:xfrm>
          <a:prstGeom prst="rect">
            <a:avLst/>
          </a:prstGeom>
        </p:spPr>
        <p:txBody>
          <a:bodyPr/>
          <a:lstStyle>
            <a:lvl1pPr algn="ctr">
              <a:defRPr b="1">
                <a:solidFill>
                  <a:schemeClr val="bg1"/>
                </a:solidFill>
              </a:defRPr>
            </a:lvl1pPr>
          </a:lstStyle>
          <a:p>
            <a:fld id="{B6F15528-21DE-4FAA-801E-634DDDAF4B2B}" type="slidenum">
              <a:rPr lang="en-US" smtClean="0">
                <a:latin typeface="+mj-lt"/>
              </a:rPr>
              <a:pPr/>
              <a:t>‹#›</a:t>
            </a:fld>
            <a:endParaRPr lang="en-US">
              <a:latin typeface="+mj-lt"/>
            </a:endParaRPr>
          </a:p>
        </p:txBody>
      </p:sp>
      <p:sp>
        <p:nvSpPr>
          <p:cNvPr id="7" name="Vertical Text Placeholder 8">
            <a:extLst>
              <a:ext uri="{FF2B5EF4-FFF2-40B4-BE49-F238E27FC236}">
                <a16:creationId xmlns:a16="http://schemas.microsoft.com/office/drawing/2014/main" id="{0718D10F-1F9C-01BB-9DAF-2ADD61FF889F}"/>
              </a:ext>
            </a:extLst>
          </p:cNvPr>
          <p:cNvSpPr>
            <a:spLocks noGrp="1"/>
          </p:cNvSpPr>
          <p:nvPr>
            <p:ph type="body" orient="vert" sz="quarter" idx="22" hasCustomPrompt="1"/>
          </p:nvPr>
        </p:nvSpPr>
        <p:spPr>
          <a:xfrm>
            <a:off x="11676996" y="4540728"/>
            <a:ext cx="153247" cy="1613182"/>
          </a:xfrm>
        </p:spPr>
        <p:txBody>
          <a:bodyPr vert="eaVert"/>
          <a:lstStyle>
            <a:lvl1pPr>
              <a:defRPr sz="996">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Presentation Title</a:t>
            </a:r>
          </a:p>
        </p:txBody>
      </p:sp>
    </p:spTree>
    <p:extLst>
      <p:ext uri="{BB962C8B-B14F-4D97-AF65-F5344CB8AC3E}">
        <p14:creationId xmlns:p14="http://schemas.microsoft.com/office/powerpoint/2010/main" val="134357326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21_Title and Content">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3DA2B4-FC0D-59F9-C0A4-DD70C891C85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324" y="3166"/>
            <a:ext cx="12189469" cy="6857359"/>
          </a:xfrm>
          <a:prstGeom prst="rect">
            <a:avLst/>
          </a:prstGeom>
        </p:spPr>
      </p:pic>
      <p:pic>
        <p:nvPicPr>
          <p:cNvPr id="11" name="Graphic 10">
            <a:extLst>
              <a:ext uri="{FF2B5EF4-FFF2-40B4-BE49-F238E27FC236}">
                <a16:creationId xmlns:a16="http://schemas.microsoft.com/office/drawing/2014/main" id="{0B00F213-018F-605C-4309-878D4B21086E}"/>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11475201" y="228903"/>
            <a:ext cx="539737" cy="540485"/>
          </a:xfrm>
          <a:prstGeom prst="rect">
            <a:avLst/>
          </a:prstGeom>
        </p:spPr>
      </p:pic>
      <p:sp>
        <p:nvSpPr>
          <p:cNvPr id="2" name="Holder 2"/>
          <p:cNvSpPr>
            <a:spLocks noGrp="1"/>
          </p:cNvSpPr>
          <p:nvPr>
            <p:ph type="title"/>
          </p:nvPr>
        </p:nvSpPr>
        <p:spPr>
          <a:xfrm>
            <a:off x="1265427" y="1373728"/>
            <a:ext cx="3616433" cy="1942519"/>
          </a:xfrm>
        </p:spPr>
        <p:txBody>
          <a:bodyPr lIns="0" tIns="0" rIns="0" bIns="0"/>
          <a:lstStyle>
            <a:lvl1pPr>
              <a:lnSpc>
                <a:spcPts val="4980"/>
              </a:lnSpc>
              <a:defRPr sz="4980" b="1" i="0" spc="-25" dirty="0">
                <a:solidFill>
                  <a:srgbClr val="FFFFFF"/>
                </a:solidFill>
                <a:latin typeface="Atkinson Hyperlegible"/>
                <a:ea typeface="+mj-ea"/>
                <a:cs typeface="Atkinson Hyperlegible"/>
              </a:defRPr>
            </a:lvl1pPr>
          </a:lstStyle>
          <a:p>
            <a:r>
              <a:rPr lang="en-GB"/>
              <a:t>Click to edit Master title style</a:t>
            </a:r>
            <a:endParaRPr/>
          </a:p>
        </p:txBody>
      </p:sp>
      <p:sp>
        <p:nvSpPr>
          <p:cNvPr id="3" name="Holder 3"/>
          <p:cNvSpPr>
            <a:spLocks noGrp="1"/>
          </p:cNvSpPr>
          <p:nvPr>
            <p:ph type="body" idx="1"/>
          </p:nvPr>
        </p:nvSpPr>
        <p:spPr>
          <a:xfrm>
            <a:off x="1306303" y="3027382"/>
            <a:ext cx="3575556" cy="183896"/>
          </a:xfrm>
        </p:spPr>
        <p:txBody>
          <a:bodyPr lIns="0" tIns="0" rIns="0" bIns="0"/>
          <a:lstStyle>
            <a:lvl1pPr>
              <a:defRPr sz="1195" b="1" spc="-10" dirty="0">
                <a:solidFill>
                  <a:srgbClr val="FFFFFF"/>
                </a:solidFill>
                <a:latin typeface="Atkinson Hyperlegible"/>
                <a:cs typeface="Atkinson Hyperlegible"/>
              </a:defRPr>
            </a:lvl1pPr>
          </a:lstStyle>
          <a:p>
            <a:pPr lvl="0"/>
            <a:r>
              <a:rPr lang="en-GB"/>
              <a:t>Click to edit Master text styles</a:t>
            </a:r>
          </a:p>
        </p:txBody>
      </p:sp>
      <p:sp>
        <p:nvSpPr>
          <p:cNvPr id="17" name="Holder 3">
            <a:extLst>
              <a:ext uri="{FF2B5EF4-FFF2-40B4-BE49-F238E27FC236}">
                <a16:creationId xmlns:a16="http://schemas.microsoft.com/office/drawing/2014/main" id="{97E7AAB1-5701-7375-84AC-112CF658B335}"/>
              </a:ext>
            </a:extLst>
          </p:cNvPr>
          <p:cNvSpPr>
            <a:spLocks noGrp="1"/>
          </p:cNvSpPr>
          <p:nvPr>
            <p:ph type="body" idx="10"/>
          </p:nvPr>
        </p:nvSpPr>
        <p:spPr>
          <a:xfrm>
            <a:off x="1306303" y="3801609"/>
            <a:ext cx="3575556" cy="183896"/>
          </a:xfrm>
        </p:spPr>
        <p:txBody>
          <a:bodyPr lIns="0" tIns="0" rIns="0" bIns="0"/>
          <a:lstStyle>
            <a:lvl1pPr>
              <a:defRPr sz="1195" spc="-10" dirty="0">
                <a:solidFill>
                  <a:srgbClr val="FFFFFF"/>
                </a:solidFill>
                <a:latin typeface="Atkinson Hyperlegible"/>
                <a:cs typeface="Atkinson Hyperlegible"/>
              </a:defRPr>
            </a:lvl1pPr>
          </a:lstStyle>
          <a:p>
            <a:pPr lvl="0"/>
            <a:r>
              <a:rPr lang="en-GB"/>
              <a:t>Click to edit Master text styles</a:t>
            </a:r>
          </a:p>
        </p:txBody>
      </p:sp>
      <p:sp>
        <p:nvSpPr>
          <p:cNvPr id="4" name="Slide Number Placeholder 53">
            <a:extLst>
              <a:ext uri="{FF2B5EF4-FFF2-40B4-BE49-F238E27FC236}">
                <a16:creationId xmlns:a16="http://schemas.microsoft.com/office/drawing/2014/main" id="{441CC961-D9B4-1CFA-DB2E-D364B4F91BD0}"/>
              </a:ext>
            </a:extLst>
          </p:cNvPr>
          <p:cNvSpPr>
            <a:spLocks noGrp="1"/>
          </p:cNvSpPr>
          <p:nvPr>
            <p:ph type="sldNum" sz="quarter" idx="7"/>
          </p:nvPr>
        </p:nvSpPr>
        <p:spPr>
          <a:xfrm>
            <a:off x="11483752" y="6377940"/>
            <a:ext cx="539736" cy="276232"/>
          </a:xfrm>
          <a:prstGeom prst="rect">
            <a:avLst/>
          </a:prstGeom>
        </p:spPr>
        <p:txBody>
          <a:bodyPr/>
          <a:lstStyle>
            <a:lvl1pPr algn="ctr">
              <a:defRPr b="1">
                <a:solidFill>
                  <a:schemeClr val="bg1"/>
                </a:solidFill>
              </a:defRPr>
            </a:lvl1pPr>
          </a:lstStyle>
          <a:p>
            <a:fld id="{B6F15528-21DE-4FAA-801E-634DDDAF4B2B}" type="slidenum">
              <a:rPr lang="en-US" smtClean="0">
                <a:latin typeface="+mj-lt"/>
              </a:rPr>
              <a:pPr/>
              <a:t>‹#›</a:t>
            </a:fld>
            <a:endParaRPr lang="en-US">
              <a:latin typeface="+mj-lt"/>
            </a:endParaRPr>
          </a:p>
        </p:txBody>
      </p:sp>
    </p:spTree>
    <p:extLst>
      <p:ext uri="{BB962C8B-B14F-4D97-AF65-F5344CB8AC3E}">
        <p14:creationId xmlns:p14="http://schemas.microsoft.com/office/powerpoint/2010/main" val="235121308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134_Title and Content">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C735F33-7B4B-05B5-A0BC-21DD14F25086}"/>
              </a:ext>
            </a:extLst>
          </p:cNvPr>
          <p:cNvPicPr>
            <a:picLocks noChangeAspect="1"/>
          </p:cNvPicPr>
          <p:nvPr userDrawn="1"/>
        </p:nvPicPr>
        <p:blipFill>
          <a:blip r:embed="rId2">
            <a:extLst>
              <a:ext uri="{28A0092B-C50C-407E-A947-70E740481C1C}">
                <a14:useLocalDpi xmlns:a14="http://schemas.microsoft.com/office/drawing/2010/main" val="0"/>
              </a:ext>
            </a:extLst>
          </a:blip>
          <a:srcRect l="71" t="949" r="28898" b="1211"/>
          <a:stretch/>
        </p:blipFill>
        <p:spPr>
          <a:xfrm>
            <a:off x="2531" y="66490"/>
            <a:ext cx="8825287" cy="6858000"/>
          </a:xfrm>
          <a:prstGeom prst="rect">
            <a:avLst/>
          </a:prstGeom>
        </p:spPr>
      </p:pic>
      <p:sp>
        <p:nvSpPr>
          <p:cNvPr id="10" name="Slide Number Placeholder 53">
            <a:extLst>
              <a:ext uri="{FF2B5EF4-FFF2-40B4-BE49-F238E27FC236}">
                <a16:creationId xmlns:a16="http://schemas.microsoft.com/office/drawing/2014/main" id="{F1966750-40DA-89AB-6DE0-E3318D93EB41}"/>
              </a:ext>
            </a:extLst>
          </p:cNvPr>
          <p:cNvSpPr>
            <a:spLocks noGrp="1"/>
          </p:cNvSpPr>
          <p:nvPr>
            <p:ph type="sldNum" sz="quarter" idx="7"/>
          </p:nvPr>
        </p:nvSpPr>
        <p:spPr>
          <a:xfrm>
            <a:off x="11483752" y="6377940"/>
            <a:ext cx="539736" cy="276232"/>
          </a:xfrm>
          <a:prstGeom prst="rect">
            <a:avLst/>
          </a:prstGeom>
        </p:spPr>
        <p:txBody>
          <a:bodyPr/>
          <a:lstStyle>
            <a:lvl1pPr algn="ctr">
              <a:defRPr b="1">
                <a:solidFill>
                  <a:schemeClr val="tx1"/>
                </a:solidFill>
              </a:defRPr>
            </a:lvl1pPr>
          </a:lstStyle>
          <a:p>
            <a:fld id="{B6F15528-21DE-4FAA-801E-634DDDAF4B2B}" type="slidenum">
              <a:rPr lang="en-US" smtClean="0">
                <a:latin typeface="+mj-lt"/>
              </a:rPr>
              <a:pPr/>
              <a:t>‹#›</a:t>
            </a:fld>
            <a:endParaRPr lang="en-US">
              <a:latin typeface="+mj-lt"/>
            </a:endParaRPr>
          </a:p>
        </p:txBody>
      </p:sp>
      <p:pic>
        <p:nvPicPr>
          <p:cNvPr id="11" name="Graphic 10">
            <a:extLst>
              <a:ext uri="{FF2B5EF4-FFF2-40B4-BE49-F238E27FC236}">
                <a16:creationId xmlns:a16="http://schemas.microsoft.com/office/drawing/2014/main" id="{0B00F213-018F-605C-4309-878D4B21086E}"/>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11475201" y="228903"/>
            <a:ext cx="539737" cy="540485"/>
          </a:xfrm>
          <a:prstGeom prst="rect">
            <a:avLst/>
          </a:prstGeom>
        </p:spPr>
      </p:pic>
      <p:sp>
        <p:nvSpPr>
          <p:cNvPr id="2" name="Holder 2"/>
          <p:cNvSpPr>
            <a:spLocks noGrp="1"/>
          </p:cNvSpPr>
          <p:nvPr>
            <p:ph type="title"/>
          </p:nvPr>
        </p:nvSpPr>
        <p:spPr>
          <a:xfrm>
            <a:off x="7408431" y="984980"/>
            <a:ext cx="3541243" cy="2078515"/>
          </a:xfrm>
        </p:spPr>
        <p:txBody>
          <a:bodyPr vert="horz" wrap="square" lIns="0" tIns="139700" rIns="0" bIns="0" rtlCol="0">
            <a:spAutoFit/>
          </a:bodyPr>
          <a:lstStyle>
            <a:lvl1pPr>
              <a:lnSpc>
                <a:spcPct val="100000"/>
              </a:lnSpc>
              <a:defRPr lang="en-US" spc="-25" dirty="0">
                <a:solidFill>
                  <a:schemeClr val="tx2"/>
                </a:solidFill>
              </a:defRPr>
            </a:lvl1pPr>
          </a:lstStyle>
          <a:p>
            <a:pPr marL="12648" marR="5059" lvl="0">
              <a:lnSpc>
                <a:spcPts val="4980"/>
              </a:lnSpc>
              <a:spcBef>
                <a:spcPts val="1095"/>
              </a:spcBef>
              <a:tabLst>
                <a:tab pos="808835" algn="l"/>
                <a:tab pos="1319179" algn="l"/>
              </a:tabLst>
            </a:pPr>
            <a:r>
              <a:rPr lang="en-GB"/>
              <a:t>Click to edit Master title style</a:t>
            </a:r>
            <a:endParaRPr lang="en-US"/>
          </a:p>
        </p:txBody>
      </p:sp>
      <p:sp>
        <p:nvSpPr>
          <p:cNvPr id="3" name="Holder 3"/>
          <p:cNvSpPr>
            <a:spLocks noGrp="1"/>
          </p:cNvSpPr>
          <p:nvPr>
            <p:ph type="body" idx="1"/>
          </p:nvPr>
        </p:nvSpPr>
        <p:spPr>
          <a:xfrm>
            <a:off x="7443842" y="2698001"/>
            <a:ext cx="3505832" cy="202059"/>
          </a:xfrm>
        </p:spPr>
        <p:txBody>
          <a:bodyPr vert="horz" wrap="square" lIns="0" tIns="22860" rIns="0" bIns="0" rtlCol="0">
            <a:spAutoFit/>
          </a:bodyPr>
          <a:lstStyle>
            <a:lvl1pPr>
              <a:defRPr sz="1195" b="1" dirty="0">
                <a:solidFill>
                  <a:srgbClr val="252525"/>
                </a:solidFill>
                <a:latin typeface="Atkinson Hyperlegible"/>
                <a:cs typeface="Atkinson Hyperlegible"/>
              </a:defRPr>
            </a:lvl1pPr>
          </a:lstStyle>
          <a:p>
            <a:pPr marL="12648" marR="258017" lvl="0">
              <a:lnSpc>
                <a:spcPts val="1394"/>
              </a:lnSpc>
              <a:spcBef>
                <a:spcPts val="179"/>
              </a:spcBef>
            </a:pPr>
            <a:r>
              <a:rPr lang="en-GB"/>
              <a:t>Click to edit Master text styles</a:t>
            </a:r>
          </a:p>
        </p:txBody>
      </p:sp>
      <p:sp>
        <p:nvSpPr>
          <p:cNvPr id="18" name="Holder 3">
            <a:extLst>
              <a:ext uri="{FF2B5EF4-FFF2-40B4-BE49-F238E27FC236}">
                <a16:creationId xmlns:a16="http://schemas.microsoft.com/office/drawing/2014/main" id="{9EF77AA2-3C0A-82D4-18FD-6AFF7ED52D63}"/>
              </a:ext>
            </a:extLst>
          </p:cNvPr>
          <p:cNvSpPr>
            <a:spLocks noGrp="1"/>
          </p:cNvSpPr>
          <p:nvPr>
            <p:ph type="body" idx="10"/>
          </p:nvPr>
        </p:nvSpPr>
        <p:spPr>
          <a:xfrm>
            <a:off x="7423606" y="3973883"/>
            <a:ext cx="3505832" cy="202059"/>
          </a:xfrm>
        </p:spPr>
        <p:txBody>
          <a:bodyPr vert="horz" wrap="square" lIns="0" tIns="22860" rIns="0" bIns="0" rtlCol="0">
            <a:spAutoFit/>
          </a:bodyPr>
          <a:lstStyle>
            <a:lvl1pPr>
              <a:defRPr sz="1195" dirty="0">
                <a:solidFill>
                  <a:srgbClr val="252525"/>
                </a:solidFill>
                <a:latin typeface="Atkinson Hyperlegible"/>
                <a:cs typeface="Atkinson Hyperlegible"/>
              </a:defRPr>
            </a:lvl1pPr>
          </a:lstStyle>
          <a:p>
            <a:pPr marL="12648" marR="258017" lvl="0">
              <a:lnSpc>
                <a:spcPts val="1394"/>
              </a:lnSpc>
              <a:spcBef>
                <a:spcPts val="179"/>
              </a:spcBef>
            </a:pPr>
            <a:r>
              <a:rPr lang="en-GB"/>
              <a:t>Click to edit Master text styles</a:t>
            </a:r>
          </a:p>
        </p:txBody>
      </p:sp>
      <p:sp>
        <p:nvSpPr>
          <p:cNvPr id="4" name="object 4">
            <a:extLst>
              <a:ext uri="{FF2B5EF4-FFF2-40B4-BE49-F238E27FC236}">
                <a16:creationId xmlns:a16="http://schemas.microsoft.com/office/drawing/2014/main" id="{0917C0F0-3BCB-7773-D7BE-BAA6A491364C}"/>
              </a:ext>
            </a:extLst>
          </p:cNvPr>
          <p:cNvSpPr txBox="1"/>
          <p:nvPr userDrawn="1"/>
        </p:nvSpPr>
        <p:spPr>
          <a:xfrm>
            <a:off x="399982" y="4948779"/>
            <a:ext cx="153247" cy="1478087"/>
          </a:xfrm>
          <a:prstGeom prst="rect">
            <a:avLst/>
          </a:prstGeom>
        </p:spPr>
        <p:txBody>
          <a:bodyPr vert="vert270" wrap="square" lIns="0" tIns="6324" rIns="0" bIns="0" rtlCol="0">
            <a:spAutoFit/>
          </a:bodyPr>
          <a:lstStyle/>
          <a:p>
            <a:pPr marL="12648">
              <a:lnSpc>
                <a:spcPct val="100000"/>
              </a:lnSpc>
              <a:spcBef>
                <a:spcPts val="50"/>
              </a:spcBef>
            </a:pPr>
            <a:r>
              <a:rPr sz="996" b="1" spc="-30">
                <a:solidFill>
                  <a:schemeClr val="tx1"/>
                </a:solidFill>
                <a:latin typeface="Atkinson Hyperlegible"/>
                <a:cs typeface="Atkinson Hyperlegible"/>
              </a:rPr>
              <a:t>Accelerating</a:t>
            </a:r>
            <a:r>
              <a:rPr sz="996" b="1" spc="5">
                <a:solidFill>
                  <a:schemeClr val="tx1"/>
                </a:solidFill>
                <a:latin typeface="Atkinson Hyperlegible"/>
                <a:cs typeface="Atkinson Hyperlegible"/>
              </a:rPr>
              <a:t> </a:t>
            </a:r>
            <a:r>
              <a:rPr lang="en-GB" sz="996" b="1" spc="-35">
                <a:solidFill>
                  <a:schemeClr val="tx1"/>
                </a:solidFill>
                <a:latin typeface="Atkinson Hyperlegible"/>
                <a:cs typeface="Atkinson Hyperlegible"/>
              </a:rPr>
              <a:t>N</a:t>
            </a:r>
            <a:r>
              <a:rPr sz="996" b="1" spc="-35">
                <a:solidFill>
                  <a:schemeClr val="tx1"/>
                </a:solidFill>
                <a:latin typeface="Atkinson Hyperlegible"/>
                <a:cs typeface="Atkinson Hyperlegible"/>
              </a:rPr>
              <a:t>et</a:t>
            </a:r>
            <a:r>
              <a:rPr lang="en-GB" sz="996" b="1" spc="-35">
                <a:solidFill>
                  <a:schemeClr val="tx1"/>
                </a:solidFill>
                <a:latin typeface="Atkinson Hyperlegible"/>
                <a:cs typeface="Atkinson Hyperlegible"/>
              </a:rPr>
              <a:t> </a:t>
            </a:r>
            <a:r>
              <a:rPr lang="en-GB" sz="996" b="1" spc="-20">
                <a:solidFill>
                  <a:schemeClr val="tx1"/>
                </a:solidFill>
                <a:latin typeface="Atkinson Hyperlegible"/>
                <a:cs typeface="Atkinson Hyperlegible"/>
              </a:rPr>
              <a:t>Z</a:t>
            </a:r>
            <a:r>
              <a:rPr sz="996" b="1" spc="-20" err="1">
                <a:solidFill>
                  <a:schemeClr val="tx1"/>
                </a:solidFill>
                <a:latin typeface="Atkinson Hyperlegible"/>
                <a:cs typeface="Atkinson Hyperlegible"/>
              </a:rPr>
              <a:t>ero</a:t>
            </a:r>
            <a:endParaRPr sz="996">
              <a:solidFill>
                <a:schemeClr val="tx1"/>
              </a:solidFill>
              <a:latin typeface="Atkinson Hyperlegible"/>
              <a:cs typeface="Atkinson Hyperlegible"/>
            </a:endParaRPr>
          </a:p>
        </p:txBody>
      </p:sp>
      <p:sp>
        <p:nvSpPr>
          <p:cNvPr id="5" name="Vertical Text Placeholder 8">
            <a:extLst>
              <a:ext uri="{FF2B5EF4-FFF2-40B4-BE49-F238E27FC236}">
                <a16:creationId xmlns:a16="http://schemas.microsoft.com/office/drawing/2014/main" id="{7C4BFA86-1912-1828-1C9A-E040DF0BABD3}"/>
              </a:ext>
            </a:extLst>
          </p:cNvPr>
          <p:cNvSpPr>
            <a:spLocks noGrp="1"/>
          </p:cNvSpPr>
          <p:nvPr>
            <p:ph type="body" orient="vert" sz="quarter" idx="22" hasCustomPrompt="1"/>
          </p:nvPr>
        </p:nvSpPr>
        <p:spPr>
          <a:xfrm>
            <a:off x="11676996" y="4540728"/>
            <a:ext cx="153247" cy="1613182"/>
          </a:xfrm>
        </p:spPr>
        <p:txBody>
          <a:bodyPr vert="eaVert"/>
          <a:lstStyle>
            <a:lvl1pPr>
              <a:defRPr sz="996">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Presentation Title</a:t>
            </a:r>
          </a:p>
        </p:txBody>
      </p:sp>
    </p:spTree>
    <p:extLst>
      <p:ext uri="{BB962C8B-B14F-4D97-AF65-F5344CB8AC3E}">
        <p14:creationId xmlns:p14="http://schemas.microsoft.com/office/powerpoint/2010/main" val="23631705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301752" y="925286"/>
            <a:ext cx="6177587" cy="1635723"/>
          </a:xfrm>
        </p:spPr>
        <p:txBody>
          <a:bodyPr anchor="b">
            <a:normAutofit/>
          </a:bodyPr>
          <a:lstStyle>
            <a:lvl1pPr>
              <a:defRPr sz="4400">
                <a:solidFill>
                  <a:schemeClr val="tx1"/>
                </a:solidFill>
              </a:defRPr>
            </a:lvl1pPr>
          </a:lstStyle>
          <a:p>
            <a:r>
              <a:rPr lang="en-US"/>
              <a:t>Click to edit Master title style</a:t>
            </a:r>
          </a:p>
        </p:txBody>
      </p:sp>
      <p:sp>
        <p:nvSpPr>
          <p:cNvPr id="4" name="Date Placeholder 3">
            <a:extLst>
              <a:ext uri="{FF2B5EF4-FFF2-40B4-BE49-F238E27FC236}">
                <a16:creationId xmlns:a16="http://schemas.microsoft.com/office/drawing/2014/main" id="{73F7B4F8-3C61-0936-7251-8633EE5F2C1B}"/>
              </a:ext>
            </a:extLst>
          </p:cNvPr>
          <p:cNvSpPr>
            <a:spLocks noGrp="1"/>
          </p:cNvSpPr>
          <p:nvPr>
            <p:ph type="dt" sz="half" idx="14"/>
          </p:nvPr>
        </p:nvSpPr>
        <p:spPr/>
        <p:txBody>
          <a:bodyPr/>
          <a:lstStyle/>
          <a:p>
            <a:fld id="{7DA2CEDE-2AB4-4FB8-9551-E0AA4222B1A3}" type="datetime1">
              <a:rPr lang="en-US" smtClean="0"/>
              <a:t>6/24/2026</a:t>
            </a:fld>
            <a:endParaRPr lang="en-US"/>
          </a:p>
        </p:txBody>
      </p:sp>
      <p:sp>
        <p:nvSpPr>
          <p:cNvPr id="5" name="Footer Placeholder 4">
            <a:extLst>
              <a:ext uri="{FF2B5EF4-FFF2-40B4-BE49-F238E27FC236}">
                <a16:creationId xmlns:a16="http://schemas.microsoft.com/office/drawing/2014/main" id="{26DA624A-E1F8-4C9A-205B-0A6EA83A187B}"/>
              </a:ext>
            </a:extLst>
          </p:cNvPr>
          <p:cNvSpPr>
            <a:spLocks noGrp="1"/>
          </p:cNvSpPr>
          <p:nvPr>
            <p:ph type="ftr" sz="quarter" idx="15"/>
          </p:nvPr>
        </p:nvSpPr>
        <p:spPr/>
        <p:txBody>
          <a:bodyPr/>
          <a:lstStyle/>
          <a:p>
            <a:r>
              <a:rPr lang="en-US"/>
              <a:t>Sample Footer Text</a:t>
            </a:r>
          </a:p>
        </p:txBody>
      </p:sp>
      <p:sp>
        <p:nvSpPr>
          <p:cNvPr id="11" name="Slide Number Placeholder 10">
            <a:extLst>
              <a:ext uri="{FF2B5EF4-FFF2-40B4-BE49-F238E27FC236}">
                <a16:creationId xmlns:a16="http://schemas.microsoft.com/office/drawing/2014/main" id="{11848B1D-AC89-3F75-720C-6A1E8C8E7AAF}"/>
              </a:ext>
            </a:extLst>
          </p:cNvPr>
          <p:cNvSpPr>
            <a:spLocks noGrp="1"/>
          </p:cNvSpPr>
          <p:nvPr>
            <p:ph type="sldNum" sz="quarter" idx="16"/>
          </p:nvPr>
        </p:nvSpPr>
        <p:spPr/>
        <p:txBody>
          <a:bodyPr/>
          <a:lstStyle/>
          <a:p>
            <a:fld id="{5E0677F5-4A8A-4BF1-96BE-3BAE8FBAFE2E}" type="slidenum">
              <a:rPr lang="en-US" smtClean="0"/>
              <a:pPr/>
              <a:t>‹#›</a:t>
            </a:fld>
            <a:endParaRPr lang="en-US"/>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301751" y="3017520"/>
            <a:ext cx="7680960" cy="347472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8F51E206-ED3F-B360-C610-1197186BA59A}"/>
              </a:ext>
            </a:extLst>
          </p:cNvPr>
          <p:cNvSpPr/>
          <p:nvPr/>
        </p:nvSpPr>
        <p:spPr>
          <a:xfrm rot="16200000" flipV="1">
            <a:off x="7683337" y="2349337"/>
            <a:ext cx="6858000" cy="2159326"/>
          </a:xfrm>
          <a:prstGeom prst="rect">
            <a:avLst/>
          </a:prstGeom>
          <a:gradFill>
            <a:gsLst>
              <a:gs pos="0">
                <a:schemeClr val="accent3"/>
              </a:gs>
              <a:gs pos="48000">
                <a:schemeClr val="bg2">
                  <a:alpha val="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a:extLst>
              <a:ext uri="{FF2B5EF4-FFF2-40B4-BE49-F238E27FC236}">
                <a16:creationId xmlns:a16="http://schemas.microsoft.com/office/drawing/2014/main" id="{4D874C02-925E-C0AE-1F22-882A90A64E54}"/>
              </a:ext>
            </a:extLst>
          </p:cNvPr>
          <p:cNvSpPr/>
          <p:nvPr/>
        </p:nvSpPr>
        <p:spPr>
          <a:xfrm rot="10800000" flipH="1" flipV="1">
            <a:off x="7849486" y="0"/>
            <a:ext cx="4342514" cy="6858000"/>
          </a:xfrm>
          <a:prstGeom prst="rect">
            <a:avLst/>
          </a:prstGeom>
          <a:gradFill flip="none" rotWithShape="1">
            <a:gsLst>
              <a:gs pos="29000">
                <a:schemeClr val="accent2">
                  <a:alpha val="28000"/>
                </a:schemeClr>
              </a:gs>
              <a:gs pos="5000">
                <a:schemeClr val="accent1">
                  <a:alpha val="63000"/>
                </a:schemeClr>
              </a:gs>
              <a:gs pos="66000">
                <a:schemeClr val="bg2">
                  <a:alpha val="0"/>
                </a:schemeClr>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56813775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161_Title and Content">
    <p:bg>
      <p:bgPr>
        <a:solidFill>
          <a:schemeClr val="bg1"/>
        </a:solidFill>
        <a:effectLst/>
      </p:bgPr>
    </p:bg>
    <p:spTree>
      <p:nvGrpSpPr>
        <p:cNvPr id="1" name=""/>
        <p:cNvGrpSpPr/>
        <p:nvPr/>
      </p:nvGrpSpPr>
      <p:grpSpPr>
        <a:xfrm>
          <a:off x="0" y="0"/>
          <a:ext cx="0" cy="0"/>
          <a:chOff x="0" y="0"/>
          <a:chExt cx="0" cy="0"/>
        </a:xfrm>
      </p:grpSpPr>
      <p:pic>
        <p:nvPicPr>
          <p:cNvPr id="12" name="object 2">
            <a:extLst>
              <a:ext uri="{FF2B5EF4-FFF2-40B4-BE49-F238E27FC236}">
                <a16:creationId xmlns:a16="http://schemas.microsoft.com/office/drawing/2014/main" id="{35670319-9081-62C0-5A0C-378CF032DE1A}"/>
              </a:ext>
            </a:extLst>
          </p:cNvPr>
          <p:cNvPicPr/>
          <p:nvPr userDrawn="1"/>
        </p:nvPicPr>
        <p:blipFill>
          <a:blip r:embed="rId2" cstate="print"/>
          <a:srcRect/>
          <a:stretch/>
        </p:blipFill>
        <p:spPr>
          <a:xfrm>
            <a:off x="5753626" y="1039"/>
            <a:ext cx="6488964" cy="6856961"/>
          </a:xfrm>
          <a:prstGeom prst="rect">
            <a:avLst/>
          </a:prstGeom>
        </p:spPr>
      </p:pic>
      <p:pic>
        <p:nvPicPr>
          <p:cNvPr id="11" name="Graphic 10">
            <a:extLst>
              <a:ext uri="{FF2B5EF4-FFF2-40B4-BE49-F238E27FC236}">
                <a16:creationId xmlns:a16="http://schemas.microsoft.com/office/drawing/2014/main" id="{0B00F213-018F-605C-4309-878D4B21086E}"/>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1475201" y="228903"/>
            <a:ext cx="539737" cy="540485"/>
          </a:xfrm>
          <a:prstGeom prst="rect">
            <a:avLst/>
          </a:prstGeom>
        </p:spPr>
      </p:pic>
      <p:sp>
        <p:nvSpPr>
          <p:cNvPr id="2" name="Holder 2"/>
          <p:cNvSpPr>
            <a:spLocks noGrp="1"/>
          </p:cNvSpPr>
          <p:nvPr>
            <p:ph type="title"/>
          </p:nvPr>
        </p:nvSpPr>
        <p:spPr>
          <a:xfrm>
            <a:off x="1265427" y="1373728"/>
            <a:ext cx="3616433" cy="1942519"/>
          </a:xfrm>
        </p:spPr>
        <p:txBody>
          <a:bodyPr lIns="0" tIns="0" rIns="0" bIns="0"/>
          <a:lstStyle>
            <a:lvl1pPr>
              <a:lnSpc>
                <a:spcPts val="4980"/>
              </a:lnSpc>
              <a:defRPr sz="4980" b="1" i="0" spc="-25" dirty="0">
                <a:solidFill>
                  <a:schemeClr val="tx2"/>
                </a:solidFill>
                <a:latin typeface="Atkinson Hyperlegible"/>
                <a:ea typeface="+mj-ea"/>
                <a:cs typeface="Atkinson Hyperlegible"/>
              </a:defRPr>
            </a:lvl1pPr>
          </a:lstStyle>
          <a:p>
            <a:r>
              <a:rPr lang="en-GB"/>
              <a:t>Click to edit Master title style</a:t>
            </a:r>
            <a:endParaRPr/>
          </a:p>
        </p:txBody>
      </p:sp>
      <p:sp>
        <p:nvSpPr>
          <p:cNvPr id="3" name="Holder 3"/>
          <p:cNvSpPr>
            <a:spLocks noGrp="1"/>
          </p:cNvSpPr>
          <p:nvPr>
            <p:ph type="body" idx="1"/>
          </p:nvPr>
        </p:nvSpPr>
        <p:spPr>
          <a:xfrm>
            <a:off x="1306303" y="3027382"/>
            <a:ext cx="3575556" cy="184154"/>
          </a:xfrm>
        </p:spPr>
        <p:txBody>
          <a:bodyPr lIns="0" tIns="0" rIns="0" bIns="0"/>
          <a:lstStyle>
            <a:lvl1pPr>
              <a:defRPr sz="1195" b="1" spc="-10" dirty="0">
                <a:solidFill>
                  <a:schemeClr val="tx1"/>
                </a:solidFill>
                <a:latin typeface="Atkinson Hyperlegible"/>
                <a:cs typeface="Atkinson Hyperlegible"/>
              </a:defRPr>
            </a:lvl1pPr>
          </a:lstStyle>
          <a:p>
            <a:pPr lvl="0"/>
            <a:r>
              <a:rPr lang="en-GB"/>
              <a:t>Click to edit Master text styles</a:t>
            </a:r>
          </a:p>
        </p:txBody>
      </p:sp>
      <p:sp>
        <p:nvSpPr>
          <p:cNvPr id="17" name="Holder 3">
            <a:extLst>
              <a:ext uri="{FF2B5EF4-FFF2-40B4-BE49-F238E27FC236}">
                <a16:creationId xmlns:a16="http://schemas.microsoft.com/office/drawing/2014/main" id="{97E7AAB1-5701-7375-84AC-112CF658B335}"/>
              </a:ext>
            </a:extLst>
          </p:cNvPr>
          <p:cNvSpPr>
            <a:spLocks noGrp="1"/>
          </p:cNvSpPr>
          <p:nvPr>
            <p:ph type="body" idx="10"/>
          </p:nvPr>
        </p:nvSpPr>
        <p:spPr>
          <a:xfrm>
            <a:off x="1306303" y="3801609"/>
            <a:ext cx="3575556" cy="184154"/>
          </a:xfrm>
        </p:spPr>
        <p:txBody>
          <a:bodyPr lIns="0" tIns="0" rIns="0" bIns="0"/>
          <a:lstStyle>
            <a:lvl1pPr>
              <a:defRPr sz="1195" spc="-10" dirty="0">
                <a:solidFill>
                  <a:schemeClr val="tx1"/>
                </a:solidFill>
                <a:latin typeface="Atkinson Hyperlegible"/>
                <a:cs typeface="Atkinson Hyperlegible"/>
              </a:defRPr>
            </a:lvl1pPr>
          </a:lstStyle>
          <a:p>
            <a:pPr lvl="0"/>
            <a:r>
              <a:rPr lang="en-GB"/>
              <a:t>Click to edit Master text styles</a:t>
            </a:r>
          </a:p>
        </p:txBody>
      </p:sp>
      <p:sp>
        <p:nvSpPr>
          <p:cNvPr id="4" name="Slide Number Placeholder 53">
            <a:extLst>
              <a:ext uri="{FF2B5EF4-FFF2-40B4-BE49-F238E27FC236}">
                <a16:creationId xmlns:a16="http://schemas.microsoft.com/office/drawing/2014/main" id="{441CC961-D9B4-1CFA-DB2E-D364B4F91BD0}"/>
              </a:ext>
            </a:extLst>
          </p:cNvPr>
          <p:cNvSpPr>
            <a:spLocks noGrp="1"/>
          </p:cNvSpPr>
          <p:nvPr>
            <p:ph type="sldNum" sz="quarter" idx="7"/>
          </p:nvPr>
        </p:nvSpPr>
        <p:spPr>
          <a:xfrm>
            <a:off x="11483752" y="6377940"/>
            <a:ext cx="539736" cy="276232"/>
          </a:xfrm>
          <a:prstGeom prst="rect">
            <a:avLst/>
          </a:prstGeom>
        </p:spPr>
        <p:txBody>
          <a:bodyPr/>
          <a:lstStyle>
            <a:lvl1pPr algn="ctr">
              <a:defRPr b="1">
                <a:solidFill>
                  <a:schemeClr val="bg1"/>
                </a:solidFill>
              </a:defRPr>
            </a:lvl1pPr>
          </a:lstStyle>
          <a:p>
            <a:fld id="{B6F15528-21DE-4FAA-801E-634DDDAF4B2B}" type="slidenum">
              <a:rPr lang="en-US" smtClean="0">
                <a:latin typeface="+mj-lt"/>
              </a:rPr>
              <a:pPr/>
              <a:t>‹#›</a:t>
            </a:fld>
            <a:endParaRPr lang="en-US">
              <a:latin typeface="+mj-lt"/>
            </a:endParaRPr>
          </a:p>
        </p:txBody>
      </p:sp>
      <p:sp>
        <p:nvSpPr>
          <p:cNvPr id="6" name="Vertical Text Placeholder 8">
            <a:extLst>
              <a:ext uri="{FF2B5EF4-FFF2-40B4-BE49-F238E27FC236}">
                <a16:creationId xmlns:a16="http://schemas.microsoft.com/office/drawing/2014/main" id="{2B1BD93F-5C56-8D66-0BB7-DD734E2241FA}"/>
              </a:ext>
            </a:extLst>
          </p:cNvPr>
          <p:cNvSpPr>
            <a:spLocks noGrp="1"/>
          </p:cNvSpPr>
          <p:nvPr>
            <p:ph type="body" orient="vert" sz="quarter" idx="22" hasCustomPrompt="1"/>
          </p:nvPr>
        </p:nvSpPr>
        <p:spPr>
          <a:xfrm>
            <a:off x="11676996" y="4540728"/>
            <a:ext cx="153247" cy="1613182"/>
          </a:xfrm>
        </p:spPr>
        <p:txBody>
          <a:bodyPr vert="eaVert"/>
          <a:lstStyle>
            <a:lvl1pPr>
              <a:defRPr sz="996">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Presentation Title</a:t>
            </a:r>
          </a:p>
        </p:txBody>
      </p:sp>
    </p:spTree>
    <p:extLst>
      <p:ext uri="{BB962C8B-B14F-4D97-AF65-F5344CB8AC3E}">
        <p14:creationId xmlns:p14="http://schemas.microsoft.com/office/powerpoint/2010/main" val="323664209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0000B-5FCF-F9C8-AEB6-CCF4789333DE}"/>
              </a:ext>
            </a:extLst>
          </p:cNvPr>
          <p:cNvSpPr>
            <a:spLocks noGrp="1"/>
          </p:cNvSpPr>
          <p:nvPr>
            <p:ph type="ctrTitle"/>
          </p:nvPr>
        </p:nvSpPr>
        <p:spPr>
          <a:xfrm>
            <a:off x="1524000" y="1122363"/>
            <a:ext cx="9144000" cy="2387600"/>
          </a:xfrm>
        </p:spPr>
        <p:txBody>
          <a:bodyPr anchor="b"/>
          <a:lstStyle>
            <a:lvl1pPr algn="ctr">
              <a:defRPr sz="5992"/>
            </a:lvl1pPr>
          </a:lstStyle>
          <a:p>
            <a:r>
              <a:rPr lang="en-GB"/>
              <a:t>Click to edit Master title style</a:t>
            </a:r>
          </a:p>
        </p:txBody>
      </p:sp>
      <p:sp>
        <p:nvSpPr>
          <p:cNvPr id="3" name="Subtitle 2">
            <a:extLst>
              <a:ext uri="{FF2B5EF4-FFF2-40B4-BE49-F238E27FC236}">
                <a16:creationId xmlns:a16="http://schemas.microsoft.com/office/drawing/2014/main" id="{6F3E8327-C596-72A2-A3C7-0D42EB645A15}"/>
              </a:ext>
            </a:extLst>
          </p:cNvPr>
          <p:cNvSpPr>
            <a:spLocks noGrp="1"/>
          </p:cNvSpPr>
          <p:nvPr>
            <p:ph type="subTitle" idx="1"/>
          </p:nvPr>
        </p:nvSpPr>
        <p:spPr>
          <a:xfrm>
            <a:off x="1524000" y="3602039"/>
            <a:ext cx="9144000" cy="1655762"/>
          </a:xfrm>
        </p:spPr>
        <p:txBody>
          <a:bodyPr/>
          <a:lstStyle>
            <a:lvl1pPr marL="0" indent="0" algn="ctr">
              <a:buNone/>
              <a:defRPr sz="2397"/>
            </a:lvl1pPr>
            <a:lvl2pPr marL="456600" indent="0" algn="ctr">
              <a:buNone/>
              <a:defRPr sz="1998"/>
            </a:lvl2pPr>
            <a:lvl3pPr marL="913200" indent="0" algn="ctr">
              <a:buNone/>
              <a:defRPr sz="1798"/>
            </a:lvl3pPr>
            <a:lvl4pPr marL="1369801" indent="0" algn="ctr">
              <a:buNone/>
              <a:defRPr sz="1597"/>
            </a:lvl4pPr>
            <a:lvl5pPr marL="1826402" indent="0" algn="ctr">
              <a:buNone/>
              <a:defRPr sz="1597"/>
            </a:lvl5pPr>
            <a:lvl6pPr marL="2283002" indent="0" algn="ctr">
              <a:buNone/>
              <a:defRPr sz="1597"/>
            </a:lvl6pPr>
            <a:lvl7pPr marL="2739602" indent="0" algn="ctr">
              <a:buNone/>
              <a:defRPr sz="1597"/>
            </a:lvl7pPr>
            <a:lvl8pPr marL="3196203" indent="0" algn="ctr">
              <a:buNone/>
              <a:defRPr sz="1597"/>
            </a:lvl8pPr>
            <a:lvl9pPr marL="3652803" indent="0" algn="ctr">
              <a:buNone/>
              <a:defRPr sz="1597"/>
            </a:lvl9pPr>
          </a:lstStyle>
          <a:p>
            <a:r>
              <a:rPr lang="en-GB"/>
              <a:t>Click to edit Master subtitle style</a:t>
            </a:r>
          </a:p>
        </p:txBody>
      </p:sp>
      <p:sp>
        <p:nvSpPr>
          <p:cNvPr id="4" name="Date Placeholder 3">
            <a:extLst>
              <a:ext uri="{FF2B5EF4-FFF2-40B4-BE49-F238E27FC236}">
                <a16:creationId xmlns:a16="http://schemas.microsoft.com/office/drawing/2014/main" id="{2010EF39-BEFE-FA7A-5E90-C4E4F7B30C2B}"/>
              </a:ext>
            </a:extLst>
          </p:cNvPr>
          <p:cNvSpPr>
            <a:spLocks noGrp="1"/>
          </p:cNvSpPr>
          <p:nvPr>
            <p:ph type="dt" sz="half" idx="10"/>
          </p:nvPr>
        </p:nvSpPr>
        <p:spPr/>
        <p:txBody>
          <a:bodyPr/>
          <a:lstStyle/>
          <a:p>
            <a:fld id="{6735C59E-D8D3-4C40-91F8-F47C07B57BDE}" type="datetimeFigureOut">
              <a:rPr lang="en-GB" smtClean="0"/>
              <a:t>24/06/2026</a:t>
            </a:fld>
            <a:endParaRPr lang="en-GB"/>
          </a:p>
        </p:txBody>
      </p:sp>
      <p:sp>
        <p:nvSpPr>
          <p:cNvPr id="5" name="Footer Placeholder 4">
            <a:extLst>
              <a:ext uri="{FF2B5EF4-FFF2-40B4-BE49-F238E27FC236}">
                <a16:creationId xmlns:a16="http://schemas.microsoft.com/office/drawing/2014/main" id="{94F754B6-51C6-F08A-04F9-98E78A45FAB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58F4B3F-6601-F94C-487A-756F710E1CC9}"/>
              </a:ext>
            </a:extLst>
          </p:cNvPr>
          <p:cNvSpPr>
            <a:spLocks noGrp="1"/>
          </p:cNvSpPr>
          <p:nvPr>
            <p:ph type="sldNum" sz="quarter" idx="12"/>
          </p:nvPr>
        </p:nvSpPr>
        <p:spPr/>
        <p:txBody>
          <a:bodyPr/>
          <a:lstStyle/>
          <a:p>
            <a:fld id="{64552DB1-D924-4BE1-A939-A565BEED8BBA}" type="slidenum">
              <a:rPr lang="en-GB" smtClean="0"/>
              <a:t>‹#›</a:t>
            </a:fld>
            <a:endParaRPr lang="en-GB"/>
          </a:p>
        </p:txBody>
      </p:sp>
    </p:spTree>
    <p:extLst>
      <p:ext uri="{BB962C8B-B14F-4D97-AF65-F5344CB8AC3E}">
        <p14:creationId xmlns:p14="http://schemas.microsoft.com/office/powerpoint/2010/main" val="189537341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7FAAE-9253-09BA-3EFF-F0B7C2914AD0}"/>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4F3F806-53A7-6D61-5BD3-AEE5943E35D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E28D93C-7D05-E347-0187-3BA4FE115E4C}"/>
              </a:ext>
            </a:extLst>
          </p:cNvPr>
          <p:cNvSpPr>
            <a:spLocks noGrp="1"/>
          </p:cNvSpPr>
          <p:nvPr>
            <p:ph type="dt" sz="half" idx="10"/>
          </p:nvPr>
        </p:nvSpPr>
        <p:spPr/>
        <p:txBody>
          <a:bodyPr/>
          <a:lstStyle/>
          <a:p>
            <a:fld id="{6735C59E-D8D3-4C40-91F8-F47C07B57BDE}" type="datetimeFigureOut">
              <a:rPr lang="en-GB" smtClean="0"/>
              <a:t>24/06/2026</a:t>
            </a:fld>
            <a:endParaRPr lang="en-GB"/>
          </a:p>
        </p:txBody>
      </p:sp>
      <p:sp>
        <p:nvSpPr>
          <p:cNvPr id="5" name="Footer Placeholder 4">
            <a:extLst>
              <a:ext uri="{FF2B5EF4-FFF2-40B4-BE49-F238E27FC236}">
                <a16:creationId xmlns:a16="http://schemas.microsoft.com/office/drawing/2014/main" id="{FC32D161-0F9D-1A1D-C456-D47EE30975C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D0CD5F5-99D8-9A4C-740F-0D97BF40DC13}"/>
              </a:ext>
            </a:extLst>
          </p:cNvPr>
          <p:cNvSpPr>
            <a:spLocks noGrp="1"/>
          </p:cNvSpPr>
          <p:nvPr>
            <p:ph type="sldNum" sz="quarter" idx="12"/>
          </p:nvPr>
        </p:nvSpPr>
        <p:spPr/>
        <p:txBody>
          <a:bodyPr/>
          <a:lstStyle/>
          <a:p>
            <a:fld id="{64552DB1-D924-4BE1-A939-A565BEED8BBA}" type="slidenum">
              <a:rPr lang="en-GB" smtClean="0"/>
              <a:t>‹#›</a:t>
            </a:fld>
            <a:endParaRPr lang="en-GB"/>
          </a:p>
        </p:txBody>
      </p:sp>
    </p:spTree>
    <p:extLst>
      <p:ext uri="{BB962C8B-B14F-4D97-AF65-F5344CB8AC3E}">
        <p14:creationId xmlns:p14="http://schemas.microsoft.com/office/powerpoint/2010/main" val="161272674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DF5DE-15D7-AB73-0F66-63D0EBF9AF1C}"/>
              </a:ext>
            </a:extLst>
          </p:cNvPr>
          <p:cNvSpPr>
            <a:spLocks noGrp="1"/>
          </p:cNvSpPr>
          <p:nvPr>
            <p:ph type="title"/>
          </p:nvPr>
        </p:nvSpPr>
        <p:spPr>
          <a:xfrm>
            <a:off x="831850" y="1709739"/>
            <a:ext cx="10515600" cy="2852737"/>
          </a:xfrm>
        </p:spPr>
        <p:txBody>
          <a:bodyPr anchor="b"/>
          <a:lstStyle>
            <a:lvl1pPr>
              <a:defRPr sz="5992"/>
            </a:lvl1pPr>
          </a:lstStyle>
          <a:p>
            <a:r>
              <a:rPr lang="en-GB"/>
              <a:t>Click to edit Master title style</a:t>
            </a:r>
          </a:p>
        </p:txBody>
      </p:sp>
      <p:sp>
        <p:nvSpPr>
          <p:cNvPr id="3" name="Text Placeholder 2">
            <a:extLst>
              <a:ext uri="{FF2B5EF4-FFF2-40B4-BE49-F238E27FC236}">
                <a16:creationId xmlns:a16="http://schemas.microsoft.com/office/drawing/2014/main" id="{14B39494-4AC8-D5A2-9936-56E1CA360B9D}"/>
              </a:ext>
            </a:extLst>
          </p:cNvPr>
          <p:cNvSpPr>
            <a:spLocks noGrp="1"/>
          </p:cNvSpPr>
          <p:nvPr>
            <p:ph type="body" idx="1"/>
          </p:nvPr>
        </p:nvSpPr>
        <p:spPr>
          <a:xfrm>
            <a:off x="831850" y="4589463"/>
            <a:ext cx="10515600" cy="1500187"/>
          </a:xfrm>
        </p:spPr>
        <p:txBody>
          <a:bodyPr/>
          <a:lstStyle>
            <a:lvl1pPr marL="0" indent="0">
              <a:buNone/>
              <a:defRPr sz="2397">
                <a:solidFill>
                  <a:schemeClr val="tx1">
                    <a:tint val="82000"/>
                  </a:schemeClr>
                </a:solidFill>
              </a:defRPr>
            </a:lvl1pPr>
            <a:lvl2pPr marL="456600" indent="0">
              <a:buNone/>
              <a:defRPr sz="1998">
                <a:solidFill>
                  <a:schemeClr val="tx1">
                    <a:tint val="82000"/>
                  </a:schemeClr>
                </a:solidFill>
              </a:defRPr>
            </a:lvl2pPr>
            <a:lvl3pPr marL="913200" indent="0">
              <a:buNone/>
              <a:defRPr sz="1798">
                <a:solidFill>
                  <a:schemeClr val="tx1">
                    <a:tint val="82000"/>
                  </a:schemeClr>
                </a:solidFill>
              </a:defRPr>
            </a:lvl3pPr>
            <a:lvl4pPr marL="1369801" indent="0">
              <a:buNone/>
              <a:defRPr sz="1597">
                <a:solidFill>
                  <a:schemeClr val="tx1">
                    <a:tint val="82000"/>
                  </a:schemeClr>
                </a:solidFill>
              </a:defRPr>
            </a:lvl4pPr>
            <a:lvl5pPr marL="1826402" indent="0">
              <a:buNone/>
              <a:defRPr sz="1597">
                <a:solidFill>
                  <a:schemeClr val="tx1">
                    <a:tint val="82000"/>
                  </a:schemeClr>
                </a:solidFill>
              </a:defRPr>
            </a:lvl5pPr>
            <a:lvl6pPr marL="2283002" indent="0">
              <a:buNone/>
              <a:defRPr sz="1597">
                <a:solidFill>
                  <a:schemeClr val="tx1">
                    <a:tint val="82000"/>
                  </a:schemeClr>
                </a:solidFill>
              </a:defRPr>
            </a:lvl6pPr>
            <a:lvl7pPr marL="2739602" indent="0">
              <a:buNone/>
              <a:defRPr sz="1597">
                <a:solidFill>
                  <a:schemeClr val="tx1">
                    <a:tint val="82000"/>
                  </a:schemeClr>
                </a:solidFill>
              </a:defRPr>
            </a:lvl7pPr>
            <a:lvl8pPr marL="3196203" indent="0">
              <a:buNone/>
              <a:defRPr sz="1597">
                <a:solidFill>
                  <a:schemeClr val="tx1">
                    <a:tint val="82000"/>
                  </a:schemeClr>
                </a:solidFill>
              </a:defRPr>
            </a:lvl8pPr>
            <a:lvl9pPr marL="3652803" indent="0">
              <a:buNone/>
              <a:defRPr sz="1597">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7B0A4AE-0146-D128-71F3-DDCEE482FA7A}"/>
              </a:ext>
            </a:extLst>
          </p:cNvPr>
          <p:cNvSpPr>
            <a:spLocks noGrp="1"/>
          </p:cNvSpPr>
          <p:nvPr>
            <p:ph type="dt" sz="half" idx="10"/>
          </p:nvPr>
        </p:nvSpPr>
        <p:spPr/>
        <p:txBody>
          <a:bodyPr/>
          <a:lstStyle/>
          <a:p>
            <a:fld id="{6735C59E-D8D3-4C40-91F8-F47C07B57BDE}" type="datetimeFigureOut">
              <a:rPr lang="en-GB" smtClean="0"/>
              <a:t>24/06/2026</a:t>
            </a:fld>
            <a:endParaRPr lang="en-GB"/>
          </a:p>
        </p:txBody>
      </p:sp>
      <p:sp>
        <p:nvSpPr>
          <p:cNvPr id="5" name="Footer Placeholder 4">
            <a:extLst>
              <a:ext uri="{FF2B5EF4-FFF2-40B4-BE49-F238E27FC236}">
                <a16:creationId xmlns:a16="http://schemas.microsoft.com/office/drawing/2014/main" id="{C1434427-9D43-409C-143F-5032CBF499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1E9E82-A6D3-9284-AE6E-E2DFB92C1931}"/>
              </a:ext>
            </a:extLst>
          </p:cNvPr>
          <p:cNvSpPr>
            <a:spLocks noGrp="1"/>
          </p:cNvSpPr>
          <p:nvPr>
            <p:ph type="sldNum" sz="quarter" idx="12"/>
          </p:nvPr>
        </p:nvSpPr>
        <p:spPr/>
        <p:txBody>
          <a:bodyPr/>
          <a:lstStyle/>
          <a:p>
            <a:fld id="{64552DB1-D924-4BE1-A939-A565BEED8BBA}" type="slidenum">
              <a:rPr lang="en-GB" smtClean="0"/>
              <a:t>‹#›</a:t>
            </a:fld>
            <a:endParaRPr lang="en-GB"/>
          </a:p>
        </p:txBody>
      </p:sp>
    </p:spTree>
    <p:extLst>
      <p:ext uri="{BB962C8B-B14F-4D97-AF65-F5344CB8AC3E}">
        <p14:creationId xmlns:p14="http://schemas.microsoft.com/office/powerpoint/2010/main" val="205842659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B5269-EF5E-B06E-BF98-FA04160FFC9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B32332AE-B6B7-A686-0069-8BFD38A8247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E09D1C06-D8E0-1685-BF6A-65724F0938D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A4B2F37E-660F-3F48-A24D-8A44B6B29F73}"/>
              </a:ext>
            </a:extLst>
          </p:cNvPr>
          <p:cNvSpPr>
            <a:spLocks noGrp="1"/>
          </p:cNvSpPr>
          <p:nvPr>
            <p:ph type="dt" sz="half" idx="10"/>
          </p:nvPr>
        </p:nvSpPr>
        <p:spPr/>
        <p:txBody>
          <a:bodyPr/>
          <a:lstStyle/>
          <a:p>
            <a:fld id="{6735C59E-D8D3-4C40-91F8-F47C07B57BDE}" type="datetimeFigureOut">
              <a:rPr lang="en-GB" smtClean="0"/>
              <a:t>24/06/2026</a:t>
            </a:fld>
            <a:endParaRPr lang="en-GB"/>
          </a:p>
        </p:txBody>
      </p:sp>
      <p:sp>
        <p:nvSpPr>
          <p:cNvPr id="6" name="Footer Placeholder 5">
            <a:extLst>
              <a:ext uri="{FF2B5EF4-FFF2-40B4-BE49-F238E27FC236}">
                <a16:creationId xmlns:a16="http://schemas.microsoft.com/office/drawing/2014/main" id="{7150A659-94BE-F95A-E7C1-D1DBF8C9AAC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7A1433F-129E-BD03-BACD-29B5B5938EE6}"/>
              </a:ext>
            </a:extLst>
          </p:cNvPr>
          <p:cNvSpPr>
            <a:spLocks noGrp="1"/>
          </p:cNvSpPr>
          <p:nvPr>
            <p:ph type="sldNum" sz="quarter" idx="12"/>
          </p:nvPr>
        </p:nvSpPr>
        <p:spPr/>
        <p:txBody>
          <a:bodyPr/>
          <a:lstStyle/>
          <a:p>
            <a:fld id="{64552DB1-D924-4BE1-A939-A565BEED8BBA}" type="slidenum">
              <a:rPr lang="en-GB" smtClean="0"/>
              <a:t>‹#›</a:t>
            </a:fld>
            <a:endParaRPr lang="en-GB"/>
          </a:p>
        </p:txBody>
      </p:sp>
    </p:spTree>
    <p:extLst>
      <p:ext uri="{BB962C8B-B14F-4D97-AF65-F5344CB8AC3E}">
        <p14:creationId xmlns:p14="http://schemas.microsoft.com/office/powerpoint/2010/main" val="383591757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A9AB4-5987-FC40-CDA1-CE02E8ABA874}"/>
              </a:ext>
            </a:extLst>
          </p:cNvPr>
          <p:cNvSpPr>
            <a:spLocks noGrp="1"/>
          </p:cNvSpPr>
          <p:nvPr>
            <p:ph type="title"/>
          </p:nvPr>
        </p:nvSpPr>
        <p:spPr>
          <a:xfrm>
            <a:off x="839788" y="365126"/>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F9548A6C-0E11-E07B-8624-AFFF2A4374AA}"/>
              </a:ext>
            </a:extLst>
          </p:cNvPr>
          <p:cNvSpPr>
            <a:spLocks noGrp="1"/>
          </p:cNvSpPr>
          <p:nvPr>
            <p:ph type="body" idx="1"/>
          </p:nvPr>
        </p:nvSpPr>
        <p:spPr>
          <a:xfrm>
            <a:off x="839789" y="1681164"/>
            <a:ext cx="5157787" cy="823912"/>
          </a:xfrm>
        </p:spPr>
        <p:txBody>
          <a:bodyPr anchor="b"/>
          <a:lstStyle>
            <a:lvl1pPr marL="0" indent="0">
              <a:buNone/>
              <a:defRPr sz="2397" b="1"/>
            </a:lvl1pPr>
            <a:lvl2pPr marL="456600" indent="0">
              <a:buNone/>
              <a:defRPr sz="1998" b="1"/>
            </a:lvl2pPr>
            <a:lvl3pPr marL="913200" indent="0">
              <a:buNone/>
              <a:defRPr sz="1798" b="1"/>
            </a:lvl3pPr>
            <a:lvl4pPr marL="1369801" indent="0">
              <a:buNone/>
              <a:defRPr sz="1597" b="1"/>
            </a:lvl4pPr>
            <a:lvl5pPr marL="1826402" indent="0">
              <a:buNone/>
              <a:defRPr sz="1597" b="1"/>
            </a:lvl5pPr>
            <a:lvl6pPr marL="2283002" indent="0">
              <a:buNone/>
              <a:defRPr sz="1597" b="1"/>
            </a:lvl6pPr>
            <a:lvl7pPr marL="2739602" indent="0">
              <a:buNone/>
              <a:defRPr sz="1597" b="1"/>
            </a:lvl7pPr>
            <a:lvl8pPr marL="3196203" indent="0">
              <a:buNone/>
              <a:defRPr sz="1597" b="1"/>
            </a:lvl8pPr>
            <a:lvl9pPr marL="3652803" indent="0">
              <a:buNone/>
              <a:defRPr sz="1597" b="1"/>
            </a:lvl9pPr>
          </a:lstStyle>
          <a:p>
            <a:pPr lvl="0"/>
            <a:r>
              <a:rPr lang="en-GB"/>
              <a:t>Click to edit Master text styles</a:t>
            </a:r>
          </a:p>
        </p:txBody>
      </p:sp>
      <p:sp>
        <p:nvSpPr>
          <p:cNvPr id="4" name="Content Placeholder 3">
            <a:extLst>
              <a:ext uri="{FF2B5EF4-FFF2-40B4-BE49-F238E27FC236}">
                <a16:creationId xmlns:a16="http://schemas.microsoft.com/office/drawing/2014/main" id="{9C055540-7F88-8065-7BE9-CA9B6D233F3E}"/>
              </a:ext>
            </a:extLst>
          </p:cNvPr>
          <p:cNvSpPr>
            <a:spLocks noGrp="1"/>
          </p:cNvSpPr>
          <p:nvPr>
            <p:ph sz="half" idx="2"/>
          </p:nvPr>
        </p:nvSpPr>
        <p:spPr>
          <a:xfrm>
            <a:off x="839789" y="2505076"/>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ACAE30D6-BC9B-693B-C274-C0BD78EB76F2}"/>
              </a:ext>
            </a:extLst>
          </p:cNvPr>
          <p:cNvSpPr>
            <a:spLocks noGrp="1"/>
          </p:cNvSpPr>
          <p:nvPr>
            <p:ph type="body" sz="quarter" idx="3"/>
          </p:nvPr>
        </p:nvSpPr>
        <p:spPr>
          <a:xfrm>
            <a:off x="6172200" y="1681164"/>
            <a:ext cx="5183188" cy="823912"/>
          </a:xfrm>
        </p:spPr>
        <p:txBody>
          <a:bodyPr anchor="b"/>
          <a:lstStyle>
            <a:lvl1pPr marL="0" indent="0">
              <a:buNone/>
              <a:defRPr sz="2397" b="1"/>
            </a:lvl1pPr>
            <a:lvl2pPr marL="456600" indent="0">
              <a:buNone/>
              <a:defRPr sz="1998" b="1"/>
            </a:lvl2pPr>
            <a:lvl3pPr marL="913200" indent="0">
              <a:buNone/>
              <a:defRPr sz="1798" b="1"/>
            </a:lvl3pPr>
            <a:lvl4pPr marL="1369801" indent="0">
              <a:buNone/>
              <a:defRPr sz="1597" b="1"/>
            </a:lvl4pPr>
            <a:lvl5pPr marL="1826402" indent="0">
              <a:buNone/>
              <a:defRPr sz="1597" b="1"/>
            </a:lvl5pPr>
            <a:lvl6pPr marL="2283002" indent="0">
              <a:buNone/>
              <a:defRPr sz="1597" b="1"/>
            </a:lvl6pPr>
            <a:lvl7pPr marL="2739602" indent="0">
              <a:buNone/>
              <a:defRPr sz="1597" b="1"/>
            </a:lvl7pPr>
            <a:lvl8pPr marL="3196203" indent="0">
              <a:buNone/>
              <a:defRPr sz="1597" b="1"/>
            </a:lvl8pPr>
            <a:lvl9pPr marL="3652803" indent="0">
              <a:buNone/>
              <a:defRPr sz="1597" b="1"/>
            </a:lvl9pPr>
          </a:lstStyle>
          <a:p>
            <a:pPr lvl="0"/>
            <a:r>
              <a:rPr lang="en-GB"/>
              <a:t>Click to edit Master text styles</a:t>
            </a:r>
          </a:p>
        </p:txBody>
      </p:sp>
      <p:sp>
        <p:nvSpPr>
          <p:cNvPr id="6" name="Content Placeholder 5">
            <a:extLst>
              <a:ext uri="{FF2B5EF4-FFF2-40B4-BE49-F238E27FC236}">
                <a16:creationId xmlns:a16="http://schemas.microsoft.com/office/drawing/2014/main" id="{9DD4472C-14EC-6C36-0727-129A300ADA6E}"/>
              </a:ext>
            </a:extLst>
          </p:cNvPr>
          <p:cNvSpPr>
            <a:spLocks noGrp="1"/>
          </p:cNvSpPr>
          <p:nvPr>
            <p:ph sz="quarter" idx="4"/>
          </p:nvPr>
        </p:nvSpPr>
        <p:spPr>
          <a:xfrm>
            <a:off x="6172200" y="2505076"/>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B7636209-80B0-6CDA-AE88-6F4337FD1A97}"/>
              </a:ext>
            </a:extLst>
          </p:cNvPr>
          <p:cNvSpPr>
            <a:spLocks noGrp="1"/>
          </p:cNvSpPr>
          <p:nvPr>
            <p:ph type="dt" sz="half" idx="10"/>
          </p:nvPr>
        </p:nvSpPr>
        <p:spPr/>
        <p:txBody>
          <a:bodyPr/>
          <a:lstStyle/>
          <a:p>
            <a:fld id="{6735C59E-D8D3-4C40-91F8-F47C07B57BDE}" type="datetimeFigureOut">
              <a:rPr lang="en-GB" smtClean="0"/>
              <a:t>24/06/2026</a:t>
            </a:fld>
            <a:endParaRPr lang="en-GB"/>
          </a:p>
        </p:txBody>
      </p:sp>
      <p:sp>
        <p:nvSpPr>
          <p:cNvPr id="8" name="Footer Placeholder 7">
            <a:extLst>
              <a:ext uri="{FF2B5EF4-FFF2-40B4-BE49-F238E27FC236}">
                <a16:creationId xmlns:a16="http://schemas.microsoft.com/office/drawing/2014/main" id="{ABC24595-F597-395B-EC78-7EA056F6EE5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B6A6138-4F8F-F4F3-9C03-A03370B2694D}"/>
              </a:ext>
            </a:extLst>
          </p:cNvPr>
          <p:cNvSpPr>
            <a:spLocks noGrp="1"/>
          </p:cNvSpPr>
          <p:nvPr>
            <p:ph type="sldNum" sz="quarter" idx="12"/>
          </p:nvPr>
        </p:nvSpPr>
        <p:spPr/>
        <p:txBody>
          <a:bodyPr/>
          <a:lstStyle/>
          <a:p>
            <a:fld id="{64552DB1-D924-4BE1-A939-A565BEED8BBA}" type="slidenum">
              <a:rPr lang="en-GB" smtClean="0"/>
              <a:t>‹#›</a:t>
            </a:fld>
            <a:endParaRPr lang="en-GB"/>
          </a:p>
        </p:txBody>
      </p:sp>
    </p:spTree>
    <p:extLst>
      <p:ext uri="{BB962C8B-B14F-4D97-AF65-F5344CB8AC3E}">
        <p14:creationId xmlns:p14="http://schemas.microsoft.com/office/powerpoint/2010/main" val="220320776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0AB74-571B-9F05-C68E-7E8A903EB3B7}"/>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71D95DF-6185-4F74-30D2-0B55BFC7A1A5}"/>
              </a:ext>
            </a:extLst>
          </p:cNvPr>
          <p:cNvSpPr>
            <a:spLocks noGrp="1"/>
          </p:cNvSpPr>
          <p:nvPr>
            <p:ph type="dt" sz="half" idx="10"/>
          </p:nvPr>
        </p:nvSpPr>
        <p:spPr/>
        <p:txBody>
          <a:bodyPr/>
          <a:lstStyle/>
          <a:p>
            <a:fld id="{6735C59E-D8D3-4C40-91F8-F47C07B57BDE}" type="datetimeFigureOut">
              <a:rPr lang="en-GB" smtClean="0"/>
              <a:t>24/06/2026</a:t>
            </a:fld>
            <a:endParaRPr lang="en-GB"/>
          </a:p>
        </p:txBody>
      </p:sp>
      <p:sp>
        <p:nvSpPr>
          <p:cNvPr id="4" name="Footer Placeholder 3">
            <a:extLst>
              <a:ext uri="{FF2B5EF4-FFF2-40B4-BE49-F238E27FC236}">
                <a16:creationId xmlns:a16="http://schemas.microsoft.com/office/drawing/2014/main" id="{2482CC59-B22D-177F-6737-4E638BA23BC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703A721-034F-47CB-13EE-5D6EE678E67B}"/>
              </a:ext>
            </a:extLst>
          </p:cNvPr>
          <p:cNvSpPr>
            <a:spLocks noGrp="1"/>
          </p:cNvSpPr>
          <p:nvPr>
            <p:ph type="sldNum" sz="quarter" idx="12"/>
          </p:nvPr>
        </p:nvSpPr>
        <p:spPr/>
        <p:txBody>
          <a:bodyPr/>
          <a:lstStyle/>
          <a:p>
            <a:fld id="{64552DB1-D924-4BE1-A939-A565BEED8BBA}" type="slidenum">
              <a:rPr lang="en-GB" smtClean="0"/>
              <a:t>‹#›</a:t>
            </a:fld>
            <a:endParaRPr lang="en-GB"/>
          </a:p>
        </p:txBody>
      </p:sp>
    </p:spTree>
    <p:extLst>
      <p:ext uri="{BB962C8B-B14F-4D97-AF65-F5344CB8AC3E}">
        <p14:creationId xmlns:p14="http://schemas.microsoft.com/office/powerpoint/2010/main" val="152051406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DF1498-4F0C-104F-4F14-08A7E0B4C348}"/>
              </a:ext>
            </a:extLst>
          </p:cNvPr>
          <p:cNvSpPr>
            <a:spLocks noGrp="1"/>
          </p:cNvSpPr>
          <p:nvPr>
            <p:ph type="dt" sz="half" idx="10"/>
          </p:nvPr>
        </p:nvSpPr>
        <p:spPr/>
        <p:txBody>
          <a:bodyPr/>
          <a:lstStyle/>
          <a:p>
            <a:fld id="{6735C59E-D8D3-4C40-91F8-F47C07B57BDE}" type="datetimeFigureOut">
              <a:rPr lang="en-GB" smtClean="0"/>
              <a:t>24/06/2026</a:t>
            </a:fld>
            <a:endParaRPr lang="en-GB"/>
          </a:p>
        </p:txBody>
      </p:sp>
      <p:sp>
        <p:nvSpPr>
          <p:cNvPr id="3" name="Footer Placeholder 2">
            <a:extLst>
              <a:ext uri="{FF2B5EF4-FFF2-40B4-BE49-F238E27FC236}">
                <a16:creationId xmlns:a16="http://schemas.microsoft.com/office/drawing/2014/main" id="{B78BCD9B-911B-EC0B-BC9F-F94C1153F34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39CDDD2-9A99-C119-49F2-1A68051BED9B}"/>
              </a:ext>
            </a:extLst>
          </p:cNvPr>
          <p:cNvSpPr>
            <a:spLocks noGrp="1"/>
          </p:cNvSpPr>
          <p:nvPr>
            <p:ph type="sldNum" sz="quarter" idx="12"/>
          </p:nvPr>
        </p:nvSpPr>
        <p:spPr/>
        <p:txBody>
          <a:bodyPr/>
          <a:lstStyle/>
          <a:p>
            <a:fld id="{64552DB1-D924-4BE1-A939-A565BEED8BBA}" type="slidenum">
              <a:rPr lang="en-GB" smtClean="0"/>
              <a:t>‹#›</a:t>
            </a:fld>
            <a:endParaRPr lang="en-GB"/>
          </a:p>
        </p:txBody>
      </p:sp>
    </p:spTree>
    <p:extLst>
      <p:ext uri="{BB962C8B-B14F-4D97-AF65-F5344CB8AC3E}">
        <p14:creationId xmlns:p14="http://schemas.microsoft.com/office/powerpoint/2010/main" val="193849490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DB1F6-3CBD-52F7-4A7A-C831F976C022}"/>
              </a:ext>
            </a:extLst>
          </p:cNvPr>
          <p:cNvSpPr>
            <a:spLocks noGrp="1"/>
          </p:cNvSpPr>
          <p:nvPr>
            <p:ph type="title"/>
          </p:nvPr>
        </p:nvSpPr>
        <p:spPr>
          <a:xfrm>
            <a:off x="839789" y="457200"/>
            <a:ext cx="3932237" cy="1600200"/>
          </a:xfrm>
        </p:spPr>
        <p:txBody>
          <a:bodyPr anchor="b"/>
          <a:lstStyle>
            <a:lvl1pPr>
              <a:defRPr sz="3196"/>
            </a:lvl1pPr>
          </a:lstStyle>
          <a:p>
            <a:r>
              <a:rPr lang="en-GB"/>
              <a:t>Click to edit Master title style</a:t>
            </a:r>
          </a:p>
        </p:txBody>
      </p:sp>
      <p:sp>
        <p:nvSpPr>
          <p:cNvPr id="3" name="Content Placeholder 2">
            <a:extLst>
              <a:ext uri="{FF2B5EF4-FFF2-40B4-BE49-F238E27FC236}">
                <a16:creationId xmlns:a16="http://schemas.microsoft.com/office/drawing/2014/main" id="{1BA7D659-EBCD-5655-433E-6EE4D89F0BD2}"/>
              </a:ext>
            </a:extLst>
          </p:cNvPr>
          <p:cNvSpPr>
            <a:spLocks noGrp="1"/>
          </p:cNvSpPr>
          <p:nvPr>
            <p:ph idx="1"/>
          </p:nvPr>
        </p:nvSpPr>
        <p:spPr>
          <a:xfrm>
            <a:off x="5183188" y="987426"/>
            <a:ext cx="6172200" cy="4873625"/>
          </a:xfrm>
        </p:spPr>
        <p:txBody>
          <a:bodyPr/>
          <a:lstStyle>
            <a:lvl1pPr>
              <a:defRPr sz="3196"/>
            </a:lvl1pPr>
            <a:lvl2pPr>
              <a:defRPr sz="2796"/>
            </a:lvl2pPr>
            <a:lvl3pPr>
              <a:defRPr sz="2397"/>
            </a:lvl3pPr>
            <a:lvl4pPr>
              <a:defRPr sz="1998"/>
            </a:lvl4pPr>
            <a:lvl5pPr>
              <a:defRPr sz="1998"/>
            </a:lvl5pPr>
            <a:lvl6pPr>
              <a:defRPr sz="1998"/>
            </a:lvl6pPr>
            <a:lvl7pPr>
              <a:defRPr sz="1998"/>
            </a:lvl7pPr>
            <a:lvl8pPr>
              <a:defRPr sz="1998"/>
            </a:lvl8pPr>
            <a:lvl9pPr>
              <a:defRPr sz="1998"/>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D0FA6433-C455-B80A-95F3-B03E4F392784}"/>
              </a:ext>
            </a:extLst>
          </p:cNvPr>
          <p:cNvSpPr>
            <a:spLocks noGrp="1"/>
          </p:cNvSpPr>
          <p:nvPr>
            <p:ph type="body" sz="half" idx="2"/>
          </p:nvPr>
        </p:nvSpPr>
        <p:spPr>
          <a:xfrm>
            <a:off x="839789" y="2057400"/>
            <a:ext cx="3932237" cy="3811588"/>
          </a:xfrm>
        </p:spPr>
        <p:txBody>
          <a:bodyPr/>
          <a:lstStyle>
            <a:lvl1pPr marL="0" indent="0">
              <a:buNone/>
              <a:defRPr sz="1597"/>
            </a:lvl1pPr>
            <a:lvl2pPr marL="456600" indent="0">
              <a:buNone/>
              <a:defRPr sz="1398"/>
            </a:lvl2pPr>
            <a:lvl3pPr marL="913200" indent="0">
              <a:buNone/>
              <a:defRPr sz="1198"/>
            </a:lvl3pPr>
            <a:lvl4pPr marL="1369801" indent="0">
              <a:buNone/>
              <a:defRPr sz="999"/>
            </a:lvl4pPr>
            <a:lvl5pPr marL="1826402" indent="0">
              <a:buNone/>
              <a:defRPr sz="999"/>
            </a:lvl5pPr>
            <a:lvl6pPr marL="2283002" indent="0">
              <a:buNone/>
              <a:defRPr sz="999"/>
            </a:lvl6pPr>
            <a:lvl7pPr marL="2739602" indent="0">
              <a:buNone/>
              <a:defRPr sz="999"/>
            </a:lvl7pPr>
            <a:lvl8pPr marL="3196203" indent="0">
              <a:buNone/>
              <a:defRPr sz="999"/>
            </a:lvl8pPr>
            <a:lvl9pPr marL="3652803" indent="0">
              <a:buNone/>
              <a:defRPr sz="999"/>
            </a:lvl9pPr>
          </a:lstStyle>
          <a:p>
            <a:pPr lvl="0"/>
            <a:r>
              <a:rPr lang="en-GB"/>
              <a:t>Click to edit Master text styles</a:t>
            </a:r>
          </a:p>
        </p:txBody>
      </p:sp>
      <p:sp>
        <p:nvSpPr>
          <p:cNvPr id="5" name="Date Placeholder 4">
            <a:extLst>
              <a:ext uri="{FF2B5EF4-FFF2-40B4-BE49-F238E27FC236}">
                <a16:creationId xmlns:a16="http://schemas.microsoft.com/office/drawing/2014/main" id="{FCF57119-1AD4-766A-166D-0F10D4BB82F6}"/>
              </a:ext>
            </a:extLst>
          </p:cNvPr>
          <p:cNvSpPr>
            <a:spLocks noGrp="1"/>
          </p:cNvSpPr>
          <p:nvPr>
            <p:ph type="dt" sz="half" idx="10"/>
          </p:nvPr>
        </p:nvSpPr>
        <p:spPr/>
        <p:txBody>
          <a:bodyPr/>
          <a:lstStyle/>
          <a:p>
            <a:fld id="{6735C59E-D8D3-4C40-91F8-F47C07B57BDE}" type="datetimeFigureOut">
              <a:rPr lang="en-GB" smtClean="0"/>
              <a:t>24/06/2026</a:t>
            </a:fld>
            <a:endParaRPr lang="en-GB"/>
          </a:p>
        </p:txBody>
      </p:sp>
      <p:sp>
        <p:nvSpPr>
          <p:cNvPr id="6" name="Footer Placeholder 5">
            <a:extLst>
              <a:ext uri="{FF2B5EF4-FFF2-40B4-BE49-F238E27FC236}">
                <a16:creationId xmlns:a16="http://schemas.microsoft.com/office/drawing/2014/main" id="{48565D2E-580B-02AB-ED7F-D9D7520B968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286DEF0-AD01-DE41-AFB9-192C77C89018}"/>
              </a:ext>
            </a:extLst>
          </p:cNvPr>
          <p:cNvSpPr>
            <a:spLocks noGrp="1"/>
          </p:cNvSpPr>
          <p:nvPr>
            <p:ph type="sldNum" sz="quarter" idx="12"/>
          </p:nvPr>
        </p:nvSpPr>
        <p:spPr/>
        <p:txBody>
          <a:bodyPr/>
          <a:lstStyle/>
          <a:p>
            <a:fld id="{64552DB1-D924-4BE1-A939-A565BEED8BBA}" type="slidenum">
              <a:rPr lang="en-GB" smtClean="0"/>
              <a:t>‹#›</a:t>
            </a:fld>
            <a:endParaRPr lang="en-GB"/>
          </a:p>
        </p:txBody>
      </p:sp>
    </p:spTree>
    <p:extLst>
      <p:ext uri="{BB962C8B-B14F-4D97-AF65-F5344CB8AC3E}">
        <p14:creationId xmlns:p14="http://schemas.microsoft.com/office/powerpoint/2010/main" val="372973560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5294B-A4E2-E6B9-84CB-B1EECD4B3486}"/>
              </a:ext>
            </a:extLst>
          </p:cNvPr>
          <p:cNvSpPr>
            <a:spLocks noGrp="1"/>
          </p:cNvSpPr>
          <p:nvPr>
            <p:ph type="title"/>
          </p:nvPr>
        </p:nvSpPr>
        <p:spPr>
          <a:xfrm>
            <a:off x="839789" y="457200"/>
            <a:ext cx="3932237" cy="1600200"/>
          </a:xfrm>
        </p:spPr>
        <p:txBody>
          <a:bodyPr anchor="b"/>
          <a:lstStyle>
            <a:lvl1pPr>
              <a:defRPr sz="3196"/>
            </a:lvl1pPr>
          </a:lstStyle>
          <a:p>
            <a:r>
              <a:rPr lang="en-GB"/>
              <a:t>Click to edit Master title style</a:t>
            </a:r>
          </a:p>
        </p:txBody>
      </p:sp>
      <p:sp>
        <p:nvSpPr>
          <p:cNvPr id="3" name="Picture Placeholder 2">
            <a:extLst>
              <a:ext uri="{FF2B5EF4-FFF2-40B4-BE49-F238E27FC236}">
                <a16:creationId xmlns:a16="http://schemas.microsoft.com/office/drawing/2014/main" id="{FB43ED0F-3990-A926-C0CB-3E3F9F6C6FA3}"/>
              </a:ext>
            </a:extLst>
          </p:cNvPr>
          <p:cNvSpPr>
            <a:spLocks noGrp="1"/>
          </p:cNvSpPr>
          <p:nvPr>
            <p:ph type="pic" idx="1"/>
          </p:nvPr>
        </p:nvSpPr>
        <p:spPr>
          <a:xfrm>
            <a:off x="5183188" y="987426"/>
            <a:ext cx="6172200" cy="4873625"/>
          </a:xfrm>
        </p:spPr>
        <p:txBody>
          <a:bodyPr/>
          <a:lstStyle>
            <a:lvl1pPr marL="0" indent="0">
              <a:buNone/>
              <a:defRPr sz="3196"/>
            </a:lvl1pPr>
            <a:lvl2pPr marL="456600" indent="0">
              <a:buNone/>
              <a:defRPr sz="2796"/>
            </a:lvl2pPr>
            <a:lvl3pPr marL="913200" indent="0">
              <a:buNone/>
              <a:defRPr sz="2397"/>
            </a:lvl3pPr>
            <a:lvl4pPr marL="1369801" indent="0">
              <a:buNone/>
              <a:defRPr sz="1998"/>
            </a:lvl4pPr>
            <a:lvl5pPr marL="1826402" indent="0">
              <a:buNone/>
              <a:defRPr sz="1998"/>
            </a:lvl5pPr>
            <a:lvl6pPr marL="2283002" indent="0">
              <a:buNone/>
              <a:defRPr sz="1998"/>
            </a:lvl6pPr>
            <a:lvl7pPr marL="2739602" indent="0">
              <a:buNone/>
              <a:defRPr sz="1998"/>
            </a:lvl7pPr>
            <a:lvl8pPr marL="3196203" indent="0">
              <a:buNone/>
              <a:defRPr sz="1998"/>
            </a:lvl8pPr>
            <a:lvl9pPr marL="3652803" indent="0">
              <a:buNone/>
              <a:defRPr sz="1998"/>
            </a:lvl9pPr>
          </a:lstStyle>
          <a:p>
            <a:endParaRPr lang="en-GB"/>
          </a:p>
        </p:txBody>
      </p:sp>
      <p:sp>
        <p:nvSpPr>
          <p:cNvPr id="4" name="Text Placeholder 3">
            <a:extLst>
              <a:ext uri="{FF2B5EF4-FFF2-40B4-BE49-F238E27FC236}">
                <a16:creationId xmlns:a16="http://schemas.microsoft.com/office/drawing/2014/main" id="{3688CF84-6102-AABB-6281-85F6B4242C72}"/>
              </a:ext>
            </a:extLst>
          </p:cNvPr>
          <p:cNvSpPr>
            <a:spLocks noGrp="1"/>
          </p:cNvSpPr>
          <p:nvPr>
            <p:ph type="body" sz="half" idx="2"/>
          </p:nvPr>
        </p:nvSpPr>
        <p:spPr>
          <a:xfrm>
            <a:off x="839789" y="2057400"/>
            <a:ext cx="3932237" cy="3811588"/>
          </a:xfrm>
        </p:spPr>
        <p:txBody>
          <a:bodyPr/>
          <a:lstStyle>
            <a:lvl1pPr marL="0" indent="0">
              <a:buNone/>
              <a:defRPr sz="1597"/>
            </a:lvl1pPr>
            <a:lvl2pPr marL="456600" indent="0">
              <a:buNone/>
              <a:defRPr sz="1398"/>
            </a:lvl2pPr>
            <a:lvl3pPr marL="913200" indent="0">
              <a:buNone/>
              <a:defRPr sz="1198"/>
            </a:lvl3pPr>
            <a:lvl4pPr marL="1369801" indent="0">
              <a:buNone/>
              <a:defRPr sz="999"/>
            </a:lvl4pPr>
            <a:lvl5pPr marL="1826402" indent="0">
              <a:buNone/>
              <a:defRPr sz="999"/>
            </a:lvl5pPr>
            <a:lvl6pPr marL="2283002" indent="0">
              <a:buNone/>
              <a:defRPr sz="999"/>
            </a:lvl6pPr>
            <a:lvl7pPr marL="2739602" indent="0">
              <a:buNone/>
              <a:defRPr sz="999"/>
            </a:lvl7pPr>
            <a:lvl8pPr marL="3196203" indent="0">
              <a:buNone/>
              <a:defRPr sz="999"/>
            </a:lvl8pPr>
            <a:lvl9pPr marL="3652803" indent="0">
              <a:buNone/>
              <a:defRPr sz="999"/>
            </a:lvl9pPr>
          </a:lstStyle>
          <a:p>
            <a:pPr lvl="0"/>
            <a:r>
              <a:rPr lang="en-GB"/>
              <a:t>Click to edit Master text styles</a:t>
            </a:r>
          </a:p>
        </p:txBody>
      </p:sp>
      <p:sp>
        <p:nvSpPr>
          <p:cNvPr id="5" name="Date Placeholder 4">
            <a:extLst>
              <a:ext uri="{FF2B5EF4-FFF2-40B4-BE49-F238E27FC236}">
                <a16:creationId xmlns:a16="http://schemas.microsoft.com/office/drawing/2014/main" id="{C93829F8-3A68-A0D1-4C4B-79454D29E9F2}"/>
              </a:ext>
            </a:extLst>
          </p:cNvPr>
          <p:cNvSpPr>
            <a:spLocks noGrp="1"/>
          </p:cNvSpPr>
          <p:nvPr>
            <p:ph type="dt" sz="half" idx="10"/>
          </p:nvPr>
        </p:nvSpPr>
        <p:spPr/>
        <p:txBody>
          <a:bodyPr/>
          <a:lstStyle/>
          <a:p>
            <a:fld id="{6735C59E-D8D3-4C40-91F8-F47C07B57BDE}" type="datetimeFigureOut">
              <a:rPr lang="en-GB" smtClean="0"/>
              <a:t>24/06/2026</a:t>
            </a:fld>
            <a:endParaRPr lang="en-GB"/>
          </a:p>
        </p:txBody>
      </p:sp>
      <p:sp>
        <p:nvSpPr>
          <p:cNvPr id="6" name="Footer Placeholder 5">
            <a:extLst>
              <a:ext uri="{FF2B5EF4-FFF2-40B4-BE49-F238E27FC236}">
                <a16:creationId xmlns:a16="http://schemas.microsoft.com/office/drawing/2014/main" id="{59CF6EC8-F662-D9AC-115C-F934F051620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6C67C65-3BF5-D6C5-8111-CB4977A901B3}"/>
              </a:ext>
            </a:extLst>
          </p:cNvPr>
          <p:cNvSpPr>
            <a:spLocks noGrp="1"/>
          </p:cNvSpPr>
          <p:nvPr>
            <p:ph type="sldNum" sz="quarter" idx="12"/>
          </p:nvPr>
        </p:nvSpPr>
        <p:spPr/>
        <p:txBody>
          <a:bodyPr/>
          <a:lstStyle/>
          <a:p>
            <a:fld id="{64552DB1-D924-4BE1-A939-A565BEED8BBA}" type="slidenum">
              <a:rPr lang="en-GB" smtClean="0"/>
              <a:t>‹#›</a:t>
            </a:fld>
            <a:endParaRPr lang="en-GB"/>
          </a:p>
        </p:txBody>
      </p:sp>
    </p:spTree>
    <p:extLst>
      <p:ext uri="{BB962C8B-B14F-4D97-AF65-F5344CB8AC3E}">
        <p14:creationId xmlns:p14="http://schemas.microsoft.com/office/powerpoint/2010/main" val="1433123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301752" y="722282"/>
            <a:ext cx="9830017" cy="731520"/>
          </a:xfrm>
        </p:spPr>
        <p:txBody>
          <a:bodyPr anchor="b">
            <a:normAutofit/>
          </a:bodyPr>
          <a:lstStyle>
            <a:lvl1pPr>
              <a:defRPr sz="2800">
                <a:solidFill>
                  <a:schemeClr val="tx1"/>
                </a:solidFill>
              </a:defRPr>
            </a:lvl1pPr>
          </a:lstStyle>
          <a:p>
            <a:r>
              <a:rPr lang="en-US"/>
              <a:t>Click to edit Master title style</a:t>
            </a:r>
          </a:p>
        </p:txBody>
      </p:sp>
      <p:sp>
        <p:nvSpPr>
          <p:cNvPr id="3" name="Date Placeholder 2">
            <a:extLst>
              <a:ext uri="{FF2B5EF4-FFF2-40B4-BE49-F238E27FC236}">
                <a16:creationId xmlns:a16="http://schemas.microsoft.com/office/drawing/2014/main" id="{45602332-ECCE-37C9-0CA1-1743D107C8E3}"/>
              </a:ext>
            </a:extLst>
          </p:cNvPr>
          <p:cNvSpPr>
            <a:spLocks noGrp="1"/>
          </p:cNvSpPr>
          <p:nvPr>
            <p:ph type="dt" sz="half" idx="14"/>
          </p:nvPr>
        </p:nvSpPr>
        <p:spPr/>
        <p:txBody>
          <a:bodyPr/>
          <a:lstStyle/>
          <a:p>
            <a:fld id="{80EE6BAA-0080-49BB-A5F6-D96B22DFE410}" type="datetime1">
              <a:rPr lang="en-US" smtClean="0"/>
              <a:t>6/24/2026</a:t>
            </a:fld>
            <a:endParaRPr lang="en-US"/>
          </a:p>
        </p:txBody>
      </p:sp>
      <p:sp>
        <p:nvSpPr>
          <p:cNvPr id="7" name="Footer Placeholder 6">
            <a:extLst>
              <a:ext uri="{FF2B5EF4-FFF2-40B4-BE49-F238E27FC236}">
                <a16:creationId xmlns:a16="http://schemas.microsoft.com/office/drawing/2014/main" id="{CA8E192A-D6F1-1585-7133-0041C85402EF}"/>
              </a:ext>
            </a:extLst>
          </p:cNvPr>
          <p:cNvSpPr>
            <a:spLocks noGrp="1"/>
          </p:cNvSpPr>
          <p:nvPr>
            <p:ph type="ftr" sz="quarter" idx="15"/>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8437B541-595D-1700-6A76-9AF7590B1866}"/>
              </a:ext>
            </a:extLst>
          </p:cNvPr>
          <p:cNvSpPr>
            <a:spLocks noGrp="1"/>
          </p:cNvSpPr>
          <p:nvPr>
            <p:ph type="sldNum" sz="quarter" idx="16"/>
          </p:nvPr>
        </p:nvSpPr>
        <p:spPr/>
        <p:txBody>
          <a:bodyPr/>
          <a:lstStyle/>
          <a:p>
            <a:fld id="{5E0677F5-4A8A-4BF1-96BE-3BAE8FBAFE2E}" type="slidenum">
              <a:rPr lang="en-US" smtClean="0"/>
              <a:t>‹#›</a:t>
            </a:fld>
            <a:endParaRPr lang="en-US"/>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301752" y="2011680"/>
            <a:ext cx="11402568" cy="438912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F14132CA-3777-075A-ECC4-B9DEFA9B3CEB}"/>
              </a:ext>
            </a:extLst>
          </p:cNvPr>
          <p:cNvCxnSpPr>
            <a:cxnSpLocks/>
          </p:cNvCxnSpPr>
          <p:nvPr/>
        </p:nvCxnSpPr>
        <p:spPr>
          <a:xfrm flipH="1">
            <a:off x="394716" y="1704836"/>
            <a:ext cx="11402568" cy="0"/>
          </a:xfrm>
          <a:prstGeom prst="line">
            <a:avLst/>
          </a:prstGeom>
          <a:ln w="6350">
            <a:solidFill>
              <a:schemeClr val="tx1">
                <a:lumMod val="50000"/>
                <a:alpha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57148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6">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B42C01-B12A-AF17-D0E9-403E14D1D1A7}"/>
              </a:ext>
            </a:extLst>
          </p:cNvPr>
          <p:cNvSpPr/>
          <p:nvPr/>
        </p:nvSpPr>
        <p:spPr>
          <a:xfrm rot="10800000" flipH="1">
            <a:off x="391802" y="773848"/>
            <a:ext cx="11800198" cy="3151902"/>
          </a:xfrm>
          <a:prstGeom prst="rect">
            <a:avLst/>
          </a:prstGeom>
          <a:gradFill>
            <a:gsLst>
              <a:gs pos="79000">
                <a:schemeClr val="bg2">
                  <a:alpha val="0"/>
                </a:schemeClr>
              </a:gs>
              <a:gs pos="100000">
                <a:schemeClr val="accent5">
                  <a:lumMod val="75000"/>
                </a:schemeClr>
              </a:gs>
            </a:gsLst>
            <a:lin ang="52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04AA29D-41E7-06F1-DA88-95401F827C71}"/>
              </a:ext>
            </a:extLst>
          </p:cNvPr>
          <p:cNvSpPr/>
          <p:nvPr/>
        </p:nvSpPr>
        <p:spPr>
          <a:xfrm rot="10800000" flipH="1">
            <a:off x="0" y="773847"/>
            <a:ext cx="11026588" cy="1634270"/>
          </a:xfrm>
          <a:prstGeom prst="rect">
            <a:avLst/>
          </a:prstGeom>
          <a:gradFill flip="none" rotWithShape="1">
            <a:gsLst>
              <a:gs pos="575">
                <a:schemeClr val="accent2"/>
              </a:gs>
              <a:gs pos="37000">
                <a:schemeClr val="bg1">
                  <a:alpha val="0"/>
                </a:schemeClr>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866900" y="1918144"/>
            <a:ext cx="2939186" cy="2096814"/>
          </a:xfrm>
        </p:spPr>
        <p:txBody>
          <a:bodyPr vert="horz" lIns="91440" tIns="45720" rIns="91440" bIns="45720" rtlCol="0" anchor="t">
            <a:normAutofit/>
          </a:bodyPr>
          <a:lstStyle>
            <a:lvl1pPr>
              <a:defRPr lang="en-US" dirty="0">
                <a:solidFill>
                  <a:schemeClr val="tx1"/>
                </a:solidFill>
              </a:defRPr>
            </a:lvl1pPr>
          </a:lstStyle>
          <a:p>
            <a:pPr lvl="0"/>
            <a:r>
              <a:rPr lang="en-US"/>
              <a:t>Click to edit Master title style</a:t>
            </a:r>
          </a:p>
        </p:txBody>
      </p:sp>
      <p:sp>
        <p:nvSpPr>
          <p:cNvPr id="3" name="Date Placeholder 2">
            <a:extLst>
              <a:ext uri="{FF2B5EF4-FFF2-40B4-BE49-F238E27FC236}">
                <a16:creationId xmlns:a16="http://schemas.microsoft.com/office/drawing/2014/main" id="{11C4CAAF-9048-5116-D3C8-15E595C3BC25}"/>
              </a:ext>
            </a:extLst>
          </p:cNvPr>
          <p:cNvSpPr>
            <a:spLocks noGrp="1"/>
          </p:cNvSpPr>
          <p:nvPr>
            <p:ph type="dt" sz="half" idx="14"/>
          </p:nvPr>
        </p:nvSpPr>
        <p:spPr/>
        <p:txBody>
          <a:bodyPr/>
          <a:lstStyle/>
          <a:p>
            <a:fld id="{C3E08220-0958-4EB6-84AC-FBA5654D4035}" type="datetime1">
              <a:rPr lang="en-US" smtClean="0"/>
              <a:t>6/24/2026</a:t>
            </a:fld>
            <a:endParaRPr lang="en-US"/>
          </a:p>
        </p:txBody>
      </p:sp>
      <p:sp>
        <p:nvSpPr>
          <p:cNvPr id="7" name="Footer Placeholder 6">
            <a:extLst>
              <a:ext uri="{FF2B5EF4-FFF2-40B4-BE49-F238E27FC236}">
                <a16:creationId xmlns:a16="http://schemas.microsoft.com/office/drawing/2014/main" id="{F3B715D2-E75C-A2E6-CE7A-70CE2EFA5E82}"/>
              </a:ext>
            </a:extLst>
          </p:cNvPr>
          <p:cNvSpPr>
            <a:spLocks noGrp="1"/>
          </p:cNvSpPr>
          <p:nvPr>
            <p:ph type="ftr" sz="quarter" idx="15"/>
          </p:nvPr>
        </p:nvSpPr>
        <p:spPr>
          <a:xfrm>
            <a:off x="5334000" y="210114"/>
            <a:ext cx="2939491" cy="365760"/>
          </a:xfrm>
        </p:spPr>
        <p:txBody>
          <a:bodyPr/>
          <a:lstStyle/>
          <a:p>
            <a:r>
              <a:rPr lang="en-US"/>
              <a:t>Sample Footer Text</a:t>
            </a:r>
          </a:p>
        </p:txBody>
      </p:sp>
      <p:sp>
        <p:nvSpPr>
          <p:cNvPr id="9" name="Slide Number Placeholder 8">
            <a:extLst>
              <a:ext uri="{FF2B5EF4-FFF2-40B4-BE49-F238E27FC236}">
                <a16:creationId xmlns:a16="http://schemas.microsoft.com/office/drawing/2014/main" id="{CBF8E49B-DD4C-66AF-8D2C-52110DB227F6}"/>
              </a:ext>
            </a:extLst>
          </p:cNvPr>
          <p:cNvSpPr>
            <a:spLocks noGrp="1"/>
          </p:cNvSpPr>
          <p:nvPr>
            <p:ph type="sldNum" sz="quarter" idx="16"/>
          </p:nvPr>
        </p:nvSpPr>
        <p:spPr/>
        <p:txBody>
          <a:bodyPr/>
          <a:lstStyle/>
          <a:p>
            <a:fld id="{5E0677F5-4A8A-4BF1-96BE-3BAE8FBAFE2E}" type="slidenum">
              <a:rPr lang="en-US" smtClean="0"/>
              <a:t>‹#›</a:t>
            </a:fld>
            <a:endParaRPr lang="en-US"/>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5334000" y="1918145"/>
            <a:ext cx="4991100" cy="41330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270965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4B027-F0EC-B453-F048-CA504588AA6D}"/>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22DD0B2B-C2C5-9F76-5114-A120B0C6521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3E9CF13-D5D2-AE8C-0A01-93F8790601FC}"/>
              </a:ext>
            </a:extLst>
          </p:cNvPr>
          <p:cNvSpPr>
            <a:spLocks noGrp="1"/>
          </p:cNvSpPr>
          <p:nvPr>
            <p:ph type="dt" sz="half" idx="10"/>
          </p:nvPr>
        </p:nvSpPr>
        <p:spPr/>
        <p:txBody>
          <a:bodyPr/>
          <a:lstStyle/>
          <a:p>
            <a:fld id="{6735C59E-D8D3-4C40-91F8-F47C07B57BDE}" type="datetimeFigureOut">
              <a:rPr lang="en-GB" smtClean="0"/>
              <a:t>24/06/2026</a:t>
            </a:fld>
            <a:endParaRPr lang="en-GB"/>
          </a:p>
        </p:txBody>
      </p:sp>
      <p:sp>
        <p:nvSpPr>
          <p:cNvPr id="5" name="Footer Placeholder 4">
            <a:extLst>
              <a:ext uri="{FF2B5EF4-FFF2-40B4-BE49-F238E27FC236}">
                <a16:creationId xmlns:a16="http://schemas.microsoft.com/office/drawing/2014/main" id="{E4520054-9CB1-6016-699F-B0EFD636583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71ECB28-8BF6-3A58-1A40-7F88537485C9}"/>
              </a:ext>
            </a:extLst>
          </p:cNvPr>
          <p:cNvSpPr>
            <a:spLocks noGrp="1"/>
          </p:cNvSpPr>
          <p:nvPr>
            <p:ph type="sldNum" sz="quarter" idx="12"/>
          </p:nvPr>
        </p:nvSpPr>
        <p:spPr/>
        <p:txBody>
          <a:bodyPr/>
          <a:lstStyle/>
          <a:p>
            <a:fld id="{64552DB1-D924-4BE1-A939-A565BEED8BBA}" type="slidenum">
              <a:rPr lang="en-GB" smtClean="0"/>
              <a:t>‹#›</a:t>
            </a:fld>
            <a:endParaRPr lang="en-GB"/>
          </a:p>
        </p:txBody>
      </p:sp>
    </p:spTree>
    <p:extLst>
      <p:ext uri="{BB962C8B-B14F-4D97-AF65-F5344CB8AC3E}">
        <p14:creationId xmlns:p14="http://schemas.microsoft.com/office/powerpoint/2010/main" val="334018379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9EC495-576A-F2C7-5F05-69686F851EA2}"/>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3F2A0BA5-AC7E-B604-514C-5BE3CBA810E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29503BF-AB38-435F-B00E-541596FE03DA}"/>
              </a:ext>
            </a:extLst>
          </p:cNvPr>
          <p:cNvSpPr>
            <a:spLocks noGrp="1"/>
          </p:cNvSpPr>
          <p:nvPr>
            <p:ph type="dt" sz="half" idx="10"/>
          </p:nvPr>
        </p:nvSpPr>
        <p:spPr/>
        <p:txBody>
          <a:bodyPr/>
          <a:lstStyle/>
          <a:p>
            <a:fld id="{6735C59E-D8D3-4C40-91F8-F47C07B57BDE}" type="datetimeFigureOut">
              <a:rPr lang="en-GB" smtClean="0"/>
              <a:t>24/06/2026</a:t>
            </a:fld>
            <a:endParaRPr lang="en-GB"/>
          </a:p>
        </p:txBody>
      </p:sp>
      <p:sp>
        <p:nvSpPr>
          <p:cNvPr id="5" name="Footer Placeholder 4">
            <a:extLst>
              <a:ext uri="{FF2B5EF4-FFF2-40B4-BE49-F238E27FC236}">
                <a16:creationId xmlns:a16="http://schemas.microsoft.com/office/drawing/2014/main" id="{0A3F03FF-D4B1-AFC9-09A8-3732163CE23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B201DC-D29F-33C2-D1FF-75710FA98501}"/>
              </a:ext>
            </a:extLst>
          </p:cNvPr>
          <p:cNvSpPr>
            <a:spLocks noGrp="1"/>
          </p:cNvSpPr>
          <p:nvPr>
            <p:ph type="sldNum" sz="quarter" idx="12"/>
          </p:nvPr>
        </p:nvSpPr>
        <p:spPr/>
        <p:txBody>
          <a:bodyPr/>
          <a:lstStyle/>
          <a:p>
            <a:fld id="{64552DB1-D924-4BE1-A939-A565BEED8BBA}" type="slidenum">
              <a:rPr lang="en-GB" smtClean="0"/>
              <a:t>‹#›</a:t>
            </a:fld>
            <a:endParaRPr lang="en-GB"/>
          </a:p>
        </p:txBody>
      </p:sp>
    </p:spTree>
    <p:extLst>
      <p:ext uri="{BB962C8B-B14F-4D97-AF65-F5344CB8AC3E}">
        <p14:creationId xmlns:p14="http://schemas.microsoft.com/office/powerpoint/2010/main" val="246954534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cSld name="11_Title and Content">
    <p:bg>
      <p:bgPr>
        <a:solidFill>
          <a:schemeClr val="bg1"/>
        </a:solidFill>
        <a:effectLst/>
      </p:bgPr>
    </p:bg>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424C2A87-BF7E-11FC-30A6-FFF574625DE8}"/>
              </a:ext>
            </a:extLst>
          </p:cNvPr>
          <p:cNvSpPr/>
          <p:nvPr/>
        </p:nvSpPr>
        <p:spPr>
          <a:xfrm>
            <a:off x="0" y="-1"/>
            <a:ext cx="12192000" cy="6858001"/>
          </a:xfrm>
          <a:custGeom>
            <a:avLst/>
            <a:gdLst/>
            <a:ahLst/>
            <a:cxnLst/>
            <a:rect l="l" t="t" r="r" b="b"/>
            <a:pathLst>
              <a:path w="12240260" h="6876415">
                <a:moveTo>
                  <a:pt x="12239993" y="0"/>
                </a:moveTo>
                <a:lnTo>
                  <a:pt x="0" y="0"/>
                </a:lnTo>
                <a:lnTo>
                  <a:pt x="0" y="6876008"/>
                </a:lnTo>
                <a:lnTo>
                  <a:pt x="12239993" y="6876008"/>
                </a:lnTo>
                <a:lnTo>
                  <a:pt x="12239993" y="0"/>
                </a:lnTo>
                <a:close/>
              </a:path>
            </a:pathLst>
          </a:custGeom>
          <a:solidFill>
            <a:schemeClr val="tx1"/>
          </a:solidFill>
        </p:spPr>
        <p:txBody>
          <a:bodyPr wrap="square" lIns="0" tIns="0" rIns="0" bIns="0" rtlCol="0"/>
          <a:lstStyle/>
          <a:p>
            <a:r>
              <a:rPr lang="en-GB" sz="1791"/>
              <a:t> </a:t>
            </a:r>
            <a:endParaRPr sz="1791"/>
          </a:p>
        </p:txBody>
      </p:sp>
      <p:sp>
        <p:nvSpPr>
          <p:cNvPr id="3" name="Holder 3"/>
          <p:cNvSpPr>
            <a:spLocks noGrp="1"/>
          </p:cNvSpPr>
          <p:nvPr>
            <p:ph type="body" idx="1"/>
          </p:nvPr>
        </p:nvSpPr>
        <p:spPr>
          <a:xfrm>
            <a:off x="1056689" y="997356"/>
            <a:ext cx="2352398" cy="276232"/>
          </a:xfrm>
        </p:spPr>
        <p:txBody>
          <a:bodyPr lIns="0" tIns="0" rIns="0" bIns="0"/>
          <a:lstStyle>
            <a:lvl1pPr>
              <a:defRPr sz="1791" b="1" spc="-20" dirty="0">
                <a:solidFill>
                  <a:schemeClr val="tx2"/>
                </a:solidFill>
                <a:latin typeface="Atkinson Hyperlegible"/>
                <a:cs typeface="Atkinson Hyperlegible"/>
              </a:defRPr>
            </a:lvl1pPr>
          </a:lstStyle>
          <a:p>
            <a:pPr lvl="0"/>
            <a:r>
              <a:rPr lang="en-US"/>
              <a:t>Click to edit Master text styles</a:t>
            </a:r>
          </a:p>
        </p:txBody>
      </p:sp>
      <p:sp>
        <p:nvSpPr>
          <p:cNvPr id="17" name="Holder 3">
            <a:extLst>
              <a:ext uri="{FF2B5EF4-FFF2-40B4-BE49-F238E27FC236}">
                <a16:creationId xmlns:a16="http://schemas.microsoft.com/office/drawing/2014/main" id="{97E7AAB1-5701-7375-84AC-112CF658B335}"/>
              </a:ext>
            </a:extLst>
          </p:cNvPr>
          <p:cNvSpPr>
            <a:spLocks noGrp="1"/>
          </p:cNvSpPr>
          <p:nvPr>
            <p:ph type="body" idx="10"/>
          </p:nvPr>
        </p:nvSpPr>
        <p:spPr>
          <a:xfrm>
            <a:off x="1056689" y="1379992"/>
            <a:ext cx="2352398" cy="386405"/>
          </a:xfrm>
        </p:spPr>
        <p:txBody>
          <a:bodyPr vert="horz" wrap="square" lIns="0" tIns="22860" rIns="0" bIns="0" rtlCol="0">
            <a:spAutoFit/>
          </a:bodyPr>
          <a:lstStyle>
            <a:lvl1pPr>
              <a:defRPr sz="1392" dirty="0">
                <a:solidFill>
                  <a:schemeClr val="bg1"/>
                </a:solidFill>
                <a:latin typeface="Atkinson Hyperlegible"/>
                <a:cs typeface="Atkinson Hyperlegible"/>
              </a:defRPr>
            </a:lvl1pPr>
          </a:lstStyle>
          <a:p>
            <a:pPr marL="12631" marR="5052" lvl="0">
              <a:lnSpc>
                <a:spcPts val="1392"/>
              </a:lnSpc>
              <a:spcBef>
                <a:spcPts val="179"/>
              </a:spcBef>
            </a:pPr>
            <a:r>
              <a:rPr lang="en-US"/>
              <a:t>Click to edit Master text styles</a:t>
            </a:r>
          </a:p>
        </p:txBody>
      </p:sp>
      <p:sp>
        <p:nvSpPr>
          <p:cNvPr id="4" name="Slide Number Placeholder 53">
            <a:extLst>
              <a:ext uri="{FF2B5EF4-FFF2-40B4-BE49-F238E27FC236}">
                <a16:creationId xmlns:a16="http://schemas.microsoft.com/office/drawing/2014/main" id="{441CC961-D9B4-1CFA-DB2E-D364B4F91BD0}"/>
              </a:ext>
            </a:extLst>
          </p:cNvPr>
          <p:cNvSpPr>
            <a:spLocks noGrp="1"/>
          </p:cNvSpPr>
          <p:nvPr>
            <p:ph type="sldNum" sz="quarter" idx="7"/>
          </p:nvPr>
        </p:nvSpPr>
        <p:spPr>
          <a:xfrm>
            <a:off x="11483753" y="6377941"/>
            <a:ext cx="539736" cy="276232"/>
          </a:xfrm>
          <a:prstGeom prst="rect">
            <a:avLst/>
          </a:prstGeom>
        </p:spPr>
        <p:txBody>
          <a:bodyPr/>
          <a:lstStyle>
            <a:lvl1pPr algn="ctr">
              <a:defRPr b="1">
                <a:solidFill>
                  <a:schemeClr val="bg1"/>
                </a:solidFill>
              </a:defRPr>
            </a:lvl1pPr>
          </a:lstStyle>
          <a:p>
            <a:fld id="{B6F15528-21DE-4FAA-801E-634DDDAF4B2B}" type="slidenum">
              <a:rPr lang="en-US" smtClean="0">
                <a:latin typeface="+mj-lt"/>
              </a:rPr>
              <a:pPr/>
              <a:t>‹#›</a:t>
            </a:fld>
            <a:endParaRPr lang="en-US">
              <a:latin typeface="+mj-lt"/>
            </a:endParaRPr>
          </a:p>
        </p:txBody>
      </p:sp>
      <p:sp>
        <p:nvSpPr>
          <p:cNvPr id="19" name="Holder 3">
            <a:extLst>
              <a:ext uri="{FF2B5EF4-FFF2-40B4-BE49-F238E27FC236}">
                <a16:creationId xmlns:a16="http://schemas.microsoft.com/office/drawing/2014/main" id="{5EE67F6E-89B1-0D7E-64C5-E367BF9367ED}"/>
              </a:ext>
            </a:extLst>
          </p:cNvPr>
          <p:cNvSpPr>
            <a:spLocks noGrp="1"/>
          </p:cNvSpPr>
          <p:nvPr>
            <p:ph type="body" idx="11"/>
          </p:nvPr>
        </p:nvSpPr>
        <p:spPr>
          <a:xfrm>
            <a:off x="4651186" y="997356"/>
            <a:ext cx="2352398" cy="276232"/>
          </a:xfrm>
        </p:spPr>
        <p:txBody>
          <a:bodyPr lIns="0" tIns="0" rIns="0" bIns="0"/>
          <a:lstStyle>
            <a:lvl1pPr>
              <a:defRPr sz="1791" b="1" spc="-20" dirty="0">
                <a:solidFill>
                  <a:schemeClr val="tx2"/>
                </a:solidFill>
                <a:latin typeface="Atkinson Hyperlegible"/>
                <a:cs typeface="Atkinson Hyperlegible"/>
              </a:defRPr>
            </a:lvl1pPr>
          </a:lstStyle>
          <a:p>
            <a:pPr lvl="0"/>
            <a:r>
              <a:rPr lang="en-US"/>
              <a:t>Click to edit Master text styles</a:t>
            </a:r>
          </a:p>
        </p:txBody>
      </p:sp>
      <p:sp>
        <p:nvSpPr>
          <p:cNvPr id="20" name="Holder 3">
            <a:extLst>
              <a:ext uri="{FF2B5EF4-FFF2-40B4-BE49-F238E27FC236}">
                <a16:creationId xmlns:a16="http://schemas.microsoft.com/office/drawing/2014/main" id="{5CD197F1-C10D-E492-9CFA-6D9541E7717D}"/>
              </a:ext>
            </a:extLst>
          </p:cNvPr>
          <p:cNvSpPr>
            <a:spLocks noGrp="1"/>
          </p:cNvSpPr>
          <p:nvPr>
            <p:ph type="body" idx="12"/>
          </p:nvPr>
        </p:nvSpPr>
        <p:spPr>
          <a:xfrm>
            <a:off x="4651186" y="1379992"/>
            <a:ext cx="2352398" cy="386405"/>
          </a:xfrm>
        </p:spPr>
        <p:txBody>
          <a:bodyPr vert="horz" wrap="square" lIns="0" tIns="22860" rIns="0" bIns="0" rtlCol="0">
            <a:spAutoFit/>
          </a:bodyPr>
          <a:lstStyle>
            <a:lvl1pPr>
              <a:defRPr sz="1392" dirty="0">
                <a:solidFill>
                  <a:schemeClr val="bg1"/>
                </a:solidFill>
                <a:latin typeface="Atkinson Hyperlegible"/>
                <a:cs typeface="Atkinson Hyperlegible"/>
              </a:defRPr>
            </a:lvl1pPr>
          </a:lstStyle>
          <a:p>
            <a:pPr marL="12631" marR="5052" lvl="0">
              <a:lnSpc>
                <a:spcPts val="1392"/>
              </a:lnSpc>
              <a:spcBef>
                <a:spcPts val="179"/>
              </a:spcBef>
            </a:pPr>
            <a:r>
              <a:rPr lang="en-US"/>
              <a:t>Click to edit Master text styles</a:t>
            </a:r>
          </a:p>
        </p:txBody>
      </p:sp>
      <p:sp>
        <p:nvSpPr>
          <p:cNvPr id="21" name="Holder 3">
            <a:extLst>
              <a:ext uri="{FF2B5EF4-FFF2-40B4-BE49-F238E27FC236}">
                <a16:creationId xmlns:a16="http://schemas.microsoft.com/office/drawing/2014/main" id="{D9B1DC03-29DA-EAC4-2D32-925D0F61154C}"/>
              </a:ext>
            </a:extLst>
          </p:cNvPr>
          <p:cNvSpPr>
            <a:spLocks noGrp="1"/>
          </p:cNvSpPr>
          <p:nvPr>
            <p:ph type="body" idx="13"/>
          </p:nvPr>
        </p:nvSpPr>
        <p:spPr>
          <a:xfrm>
            <a:off x="8331951" y="997356"/>
            <a:ext cx="2352398" cy="276232"/>
          </a:xfrm>
        </p:spPr>
        <p:txBody>
          <a:bodyPr lIns="0" tIns="0" rIns="0" bIns="0"/>
          <a:lstStyle>
            <a:lvl1pPr>
              <a:defRPr sz="1791" b="1" spc="-20" dirty="0">
                <a:solidFill>
                  <a:schemeClr val="tx2"/>
                </a:solidFill>
                <a:latin typeface="Atkinson Hyperlegible"/>
                <a:cs typeface="Atkinson Hyperlegible"/>
              </a:defRPr>
            </a:lvl1pPr>
          </a:lstStyle>
          <a:p>
            <a:pPr lvl="0"/>
            <a:r>
              <a:rPr lang="en-US"/>
              <a:t>Click to edit Master text styles</a:t>
            </a:r>
          </a:p>
        </p:txBody>
      </p:sp>
      <p:sp>
        <p:nvSpPr>
          <p:cNvPr id="22" name="Holder 3">
            <a:extLst>
              <a:ext uri="{FF2B5EF4-FFF2-40B4-BE49-F238E27FC236}">
                <a16:creationId xmlns:a16="http://schemas.microsoft.com/office/drawing/2014/main" id="{F22D5C25-30EE-7031-9666-89EF754C4F15}"/>
              </a:ext>
            </a:extLst>
          </p:cNvPr>
          <p:cNvSpPr>
            <a:spLocks noGrp="1"/>
          </p:cNvSpPr>
          <p:nvPr>
            <p:ph type="body" idx="14"/>
          </p:nvPr>
        </p:nvSpPr>
        <p:spPr>
          <a:xfrm>
            <a:off x="8331951" y="1379992"/>
            <a:ext cx="2352398" cy="386405"/>
          </a:xfrm>
        </p:spPr>
        <p:txBody>
          <a:bodyPr vert="horz" wrap="square" lIns="0" tIns="22860" rIns="0" bIns="0" rtlCol="0">
            <a:spAutoFit/>
          </a:bodyPr>
          <a:lstStyle>
            <a:lvl1pPr>
              <a:defRPr sz="1392" dirty="0">
                <a:solidFill>
                  <a:schemeClr val="bg1"/>
                </a:solidFill>
                <a:latin typeface="Atkinson Hyperlegible"/>
                <a:cs typeface="Atkinson Hyperlegible"/>
              </a:defRPr>
            </a:lvl1pPr>
          </a:lstStyle>
          <a:p>
            <a:pPr marL="12631" marR="5052" lvl="0">
              <a:lnSpc>
                <a:spcPts val="1392"/>
              </a:lnSpc>
              <a:spcBef>
                <a:spcPts val="179"/>
              </a:spcBef>
            </a:pPr>
            <a:r>
              <a:rPr lang="en-US"/>
              <a:t>Click to edit Master text styles</a:t>
            </a:r>
          </a:p>
        </p:txBody>
      </p:sp>
      <p:sp>
        <p:nvSpPr>
          <p:cNvPr id="2" name="object 4">
            <a:extLst>
              <a:ext uri="{FF2B5EF4-FFF2-40B4-BE49-F238E27FC236}">
                <a16:creationId xmlns:a16="http://schemas.microsoft.com/office/drawing/2014/main" id="{F6DCC576-103C-FAB4-9649-5FB041C292D1}"/>
              </a:ext>
            </a:extLst>
          </p:cNvPr>
          <p:cNvSpPr txBox="1"/>
          <p:nvPr/>
        </p:nvSpPr>
        <p:spPr>
          <a:xfrm>
            <a:off x="399982" y="4948780"/>
            <a:ext cx="153119" cy="1478087"/>
          </a:xfrm>
          <a:prstGeom prst="rect">
            <a:avLst/>
          </a:prstGeom>
        </p:spPr>
        <p:txBody>
          <a:bodyPr vert="vert270" wrap="square" lIns="0" tIns="6316" rIns="0" bIns="0" rtlCol="0">
            <a:spAutoFit/>
          </a:bodyPr>
          <a:lstStyle/>
          <a:p>
            <a:pPr marL="12631">
              <a:lnSpc>
                <a:spcPct val="100000"/>
              </a:lnSpc>
              <a:spcBef>
                <a:spcPts val="50"/>
              </a:spcBef>
            </a:pPr>
            <a:r>
              <a:rPr sz="995" b="1" spc="-30">
                <a:solidFill>
                  <a:srgbClr val="FFFFFF"/>
                </a:solidFill>
                <a:latin typeface="Atkinson Hyperlegible"/>
                <a:cs typeface="Atkinson Hyperlegible"/>
              </a:rPr>
              <a:t>Accelerating</a:t>
            </a:r>
            <a:r>
              <a:rPr sz="995" b="1" spc="5">
                <a:solidFill>
                  <a:srgbClr val="FFFFFF"/>
                </a:solidFill>
                <a:latin typeface="Atkinson Hyperlegible"/>
                <a:cs typeface="Atkinson Hyperlegible"/>
              </a:rPr>
              <a:t> </a:t>
            </a:r>
            <a:r>
              <a:rPr lang="en-GB" sz="995" b="1" spc="-35">
                <a:solidFill>
                  <a:srgbClr val="FFFFFF"/>
                </a:solidFill>
                <a:latin typeface="Atkinson Hyperlegible"/>
                <a:cs typeface="Atkinson Hyperlegible"/>
              </a:rPr>
              <a:t>N</a:t>
            </a:r>
            <a:r>
              <a:rPr sz="995" b="1" spc="-35">
                <a:solidFill>
                  <a:srgbClr val="FFFFFF"/>
                </a:solidFill>
                <a:latin typeface="Atkinson Hyperlegible"/>
                <a:cs typeface="Atkinson Hyperlegible"/>
              </a:rPr>
              <a:t>et</a:t>
            </a:r>
            <a:r>
              <a:rPr lang="en-GB" sz="995" b="1" spc="-35">
                <a:solidFill>
                  <a:srgbClr val="FFFFFF"/>
                </a:solidFill>
                <a:latin typeface="Atkinson Hyperlegible"/>
                <a:cs typeface="Atkinson Hyperlegible"/>
              </a:rPr>
              <a:t> </a:t>
            </a:r>
            <a:r>
              <a:rPr lang="en-GB" sz="995" b="1" spc="-20">
                <a:solidFill>
                  <a:srgbClr val="FFFFFF"/>
                </a:solidFill>
                <a:latin typeface="Atkinson Hyperlegible"/>
                <a:cs typeface="Atkinson Hyperlegible"/>
              </a:rPr>
              <a:t>Z</a:t>
            </a:r>
            <a:r>
              <a:rPr sz="995" b="1" spc="-20" err="1">
                <a:solidFill>
                  <a:srgbClr val="FFFFFF"/>
                </a:solidFill>
                <a:latin typeface="Atkinson Hyperlegible"/>
                <a:cs typeface="Atkinson Hyperlegible"/>
              </a:rPr>
              <a:t>ero</a:t>
            </a:r>
            <a:endParaRPr sz="995">
              <a:latin typeface="Atkinson Hyperlegible"/>
              <a:cs typeface="Atkinson Hyperlegible"/>
            </a:endParaRPr>
          </a:p>
        </p:txBody>
      </p:sp>
      <p:sp>
        <p:nvSpPr>
          <p:cNvPr id="14" name="Title 13">
            <a:extLst>
              <a:ext uri="{FF2B5EF4-FFF2-40B4-BE49-F238E27FC236}">
                <a16:creationId xmlns:a16="http://schemas.microsoft.com/office/drawing/2014/main" id="{044D1CF9-5E24-A99D-674B-9026C6C9B3BF}"/>
              </a:ext>
            </a:extLst>
          </p:cNvPr>
          <p:cNvSpPr>
            <a:spLocks noGrp="1"/>
          </p:cNvSpPr>
          <p:nvPr>
            <p:ph type="title" hasCustomPrompt="1"/>
          </p:nvPr>
        </p:nvSpPr>
        <p:spPr>
          <a:xfrm>
            <a:off x="1087669" y="4112900"/>
            <a:ext cx="9713129" cy="2296192"/>
          </a:xfrm>
        </p:spPr>
        <p:txBody>
          <a:bodyPr/>
          <a:lstStyle>
            <a:lvl1pPr>
              <a:defRPr sz="7956">
                <a:solidFill>
                  <a:schemeClr val="bg1"/>
                </a:solidFill>
              </a:defRPr>
            </a:lvl1pPr>
          </a:lstStyle>
          <a:p>
            <a:r>
              <a:rPr lang="en-GB"/>
              <a:t>Click to edit title</a:t>
            </a:r>
          </a:p>
        </p:txBody>
      </p:sp>
      <p:pic>
        <p:nvPicPr>
          <p:cNvPr id="24" name="Graphic 23">
            <a:extLst>
              <a:ext uri="{FF2B5EF4-FFF2-40B4-BE49-F238E27FC236}">
                <a16:creationId xmlns:a16="http://schemas.microsoft.com/office/drawing/2014/main" id="{FC6A9901-BC05-E492-CE32-0AB6A6E07D35}"/>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1475202" y="228904"/>
            <a:ext cx="539737" cy="540485"/>
          </a:xfrm>
          <a:prstGeom prst="rect">
            <a:avLst/>
          </a:prstGeom>
        </p:spPr>
      </p:pic>
      <p:pic>
        <p:nvPicPr>
          <p:cNvPr id="23" name="Graphic 22">
            <a:extLst>
              <a:ext uri="{FF2B5EF4-FFF2-40B4-BE49-F238E27FC236}">
                <a16:creationId xmlns:a16="http://schemas.microsoft.com/office/drawing/2014/main" id="{B189C137-2443-10AB-2311-83E788B44D1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1475452" y="228903"/>
            <a:ext cx="539237" cy="539984"/>
          </a:xfrm>
          <a:prstGeom prst="rect">
            <a:avLst/>
          </a:prstGeom>
        </p:spPr>
      </p:pic>
      <p:sp>
        <p:nvSpPr>
          <p:cNvPr id="5" name="Vertical Text Placeholder 8">
            <a:extLst>
              <a:ext uri="{FF2B5EF4-FFF2-40B4-BE49-F238E27FC236}">
                <a16:creationId xmlns:a16="http://schemas.microsoft.com/office/drawing/2014/main" id="{E25D27AD-B28F-2D66-C754-464B99B47F4B}"/>
              </a:ext>
            </a:extLst>
          </p:cNvPr>
          <p:cNvSpPr>
            <a:spLocks noGrp="1"/>
          </p:cNvSpPr>
          <p:nvPr>
            <p:ph type="body" orient="vert" sz="quarter" idx="22" hasCustomPrompt="1"/>
          </p:nvPr>
        </p:nvSpPr>
        <p:spPr>
          <a:xfrm>
            <a:off x="11676994" y="4540728"/>
            <a:ext cx="153249" cy="1613182"/>
          </a:xfrm>
        </p:spPr>
        <p:txBody>
          <a:bodyPr vert="eaVert"/>
          <a:lstStyle>
            <a:lvl1pPr>
              <a:defRPr sz="995">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Presentation Title</a:t>
            </a:r>
          </a:p>
        </p:txBody>
      </p:sp>
      <p:sp>
        <p:nvSpPr>
          <p:cNvPr id="6" name="object 2">
            <a:extLst>
              <a:ext uri="{FF2B5EF4-FFF2-40B4-BE49-F238E27FC236}">
                <a16:creationId xmlns:a16="http://schemas.microsoft.com/office/drawing/2014/main" id="{5F6602FD-95E0-32F0-9A7C-F31465CF02B0}"/>
              </a:ext>
            </a:extLst>
          </p:cNvPr>
          <p:cNvSpPr/>
          <p:nvPr userDrawn="1"/>
        </p:nvSpPr>
        <p:spPr>
          <a:xfrm>
            <a:off x="0" y="-1"/>
            <a:ext cx="12192000" cy="6858001"/>
          </a:xfrm>
          <a:custGeom>
            <a:avLst/>
            <a:gdLst/>
            <a:ahLst/>
            <a:cxnLst/>
            <a:rect l="l" t="t" r="r" b="b"/>
            <a:pathLst>
              <a:path w="12240260" h="6876415">
                <a:moveTo>
                  <a:pt x="12239993" y="0"/>
                </a:moveTo>
                <a:lnTo>
                  <a:pt x="0" y="0"/>
                </a:lnTo>
                <a:lnTo>
                  <a:pt x="0" y="6876008"/>
                </a:lnTo>
                <a:lnTo>
                  <a:pt x="12239993" y="6876008"/>
                </a:lnTo>
                <a:lnTo>
                  <a:pt x="12239993" y="0"/>
                </a:lnTo>
                <a:close/>
              </a:path>
            </a:pathLst>
          </a:custGeom>
          <a:solidFill>
            <a:schemeClr val="tx1"/>
          </a:solidFill>
        </p:spPr>
        <p:txBody>
          <a:bodyPr wrap="square" lIns="0" tIns="0" rIns="0" bIns="0" rtlCol="0"/>
          <a:lstStyle/>
          <a:p>
            <a:r>
              <a:rPr lang="en-GB" sz="1791"/>
              <a:t> </a:t>
            </a:r>
            <a:endParaRPr sz="1791"/>
          </a:p>
        </p:txBody>
      </p:sp>
      <p:sp>
        <p:nvSpPr>
          <p:cNvPr id="8" name="object 4">
            <a:extLst>
              <a:ext uri="{FF2B5EF4-FFF2-40B4-BE49-F238E27FC236}">
                <a16:creationId xmlns:a16="http://schemas.microsoft.com/office/drawing/2014/main" id="{B3840ABA-BE3E-B108-713E-506A490D5E10}"/>
              </a:ext>
            </a:extLst>
          </p:cNvPr>
          <p:cNvSpPr txBox="1"/>
          <p:nvPr userDrawn="1"/>
        </p:nvSpPr>
        <p:spPr>
          <a:xfrm>
            <a:off x="399982" y="4948780"/>
            <a:ext cx="153119" cy="1478087"/>
          </a:xfrm>
          <a:prstGeom prst="rect">
            <a:avLst/>
          </a:prstGeom>
        </p:spPr>
        <p:txBody>
          <a:bodyPr vert="vert270" wrap="square" lIns="0" tIns="6316" rIns="0" bIns="0" rtlCol="0">
            <a:spAutoFit/>
          </a:bodyPr>
          <a:lstStyle/>
          <a:p>
            <a:pPr marL="12631">
              <a:lnSpc>
                <a:spcPct val="100000"/>
              </a:lnSpc>
              <a:spcBef>
                <a:spcPts val="50"/>
              </a:spcBef>
            </a:pPr>
            <a:r>
              <a:rPr sz="995" b="1" spc="-30">
                <a:solidFill>
                  <a:srgbClr val="FFFFFF"/>
                </a:solidFill>
                <a:latin typeface="Atkinson Hyperlegible"/>
                <a:cs typeface="Atkinson Hyperlegible"/>
              </a:rPr>
              <a:t>Accelerating</a:t>
            </a:r>
            <a:r>
              <a:rPr sz="995" b="1" spc="5">
                <a:solidFill>
                  <a:srgbClr val="FFFFFF"/>
                </a:solidFill>
                <a:latin typeface="Atkinson Hyperlegible"/>
                <a:cs typeface="Atkinson Hyperlegible"/>
              </a:rPr>
              <a:t> </a:t>
            </a:r>
            <a:r>
              <a:rPr lang="en-GB" sz="995" b="1" spc="-35">
                <a:solidFill>
                  <a:srgbClr val="FFFFFF"/>
                </a:solidFill>
                <a:latin typeface="Atkinson Hyperlegible"/>
                <a:cs typeface="Atkinson Hyperlegible"/>
              </a:rPr>
              <a:t>N</a:t>
            </a:r>
            <a:r>
              <a:rPr sz="995" b="1" spc="-35">
                <a:solidFill>
                  <a:srgbClr val="FFFFFF"/>
                </a:solidFill>
                <a:latin typeface="Atkinson Hyperlegible"/>
                <a:cs typeface="Atkinson Hyperlegible"/>
              </a:rPr>
              <a:t>et</a:t>
            </a:r>
            <a:r>
              <a:rPr lang="en-GB" sz="995" b="1" spc="-35">
                <a:solidFill>
                  <a:srgbClr val="FFFFFF"/>
                </a:solidFill>
                <a:latin typeface="Atkinson Hyperlegible"/>
                <a:cs typeface="Atkinson Hyperlegible"/>
              </a:rPr>
              <a:t> </a:t>
            </a:r>
            <a:r>
              <a:rPr lang="en-GB" sz="995" b="1" spc="-20">
                <a:solidFill>
                  <a:srgbClr val="FFFFFF"/>
                </a:solidFill>
                <a:latin typeface="Atkinson Hyperlegible"/>
                <a:cs typeface="Atkinson Hyperlegible"/>
              </a:rPr>
              <a:t>Z</a:t>
            </a:r>
            <a:r>
              <a:rPr sz="995" b="1" spc="-20" err="1">
                <a:solidFill>
                  <a:srgbClr val="FFFFFF"/>
                </a:solidFill>
                <a:latin typeface="Atkinson Hyperlegible"/>
                <a:cs typeface="Atkinson Hyperlegible"/>
              </a:rPr>
              <a:t>ero</a:t>
            </a:r>
            <a:endParaRPr sz="995">
              <a:latin typeface="Atkinson Hyperlegible"/>
              <a:cs typeface="Atkinson Hyperlegible"/>
            </a:endParaRPr>
          </a:p>
        </p:txBody>
      </p:sp>
      <p:pic>
        <p:nvPicPr>
          <p:cNvPr id="9" name="Graphic 8">
            <a:extLst>
              <a:ext uri="{FF2B5EF4-FFF2-40B4-BE49-F238E27FC236}">
                <a16:creationId xmlns:a16="http://schemas.microsoft.com/office/drawing/2014/main" id="{76A39A3C-F60C-C30A-2F20-0DA40A1223C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475202" y="228904"/>
            <a:ext cx="539737" cy="540485"/>
          </a:xfrm>
          <a:prstGeom prst="rect">
            <a:avLst/>
          </a:prstGeom>
        </p:spPr>
      </p:pic>
      <p:pic>
        <p:nvPicPr>
          <p:cNvPr id="10" name="Graphic 22">
            <a:extLst>
              <a:ext uri="{FF2B5EF4-FFF2-40B4-BE49-F238E27FC236}">
                <a16:creationId xmlns:a16="http://schemas.microsoft.com/office/drawing/2014/main" id="{C8EEE2AC-0FDA-AA25-0A44-5FCFEBD213D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1475452" y="228903"/>
            <a:ext cx="539237" cy="539984"/>
          </a:xfrm>
          <a:prstGeom prst="rect">
            <a:avLst/>
          </a:prstGeom>
        </p:spPr>
      </p:pic>
    </p:spTree>
    <p:extLst>
      <p:ext uri="{BB962C8B-B14F-4D97-AF65-F5344CB8AC3E}">
        <p14:creationId xmlns:p14="http://schemas.microsoft.com/office/powerpoint/2010/main" val="1526840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24/06/2026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4212795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24/06/2026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93881761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24/06/2026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39795085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24/06/2026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38543981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24/06/2026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07136271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24/06/2026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49206090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24/06/2026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8033035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301752" y="1025717"/>
            <a:ext cx="3144282" cy="2443427"/>
          </a:xfrm>
        </p:spPr>
        <p:txBody>
          <a:bodyPr anchor="t">
            <a:normAutofit/>
          </a:bodyPr>
          <a:lstStyle>
            <a:lvl1pPr>
              <a:defRPr sz="2800">
                <a:solidFill>
                  <a:schemeClr val="tx1"/>
                </a:solidFill>
              </a:defRPr>
            </a:lvl1pPr>
          </a:lstStyle>
          <a:p>
            <a:r>
              <a:rPr lang="en-US"/>
              <a:t>Click to edit Master title style</a:t>
            </a:r>
          </a:p>
        </p:txBody>
      </p:sp>
      <p:sp>
        <p:nvSpPr>
          <p:cNvPr id="3" name="Date Placeholder 2">
            <a:extLst>
              <a:ext uri="{FF2B5EF4-FFF2-40B4-BE49-F238E27FC236}">
                <a16:creationId xmlns:a16="http://schemas.microsoft.com/office/drawing/2014/main" id="{45602332-ECCE-37C9-0CA1-1743D107C8E3}"/>
              </a:ext>
            </a:extLst>
          </p:cNvPr>
          <p:cNvSpPr>
            <a:spLocks noGrp="1"/>
          </p:cNvSpPr>
          <p:nvPr>
            <p:ph type="dt" sz="half" idx="14"/>
          </p:nvPr>
        </p:nvSpPr>
        <p:spPr/>
        <p:txBody>
          <a:bodyPr/>
          <a:lstStyle/>
          <a:p>
            <a:fld id="{38149B0F-FE5F-465D-BF44-EE1D3847CE00}" type="datetime1">
              <a:rPr lang="en-US" smtClean="0"/>
              <a:t>6/24/2026</a:t>
            </a:fld>
            <a:endParaRPr lang="en-US"/>
          </a:p>
        </p:txBody>
      </p:sp>
      <p:sp>
        <p:nvSpPr>
          <p:cNvPr id="7" name="Footer Placeholder 6">
            <a:extLst>
              <a:ext uri="{FF2B5EF4-FFF2-40B4-BE49-F238E27FC236}">
                <a16:creationId xmlns:a16="http://schemas.microsoft.com/office/drawing/2014/main" id="{CA8E192A-D6F1-1585-7133-0041C85402EF}"/>
              </a:ext>
            </a:extLst>
          </p:cNvPr>
          <p:cNvSpPr>
            <a:spLocks noGrp="1"/>
          </p:cNvSpPr>
          <p:nvPr>
            <p:ph type="ftr" sz="quarter" idx="15"/>
          </p:nvPr>
        </p:nvSpPr>
        <p:spPr>
          <a:xfrm>
            <a:off x="4470069" y="210114"/>
            <a:ext cx="2664515" cy="365760"/>
          </a:xfrm>
        </p:spPr>
        <p:txBody>
          <a:bodyPr/>
          <a:lstStyle/>
          <a:p>
            <a:r>
              <a:rPr lang="en-US"/>
              <a:t>Sample Footer Text</a:t>
            </a:r>
          </a:p>
        </p:txBody>
      </p:sp>
      <p:sp>
        <p:nvSpPr>
          <p:cNvPr id="9" name="Slide Number Placeholder 8">
            <a:extLst>
              <a:ext uri="{FF2B5EF4-FFF2-40B4-BE49-F238E27FC236}">
                <a16:creationId xmlns:a16="http://schemas.microsoft.com/office/drawing/2014/main" id="{8437B541-595D-1700-6A76-9AF7590B1866}"/>
              </a:ext>
            </a:extLst>
          </p:cNvPr>
          <p:cNvSpPr>
            <a:spLocks noGrp="1"/>
          </p:cNvSpPr>
          <p:nvPr>
            <p:ph type="sldNum" sz="quarter" idx="16"/>
          </p:nvPr>
        </p:nvSpPr>
        <p:spPr/>
        <p:txBody>
          <a:bodyPr/>
          <a:lstStyle/>
          <a:p>
            <a:fld id="{5E0677F5-4A8A-4BF1-96BE-3BAE8FBAFE2E}" type="slidenum">
              <a:rPr lang="en-US" smtClean="0"/>
              <a:t>‹#›</a:t>
            </a:fld>
            <a:endParaRPr lang="en-US"/>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4470070" y="1025717"/>
            <a:ext cx="6306086" cy="5335754"/>
          </a:xfrm>
        </p:spPr>
        <p:txBody>
          <a:bodyPr vert="horz" lIns="91440" tIns="45720" rIns="82296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915795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24/06/2026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389851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24/06/2026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63460508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24/06/2026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18491813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24/06/2026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5023237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424C2A87-BF7E-11FC-30A6-FFF574625DE8}"/>
              </a:ext>
            </a:extLst>
          </p:cNvPr>
          <p:cNvSpPr/>
          <p:nvPr userDrawn="1"/>
        </p:nvSpPr>
        <p:spPr>
          <a:xfrm>
            <a:off x="0" y="634"/>
            <a:ext cx="12189471" cy="6857367"/>
          </a:xfrm>
          <a:custGeom>
            <a:avLst/>
            <a:gdLst/>
            <a:ahLst/>
            <a:cxnLst/>
            <a:rect l="l" t="t" r="r" b="b"/>
            <a:pathLst>
              <a:path w="12240260" h="6876415">
                <a:moveTo>
                  <a:pt x="12239993" y="0"/>
                </a:moveTo>
                <a:lnTo>
                  <a:pt x="0" y="0"/>
                </a:lnTo>
                <a:lnTo>
                  <a:pt x="0" y="6876008"/>
                </a:lnTo>
                <a:lnTo>
                  <a:pt x="12239993" y="6876008"/>
                </a:lnTo>
                <a:lnTo>
                  <a:pt x="12239993" y="0"/>
                </a:lnTo>
                <a:close/>
              </a:path>
            </a:pathLst>
          </a:custGeom>
          <a:solidFill>
            <a:srgbClr val="252525"/>
          </a:solidFill>
        </p:spPr>
        <p:txBody>
          <a:bodyPr wrap="square" lIns="0" tIns="0" rIns="0" bIns="0" rtlCol="0"/>
          <a:lstStyle/>
          <a:p>
            <a:r>
              <a:rPr lang="en-GB"/>
              <a:t> </a:t>
            </a:r>
            <a:endParaRPr/>
          </a:p>
        </p:txBody>
      </p:sp>
      <p:pic>
        <p:nvPicPr>
          <p:cNvPr id="12" name="object 2">
            <a:extLst>
              <a:ext uri="{FF2B5EF4-FFF2-40B4-BE49-F238E27FC236}">
                <a16:creationId xmlns:a16="http://schemas.microsoft.com/office/drawing/2014/main" id="{35670319-9081-62C0-5A0C-378CF032DE1A}"/>
              </a:ext>
            </a:extLst>
          </p:cNvPr>
          <p:cNvPicPr/>
          <p:nvPr userDrawn="1"/>
        </p:nvPicPr>
        <p:blipFill>
          <a:blip r:embed="rId2" cstate="print"/>
          <a:stretch>
            <a:fillRect/>
          </a:stretch>
        </p:blipFill>
        <p:spPr>
          <a:xfrm>
            <a:off x="5682514" y="1039"/>
            <a:ext cx="6488964" cy="6856961"/>
          </a:xfrm>
          <a:prstGeom prst="rect">
            <a:avLst/>
          </a:prstGeom>
        </p:spPr>
      </p:pic>
      <p:pic>
        <p:nvPicPr>
          <p:cNvPr id="11" name="Graphic 10">
            <a:extLst>
              <a:ext uri="{FF2B5EF4-FFF2-40B4-BE49-F238E27FC236}">
                <a16:creationId xmlns:a16="http://schemas.microsoft.com/office/drawing/2014/main" id="{0B00F213-018F-605C-4309-878D4B21086E}"/>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1475201" y="228903"/>
            <a:ext cx="539737" cy="540485"/>
          </a:xfrm>
          <a:prstGeom prst="rect">
            <a:avLst/>
          </a:prstGeom>
        </p:spPr>
      </p:pic>
      <p:sp>
        <p:nvSpPr>
          <p:cNvPr id="2" name="Holder 2"/>
          <p:cNvSpPr>
            <a:spLocks noGrp="1"/>
          </p:cNvSpPr>
          <p:nvPr>
            <p:ph type="title"/>
          </p:nvPr>
        </p:nvSpPr>
        <p:spPr>
          <a:xfrm>
            <a:off x="1265427" y="1373728"/>
            <a:ext cx="3616433" cy="658991"/>
          </a:xfrm>
        </p:spPr>
        <p:txBody>
          <a:bodyPr lIns="0" tIns="0" rIns="0" bIns="0"/>
          <a:lstStyle>
            <a:lvl1pPr>
              <a:lnSpc>
                <a:spcPts val="4980"/>
              </a:lnSpc>
              <a:defRPr sz="4980" b="1" i="0" spc="-25" dirty="0">
                <a:solidFill>
                  <a:srgbClr val="FFFFFF"/>
                </a:solidFill>
                <a:latin typeface="Atkinson Hyperlegible"/>
                <a:ea typeface="+mj-ea"/>
                <a:cs typeface="Atkinson Hyperlegible"/>
              </a:defRPr>
            </a:lvl1pPr>
          </a:lstStyle>
          <a:p>
            <a:r>
              <a:rPr lang="en-GB"/>
              <a:t>Click to edit Master title style</a:t>
            </a:r>
            <a:endParaRPr/>
          </a:p>
        </p:txBody>
      </p:sp>
      <p:sp>
        <p:nvSpPr>
          <p:cNvPr id="3" name="Holder 3"/>
          <p:cNvSpPr>
            <a:spLocks noGrp="1"/>
          </p:cNvSpPr>
          <p:nvPr>
            <p:ph type="body" idx="1"/>
          </p:nvPr>
        </p:nvSpPr>
        <p:spPr>
          <a:xfrm>
            <a:off x="1306303" y="3027382"/>
            <a:ext cx="3575556" cy="537488"/>
          </a:xfrm>
        </p:spPr>
        <p:txBody>
          <a:bodyPr lIns="0" tIns="0" rIns="0" bIns="0"/>
          <a:lstStyle>
            <a:lvl1pPr>
              <a:defRPr sz="1195" b="1" spc="-10" dirty="0">
                <a:solidFill>
                  <a:srgbClr val="FFFFFF"/>
                </a:solidFill>
                <a:latin typeface="Atkinson Hyperlegible"/>
                <a:cs typeface="Atkinson Hyperlegible"/>
              </a:defRPr>
            </a:lvl1pPr>
          </a:lstStyle>
          <a:p>
            <a:pPr lvl="0"/>
            <a:r>
              <a:rPr lang="en-GB"/>
              <a:t>Click to edit Master text styles</a:t>
            </a:r>
          </a:p>
        </p:txBody>
      </p:sp>
      <p:sp>
        <p:nvSpPr>
          <p:cNvPr id="17" name="Holder 3">
            <a:extLst>
              <a:ext uri="{FF2B5EF4-FFF2-40B4-BE49-F238E27FC236}">
                <a16:creationId xmlns:a16="http://schemas.microsoft.com/office/drawing/2014/main" id="{97E7AAB1-5701-7375-84AC-112CF658B335}"/>
              </a:ext>
            </a:extLst>
          </p:cNvPr>
          <p:cNvSpPr>
            <a:spLocks noGrp="1"/>
          </p:cNvSpPr>
          <p:nvPr>
            <p:ph type="body" idx="10"/>
          </p:nvPr>
        </p:nvSpPr>
        <p:spPr>
          <a:xfrm>
            <a:off x="1306303" y="3801609"/>
            <a:ext cx="3575556" cy="919203"/>
          </a:xfrm>
        </p:spPr>
        <p:txBody>
          <a:bodyPr lIns="0" tIns="0" rIns="0" bIns="0"/>
          <a:lstStyle>
            <a:lvl1pPr>
              <a:defRPr sz="1195" spc="-10" dirty="0">
                <a:solidFill>
                  <a:srgbClr val="FFFFFF"/>
                </a:solidFill>
                <a:latin typeface="Atkinson Hyperlegible"/>
                <a:cs typeface="Atkinson Hyperlegible"/>
              </a:defRPr>
            </a:lvl1pPr>
          </a:lstStyle>
          <a:p>
            <a:pPr lvl="0"/>
            <a:r>
              <a:rPr lang="en-GB"/>
              <a:t>Click to edit Master text styles</a:t>
            </a:r>
          </a:p>
        </p:txBody>
      </p:sp>
      <p:sp>
        <p:nvSpPr>
          <p:cNvPr id="4" name="Slide Number Placeholder 53">
            <a:extLst>
              <a:ext uri="{FF2B5EF4-FFF2-40B4-BE49-F238E27FC236}">
                <a16:creationId xmlns:a16="http://schemas.microsoft.com/office/drawing/2014/main" id="{441CC961-D9B4-1CFA-DB2E-D364B4F91BD0}"/>
              </a:ext>
            </a:extLst>
          </p:cNvPr>
          <p:cNvSpPr>
            <a:spLocks noGrp="1"/>
          </p:cNvSpPr>
          <p:nvPr>
            <p:ph type="sldNum" sz="quarter" idx="7"/>
          </p:nvPr>
        </p:nvSpPr>
        <p:spPr>
          <a:xfrm>
            <a:off x="11483752" y="6377940"/>
            <a:ext cx="539736" cy="276232"/>
          </a:xfrm>
          <a:prstGeom prst="rect">
            <a:avLst/>
          </a:prstGeom>
        </p:spPr>
        <p:txBody>
          <a:bodyPr/>
          <a:lstStyle>
            <a:lvl1pPr algn="ctr">
              <a:defRPr b="1">
                <a:solidFill>
                  <a:schemeClr val="bg1"/>
                </a:solidFill>
              </a:defRPr>
            </a:lvl1pPr>
          </a:lstStyle>
          <a:p>
            <a:fld id="{B6F15528-21DE-4FAA-801E-634DDDAF4B2B}" type="slidenum">
              <a:rPr lang="en-US" smtClean="0">
                <a:latin typeface="+mj-lt"/>
              </a:rPr>
              <a:pPr/>
              <a:t>‹#›</a:t>
            </a:fld>
            <a:endParaRPr lang="en-US">
              <a:latin typeface="+mj-lt"/>
            </a:endParaRPr>
          </a:p>
        </p:txBody>
      </p:sp>
      <p:sp>
        <p:nvSpPr>
          <p:cNvPr id="5" name="object 4">
            <a:extLst>
              <a:ext uri="{FF2B5EF4-FFF2-40B4-BE49-F238E27FC236}">
                <a16:creationId xmlns:a16="http://schemas.microsoft.com/office/drawing/2014/main" id="{634D8F12-D1DD-D213-88D7-2E479FE9D4F9}"/>
              </a:ext>
            </a:extLst>
          </p:cNvPr>
          <p:cNvSpPr txBox="1"/>
          <p:nvPr userDrawn="1"/>
        </p:nvSpPr>
        <p:spPr>
          <a:xfrm>
            <a:off x="399982" y="4948779"/>
            <a:ext cx="153247" cy="1478087"/>
          </a:xfrm>
          <a:prstGeom prst="rect">
            <a:avLst/>
          </a:prstGeom>
        </p:spPr>
        <p:txBody>
          <a:bodyPr vert="vert270" wrap="square" lIns="0" tIns="6324" rIns="0" bIns="0" rtlCol="0">
            <a:spAutoFit/>
          </a:bodyPr>
          <a:lstStyle/>
          <a:p>
            <a:pPr marL="12648">
              <a:lnSpc>
                <a:spcPct val="100000"/>
              </a:lnSpc>
              <a:spcBef>
                <a:spcPts val="50"/>
              </a:spcBef>
            </a:pPr>
            <a:r>
              <a:rPr sz="996" b="1" spc="-30">
                <a:solidFill>
                  <a:srgbClr val="FFFFFF"/>
                </a:solidFill>
                <a:latin typeface="Atkinson Hyperlegible"/>
                <a:cs typeface="Atkinson Hyperlegible"/>
              </a:rPr>
              <a:t>Accelerating</a:t>
            </a:r>
            <a:r>
              <a:rPr sz="996" b="1" spc="5">
                <a:solidFill>
                  <a:srgbClr val="FFFFFF"/>
                </a:solidFill>
                <a:latin typeface="Atkinson Hyperlegible"/>
                <a:cs typeface="Atkinson Hyperlegible"/>
              </a:rPr>
              <a:t> </a:t>
            </a:r>
            <a:r>
              <a:rPr lang="en-GB" sz="996" b="1" spc="-35">
                <a:solidFill>
                  <a:srgbClr val="FFFFFF"/>
                </a:solidFill>
                <a:latin typeface="Atkinson Hyperlegible"/>
                <a:cs typeface="Atkinson Hyperlegible"/>
              </a:rPr>
              <a:t>N</a:t>
            </a:r>
            <a:r>
              <a:rPr sz="996" b="1" spc="-35">
                <a:solidFill>
                  <a:srgbClr val="FFFFFF"/>
                </a:solidFill>
                <a:latin typeface="Atkinson Hyperlegible"/>
                <a:cs typeface="Atkinson Hyperlegible"/>
              </a:rPr>
              <a:t>et</a:t>
            </a:r>
            <a:r>
              <a:rPr lang="en-GB" sz="996" b="1" spc="-35">
                <a:solidFill>
                  <a:srgbClr val="FFFFFF"/>
                </a:solidFill>
                <a:latin typeface="Atkinson Hyperlegible"/>
                <a:cs typeface="Atkinson Hyperlegible"/>
              </a:rPr>
              <a:t> </a:t>
            </a:r>
            <a:r>
              <a:rPr lang="en-GB" sz="996" b="1" spc="-20">
                <a:solidFill>
                  <a:srgbClr val="FFFFFF"/>
                </a:solidFill>
                <a:latin typeface="Atkinson Hyperlegible"/>
                <a:cs typeface="Atkinson Hyperlegible"/>
              </a:rPr>
              <a:t>Z</a:t>
            </a:r>
            <a:r>
              <a:rPr sz="996" b="1" spc="-20" err="1">
                <a:solidFill>
                  <a:srgbClr val="FFFFFF"/>
                </a:solidFill>
                <a:latin typeface="Atkinson Hyperlegible"/>
                <a:cs typeface="Atkinson Hyperlegible"/>
              </a:rPr>
              <a:t>ero</a:t>
            </a:r>
            <a:endParaRPr sz="996">
              <a:latin typeface="Atkinson Hyperlegible"/>
              <a:cs typeface="Atkinson Hyperlegible"/>
            </a:endParaRPr>
          </a:p>
        </p:txBody>
      </p:sp>
      <p:sp>
        <p:nvSpPr>
          <p:cNvPr id="6" name="Vertical Text Placeholder 8">
            <a:extLst>
              <a:ext uri="{FF2B5EF4-FFF2-40B4-BE49-F238E27FC236}">
                <a16:creationId xmlns:a16="http://schemas.microsoft.com/office/drawing/2014/main" id="{C99709F0-6124-53F8-3F0D-E6872B0BE43B}"/>
              </a:ext>
            </a:extLst>
          </p:cNvPr>
          <p:cNvSpPr>
            <a:spLocks noGrp="1"/>
          </p:cNvSpPr>
          <p:nvPr>
            <p:ph type="body" orient="vert" sz="quarter" idx="22" hasCustomPrompt="1"/>
          </p:nvPr>
        </p:nvSpPr>
        <p:spPr>
          <a:xfrm>
            <a:off x="11676994" y="4540728"/>
            <a:ext cx="153249" cy="1613182"/>
          </a:xfrm>
        </p:spPr>
        <p:txBody>
          <a:bodyPr vert="eaVert"/>
          <a:lstStyle>
            <a:lvl1pPr>
              <a:defRPr sz="996">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Presentation Title</a:t>
            </a:r>
          </a:p>
        </p:txBody>
      </p:sp>
    </p:spTree>
    <p:extLst>
      <p:ext uri="{BB962C8B-B14F-4D97-AF65-F5344CB8AC3E}">
        <p14:creationId xmlns:p14="http://schemas.microsoft.com/office/powerpoint/2010/main" val="187762037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5_Title and Content">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3DA2B4-FC0D-59F9-C0A4-DD70C891C85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324" y="3166"/>
            <a:ext cx="12189469" cy="6857359"/>
          </a:xfrm>
          <a:prstGeom prst="rect">
            <a:avLst/>
          </a:prstGeom>
        </p:spPr>
      </p:pic>
      <p:pic>
        <p:nvPicPr>
          <p:cNvPr id="11" name="Graphic 10">
            <a:extLst>
              <a:ext uri="{FF2B5EF4-FFF2-40B4-BE49-F238E27FC236}">
                <a16:creationId xmlns:a16="http://schemas.microsoft.com/office/drawing/2014/main" id="{0B00F213-018F-605C-4309-878D4B21086E}"/>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11475201" y="228903"/>
            <a:ext cx="539737" cy="540485"/>
          </a:xfrm>
          <a:prstGeom prst="rect">
            <a:avLst/>
          </a:prstGeom>
        </p:spPr>
      </p:pic>
      <p:sp>
        <p:nvSpPr>
          <p:cNvPr id="2" name="Holder 2"/>
          <p:cNvSpPr>
            <a:spLocks noGrp="1"/>
          </p:cNvSpPr>
          <p:nvPr>
            <p:ph type="title"/>
          </p:nvPr>
        </p:nvSpPr>
        <p:spPr>
          <a:xfrm>
            <a:off x="1265427" y="1373728"/>
            <a:ext cx="3616433" cy="658991"/>
          </a:xfrm>
        </p:spPr>
        <p:txBody>
          <a:bodyPr lIns="0" tIns="0" rIns="0" bIns="0"/>
          <a:lstStyle>
            <a:lvl1pPr>
              <a:lnSpc>
                <a:spcPts val="4980"/>
              </a:lnSpc>
              <a:defRPr sz="4980" b="1" i="0" spc="-25" dirty="0">
                <a:solidFill>
                  <a:srgbClr val="FFFFFF"/>
                </a:solidFill>
                <a:latin typeface="Atkinson Hyperlegible"/>
                <a:ea typeface="+mj-ea"/>
                <a:cs typeface="Atkinson Hyperlegible"/>
              </a:defRPr>
            </a:lvl1pPr>
          </a:lstStyle>
          <a:p>
            <a:r>
              <a:rPr lang="en-GB"/>
              <a:t>Click to edit Master title style</a:t>
            </a:r>
            <a:endParaRPr/>
          </a:p>
        </p:txBody>
      </p:sp>
      <p:sp>
        <p:nvSpPr>
          <p:cNvPr id="3" name="Holder 3"/>
          <p:cNvSpPr>
            <a:spLocks noGrp="1"/>
          </p:cNvSpPr>
          <p:nvPr>
            <p:ph type="body" idx="1"/>
          </p:nvPr>
        </p:nvSpPr>
        <p:spPr>
          <a:xfrm>
            <a:off x="1306303" y="3027382"/>
            <a:ext cx="3575556" cy="537488"/>
          </a:xfrm>
        </p:spPr>
        <p:txBody>
          <a:bodyPr lIns="0" tIns="0" rIns="0" bIns="0"/>
          <a:lstStyle>
            <a:lvl1pPr>
              <a:defRPr sz="1195" b="1" spc="-10" dirty="0">
                <a:solidFill>
                  <a:srgbClr val="FFFFFF"/>
                </a:solidFill>
                <a:latin typeface="Atkinson Hyperlegible"/>
                <a:cs typeface="Atkinson Hyperlegible"/>
              </a:defRPr>
            </a:lvl1pPr>
          </a:lstStyle>
          <a:p>
            <a:pPr lvl="0"/>
            <a:r>
              <a:rPr lang="en-GB"/>
              <a:t>Click to edit Master text styles</a:t>
            </a:r>
          </a:p>
        </p:txBody>
      </p:sp>
      <p:sp>
        <p:nvSpPr>
          <p:cNvPr id="17" name="Holder 3">
            <a:extLst>
              <a:ext uri="{FF2B5EF4-FFF2-40B4-BE49-F238E27FC236}">
                <a16:creationId xmlns:a16="http://schemas.microsoft.com/office/drawing/2014/main" id="{97E7AAB1-5701-7375-84AC-112CF658B335}"/>
              </a:ext>
            </a:extLst>
          </p:cNvPr>
          <p:cNvSpPr>
            <a:spLocks noGrp="1"/>
          </p:cNvSpPr>
          <p:nvPr>
            <p:ph type="body" idx="10"/>
          </p:nvPr>
        </p:nvSpPr>
        <p:spPr>
          <a:xfrm>
            <a:off x="1306303" y="3801609"/>
            <a:ext cx="3575556" cy="919203"/>
          </a:xfrm>
        </p:spPr>
        <p:txBody>
          <a:bodyPr lIns="0" tIns="0" rIns="0" bIns="0"/>
          <a:lstStyle>
            <a:lvl1pPr>
              <a:defRPr sz="1195" spc="-10" dirty="0">
                <a:solidFill>
                  <a:srgbClr val="FFFFFF"/>
                </a:solidFill>
                <a:latin typeface="Atkinson Hyperlegible"/>
                <a:cs typeface="Atkinson Hyperlegible"/>
              </a:defRPr>
            </a:lvl1pPr>
          </a:lstStyle>
          <a:p>
            <a:pPr lvl="0"/>
            <a:r>
              <a:rPr lang="en-GB"/>
              <a:t>Click to edit Master text styles</a:t>
            </a:r>
          </a:p>
        </p:txBody>
      </p:sp>
      <p:sp>
        <p:nvSpPr>
          <p:cNvPr id="4" name="Slide Number Placeholder 53">
            <a:extLst>
              <a:ext uri="{FF2B5EF4-FFF2-40B4-BE49-F238E27FC236}">
                <a16:creationId xmlns:a16="http://schemas.microsoft.com/office/drawing/2014/main" id="{441CC961-D9B4-1CFA-DB2E-D364B4F91BD0}"/>
              </a:ext>
            </a:extLst>
          </p:cNvPr>
          <p:cNvSpPr>
            <a:spLocks noGrp="1"/>
          </p:cNvSpPr>
          <p:nvPr>
            <p:ph type="sldNum" sz="quarter" idx="7"/>
          </p:nvPr>
        </p:nvSpPr>
        <p:spPr>
          <a:xfrm>
            <a:off x="11483752" y="6377940"/>
            <a:ext cx="539736" cy="276232"/>
          </a:xfrm>
          <a:prstGeom prst="rect">
            <a:avLst/>
          </a:prstGeom>
        </p:spPr>
        <p:txBody>
          <a:bodyPr/>
          <a:lstStyle>
            <a:lvl1pPr algn="ctr">
              <a:defRPr b="1">
                <a:solidFill>
                  <a:schemeClr val="bg1"/>
                </a:solidFill>
              </a:defRPr>
            </a:lvl1pPr>
          </a:lstStyle>
          <a:p>
            <a:fld id="{B6F15528-21DE-4FAA-801E-634DDDAF4B2B}" type="slidenum">
              <a:rPr lang="en-US" smtClean="0">
                <a:latin typeface="+mj-lt"/>
              </a:rPr>
              <a:pPr/>
              <a:t>‹#›</a:t>
            </a:fld>
            <a:endParaRPr lang="en-US">
              <a:latin typeface="+mj-lt"/>
            </a:endParaRPr>
          </a:p>
        </p:txBody>
      </p:sp>
      <p:sp>
        <p:nvSpPr>
          <p:cNvPr id="5" name="object 4">
            <a:extLst>
              <a:ext uri="{FF2B5EF4-FFF2-40B4-BE49-F238E27FC236}">
                <a16:creationId xmlns:a16="http://schemas.microsoft.com/office/drawing/2014/main" id="{F856CEAC-23D9-EFBC-459D-F3F29910BEEF}"/>
              </a:ext>
            </a:extLst>
          </p:cNvPr>
          <p:cNvSpPr txBox="1"/>
          <p:nvPr userDrawn="1"/>
        </p:nvSpPr>
        <p:spPr>
          <a:xfrm>
            <a:off x="399982" y="4948779"/>
            <a:ext cx="153247" cy="1478087"/>
          </a:xfrm>
          <a:prstGeom prst="rect">
            <a:avLst/>
          </a:prstGeom>
        </p:spPr>
        <p:txBody>
          <a:bodyPr vert="vert270" wrap="square" lIns="0" tIns="6324" rIns="0" bIns="0" rtlCol="0">
            <a:spAutoFit/>
          </a:bodyPr>
          <a:lstStyle/>
          <a:p>
            <a:pPr marL="12648">
              <a:lnSpc>
                <a:spcPct val="100000"/>
              </a:lnSpc>
              <a:spcBef>
                <a:spcPts val="50"/>
              </a:spcBef>
            </a:pPr>
            <a:r>
              <a:rPr sz="996" b="1" spc="-30">
                <a:solidFill>
                  <a:srgbClr val="FFFFFF"/>
                </a:solidFill>
                <a:latin typeface="Atkinson Hyperlegible"/>
                <a:cs typeface="Atkinson Hyperlegible"/>
              </a:rPr>
              <a:t>Accelerating</a:t>
            </a:r>
            <a:r>
              <a:rPr sz="996" b="1" spc="5">
                <a:solidFill>
                  <a:srgbClr val="FFFFFF"/>
                </a:solidFill>
                <a:latin typeface="Atkinson Hyperlegible"/>
                <a:cs typeface="Atkinson Hyperlegible"/>
              </a:rPr>
              <a:t> </a:t>
            </a:r>
            <a:r>
              <a:rPr lang="en-GB" sz="996" b="1" spc="-35">
                <a:solidFill>
                  <a:srgbClr val="FFFFFF"/>
                </a:solidFill>
                <a:latin typeface="Atkinson Hyperlegible"/>
                <a:cs typeface="Atkinson Hyperlegible"/>
              </a:rPr>
              <a:t>N</a:t>
            </a:r>
            <a:r>
              <a:rPr sz="996" b="1" spc="-35">
                <a:solidFill>
                  <a:srgbClr val="FFFFFF"/>
                </a:solidFill>
                <a:latin typeface="Atkinson Hyperlegible"/>
                <a:cs typeface="Atkinson Hyperlegible"/>
              </a:rPr>
              <a:t>et</a:t>
            </a:r>
            <a:r>
              <a:rPr lang="en-GB" sz="996" b="1" spc="-35">
                <a:solidFill>
                  <a:srgbClr val="FFFFFF"/>
                </a:solidFill>
                <a:latin typeface="Atkinson Hyperlegible"/>
                <a:cs typeface="Atkinson Hyperlegible"/>
              </a:rPr>
              <a:t> </a:t>
            </a:r>
            <a:r>
              <a:rPr lang="en-GB" sz="996" b="1" spc="-20">
                <a:solidFill>
                  <a:srgbClr val="FFFFFF"/>
                </a:solidFill>
                <a:latin typeface="Atkinson Hyperlegible"/>
                <a:cs typeface="Atkinson Hyperlegible"/>
              </a:rPr>
              <a:t>Z</a:t>
            </a:r>
            <a:r>
              <a:rPr sz="996" b="1" spc="-20" err="1">
                <a:solidFill>
                  <a:srgbClr val="FFFFFF"/>
                </a:solidFill>
                <a:latin typeface="Atkinson Hyperlegible"/>
                <a:cs typeface="Atkinson Hyperlegible"/>
              </a:rPr>
              <a:t>ero</a:t>
            </a:r>
            <a:endParaRPr sz="996">
              <a:latin typeface="Atkinson Hyperlegible"/>
              <a:cs typeface="Atkinson Hyperlegible"/>
            </a:endParaRPr>
          </a:p>
        </p:txBody>
      </p:sp>
      <p:sp>
        <p:nvSpPr>
          <p:cNvPr id="7" name="Vertical Text Placeholder 8">
            <a:extLst>
              <a:ext uri="{FF2B5EF4-FFF2-40B4-BE49-F238E27FC236}">
                <a16:creationId xmlns:a16="http://schemas.microsoft.com/office/drawing/2014/main" id="{0718D10F-1F9C-01BB-9DAF-2ADD61FF889F}"/>
              </a:ext>
            </a:extLst>
          </p:cNvPr>
          <p:cNvSpPr>
            <a:spLocks noGrp="1"/>
          </p:cNvSpPr>
          <p:nvPr>
            <p:ph type="body" orient="vert" sz="quarter" idx="22" hasCustomPrompt="1"/>
          </p:nvPr>
        </p:nvSpPr>
        <p:spPr>
          <a:xfrm>
            <a:off x="11676994" y="4540728"/>
            <a:ext cx="153249" cy="1613182"/>
          </a:xfrm>
        </p:spPr>
        <p:txBody>
          <a:bodyPr vert="eaVert"/>
          <a:lstStyle>
            <a:lvl1pPr>
              <a:defRPr sz="996">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Presentation Title</a:t>
            </a:r>
          </a:p>
        </p:txBody>
      </p:sp>
    </p:spTree>
    <p:extLst>
      <p:ext uri="{BB962C8B-B14F-4D97-AF65-F5344CB8AC3E}">
        <p14:creationId xmlns:p14="http://schemas.microsoft.com/office/powerpoint/2010/main" val="22075214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6_Title and Content">
    <p:bg>
      <p:bgPr>
        <a:solidFill>
          <a:schemeClr val="bg1"/>
        </a:solidFill>
        <a:effectLst/>
      </p:bgPr>
    </p:bg>
    <p:spTree>
      <p:nvGrpSpPr>
        <p:cNvPr id="1" name=""/>
        <p:cNvGrpSpPr/>
        <p:nvPr/>
      </p:nvGrpSpPr>
      <p:grpSpPr>
        <a:xfrm>
          <a:off x="0" y="0"/>
          <a:ext cx="0" cy="0"/>
          <a:chOff x="0" y="0"/>
          <a:chExt cx="0" cy="0"/>
        </a:xfrm>
      </p:grpSpPr>
      <p:pic>
        <p:nvPicPr>
          <p:cNvPr id="15" name="Picture 14" descr="A group of people sitting at a table&#10;&#10;AI-generated content may be incorrect.">
            <a:extLst>
              <a:ext uri="{FF2B5EF4-FFF2-40B4-BE49-F238E27FC236}">
                <a16:creationId xmlns:a16="http://schemas.microsoft.com/office/drawing/2014/main" id="{1DFBF3F5-4B00-51C4-AD2E-0DABD5567AE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6"/>
          <a:stretch/>
        </p:blipFill>
        <p:spPr>
          <a:xfrm>
            <a:off x="0" y="0"/>
            <a:ext cx="12192000" cy="6858391"/>
          </a:xfrm>
          <a:prstGeom prst="rect">
            <a:avLst/>
          </a:prstGeom>
        </p:spPr>
      </p:pic>
      <p:sp>
        <p:nvSpPr>
          <p:cNvPr id="8" name="object 4">
            <a:extLst>
              <a:ext uri="{FF2B5EF4-FFF2-40B4-BE49-F238E27FC236}">
                <a16:creationId xmlns:a16="http://schemas.microsoft.com/office/drawing/2014/main" id="{105879DC-99DC-0FDE-DE91-611B54DBDC69}"/>
              </a:ext>
            </a:extLst>
          </p:cNvPr>
          <p:cNvSpPr txBox="1">
            <a:spLocks noGrp="1" noRot="1" noMove="1" noResize="1" noEditPoints="1" noAdjustHandles="1" noChangeArrowheads="1" noChangeShapeType="1"/>
          </p:cNvSpPr>
          <p:nvPr userDrawn="1"/>
        </p:nvSpPr>
        <p:spPr>
          <a:xfrm>
            <a:off x="399982" y="4948779"/>
            <a:ext cx="153247" cy="1478087"/>
          </a:xfrm>
          <a:prstGeom prst="rect">
            <a:avLst/>
          </a:prstGeom>
        </p:spPr>
        <p:txBody>
          <a:bodyPr vert="vert270" wrap="square" lIns="0" tIns="6324" rIns="0" bIns="0" rtlCol="0">
            <a:spAutoFit/>
          </a:bodyPr>
          <a:lstStyle/>
          <a:p>
            <a:pPr marL="12648">
              <a:lnSpc>
                <a:spcPct val="100000"/>
              </a:lnSpc>
              <a:spcBef>
                <a:spcPts val="50"/>
              </a:spcBef>
            </a:pPr>
            <a:r>
              <a:rPr sz="996" b="1" spc="-30">
                <a:solidFill>
                  <a:srgbClr val="FFFFFF"/>
                </a:solidFill>
                <a:latin typeface="Atkinson Hyperlegible"/>
                <a:cs typeface="Atkinson Hyperlegible"/>
              </a:rPr>
              <a:t>Accelerating</a:t>
            </a:r>
            <a:r>
              <a:rPr sz="996" b="1" spc="5">
                <a:solidFill>
                  <a:srgbClr val="FFFFFF"/>
                </a:solidFill>
                <a:latin typeface="Atkinson Hyperlegible"/>
                <a:cs typeface="Atkinson Hyperlegible"/>
              </a:rPr>
              <a:t> </a:t>
            </a:r>
            <a:r>
              <a:rPr lang="en-GB" sz="996" b="1" spc="-35">
                <a:solidFill>
                  <a:srgbClr val="FFFFFF"/>
                </a:solidFill>
                <a:latin typeface="Atkinson Hyperlegible"/>
                <a:cs typeface="Atkinson Hyperlegible"/>
              </a:rPr>
              <a:t>N</a:t>
            </a:r>
            <a:r>
              <a:rPr sz="996" b="1" spc="-35">
                <a:solidFill>
                  <a:srgbClr val="FFFFFF"/>
                </a:solidFill>
                <a:latin typeface="Atkinson Hyperlegible"/>
                <a:cs typeface="Atkinson Hyperlegible"/>
              </a:rPr>
              <a:t>et</a:t>
            </a:r>
            <a:r>
              <a:rPr lang="en-GB" sz="996" b="1" spc="-35">
                <a:solidFill>
                  <a:srgbClr val="FFFFFF"/>
                </a:solidFill>
                <a:latin typeface="Atkinson Hyperlegible"/>
                <a:cs typeface="Atkinson Hyperlegible"/>
              </a:rPr>
              <a:t> </a:t>
            </a:r>
            <a:r>
              <a:rPr lang="en-GB" sz="996" b="1" spc="-20">
                <a:solidFill>
                  <a:srgbClr val="FFFFFF"/>
                </a:solidFill>
                <a:latin typeface="Atkinson Hyperlegible"/>
                <a:cs typeface="Atkinson Hyperlegible"/>
              </a:rPr>
              <a:t>Z</a:t>
            </a:r>
            <a:r>
              <a:rPr sz="996" b="1" spc="-20">
                <a:solidFill>
                  <a:srgbClr val="FFFFFF"/>
                </a:solidFill>
                <a:latin typeface="Atkinson Hyperlegible"/>
                <a:cs typeface="Atkinson Hyperlegible"/>
              </a:rPr>
              <a:t>er</a:t>
            </a:r>
            <a:r>
              <a:rPr lang="en-GB" sz="996" b="1" spc="-20">
                <a:solidFill>
                  <a:srgbClr val="FFFFFF"/>
                </a:solidFill>
                <a:latin typeface="Atkinson Hyperlegible"/>
                <a:cs typeface="Atkinson Hyperlegible"/>
              </a:rPr>
              <a:t>o</a:t>
            </a:r>
            <a:endParaRPr sz="996">
              <a:latin typeface="Atkinson Hyperlegible"/>
              <a:cs typeface="Atkinson Hyperlegible"/>
            </a:endParaRPr>
          </a:p>
        </p:txBody>
      </p:sp>
      <p:sp>
        <p:nvSpPr>
          <p:cNvPr id="4" name="Slide Number Placeholder 53">
            <a:extLst>
              <a:ext uri="{FF2B5EF4-FFF2-40B4-BE49-F238E27FC236}">
                <a16:creationId xmlns:a16="http://schemas.microsoft.com/office/drawing/2014/main" id="{441CC961-D9B4-1CFA-DB2E-D364B4F91BD0}"/>
              </a:ext>
            </a:extLst>
          </p:cNvPr>
          <p:cNvSpPr>
            <a:spLocks noGrp="1" noRot="1" noMove="1" noResize="1" noEditPoints="1" noAdjustHandles="1" noChangeArrowheads="1" noChangeShapeType="1"/>
          </p:cNvSpPr>
          <p:nvPr>
            <p:ph type="sldNum" sz="quarter" idx="7"/>
          </p:nvPr>
        </p:nvSpPr>
        <p:spPr>
          <a:xfrm>
            <a:off x="11483752" y="6377940"/>
            <a:ext cx="539736" cy="276232"/>
          </a:xfrm>
          <a:prstGeom prst="rect">
            <a:avLst/>
          </a:prstGeom>
        </p:spPr>
        <p:txBody>
          <a:bodyPr/>
          <a:lstStyle>
            <a:lvl1pPr algn="ctr">
              <a:defRPr b="1">
                <a:solidFill>
                  <a:schemeClr val="bg1"/>
                </a:solidFill>
              </a:defRPr>
            </a:lvl1pPr>
          </a:lstStyle>
          <a:p>
            <a:fld id="{B6F15528-21DE-4FAA-801E-634DDDAF4B2B}" type="slidenum">
              <a:rPr lang="en-US" smtClean="0">
                <a:latin typeface="+mj-lt"/>
              </a:rPr>
              <a:pPr/>
              <a:t>‹#›</a:t>
            </a:fld>
            <a:endParaRPr lang="en-US">
              <a:latin typeface="+mj-lt"/>
            </a:endParaRPr>
          </a:p>
        </p:txBody>
      </p:sp>
      <p:pic>
        <p:nvPicPr>
          <p:cNvPr id="18" name="Graphic 17">
            <a:extLst>
              <a:ext uri="{FF2B5EF4-FFF2-40B4-BE49-F238E27FC236}">
                <a16:creationId xmlns:a16="http://schemas.microsoft.com/office/drawing/2014/main" id="{991C8BC7-96F7-CE45-C117-013AD9C2F0A4}"/>
              </a:ext>
            </a:extLst>
          </p:cNvPr>
          <p:cNvPicPr>
            <a:picLocks noGrp="1" noRot="1" noChangeAspect="1" noMove="1" noResize="1" noEditPoints="1" noAdjustHandles="1" noChangeArrowheads="1" noChangeShapeType="1" noCrop="1"/>
          </p:cNvPicPr>
          <p:nvPr userDrawn="1"/>
        </p:nvPicPr>
        <p:blipFill>
          <a:blip>
            <a:extLst>
              <a:ext uri="{96DAC541-7B7A-43D3-8B79-37D633B846F1}">
                <asvg:svgBlip xmlns:asvg="http://schemas.microsoft.com/office/drawing/2016/SVG/main" r:embed="rId3"/>
              </a:ext>
            </a:extLst>
          </a:blip>
          <a:stretch>
            <a:fillRect/>
          </a:stretch>
        </p:blipFill>
        <p:spPr>
          <a:xfrm>
            <a:off x="252946" y="175306"/>
            <a:ext cx="1585045" cy="688136"/>
          </a:xfrm>
          <a:prstGeom prst="rect">
            <a:avLst/>
          </a:prstGeom>
        </p:spPr>
      </p:pic>
      <p:sp>
        <p:nvSpPr>
          <p:cNvPr id="3" name="Text Placeholder 2">
            <a:extLst>
              <a:ext uri="{FF2B5EF4-FFF2-40B4-BE49-F238E27FC236}">
                <a16:creationId xmlns:a16="http://schemas.microsoft.com/office/drawing/2014/main" id="{7415D01A-DC12-4D24-02D3-AFDFC985B87B}"/>
              </a:ext>
            </a:extLst>
          </p:cNvPr>
          <p:cNvSpPr>
            <a:spLocks noGrp="1" noRot="1" noMove="1" noResize="1" noEditPoints="1" noAdjustHandles="1" noChangeArrowheads="1" noChangeShapeType="1"/>
          </p:cNvSpPr>
          <p:nvPr>
            <p:ph type="body" sz="quarter" idx="16" hasCustomPrompt="1"/>
          </p:nvPr>
        </p:nvSpPr>
        <p:spPr>
          <a:xfrm>
            <a:off x="942224" y="5404712"/>
            <a:ext cx="4002871" cy="245539"/>
          </a:xfrm>
        </p:spPr>
        <p:txBody>
          <a:bodyPr/>
          <a:lstStyle>
            <a:lvl1pPr>
              <a:defRPr sz="1593" b="1">
                <a:solidFill>
                  <a:schemeClr val="bg1"/>
                </a:solidFill>
              </a:defRPr>
            </a:lvl1pPr>
          </a:lstStyle>
          <a:p>
            <a:pPr lvl="0"/>
            <a:r>
              <a:rPr lang="en-GB"/>
              <a:t>Click to add Name</a:t>
            </a:r>
          </a:p>
        </p:txBody>
      </p:sp>
      <p:sp>
        <p:nvSpPr>
          <p:cNvPr id="5" name="Text Placeholder 2">
            <a:extLst>
              <a:ext uri="{FF2B5EF4-FFF2-40B4-BE49-F238E27FC236}">
                <a16:creationId xmlns:a16="http://schemas.microsoft.com/office/drawing/2014/main" id="{6BF78578-5D20-5A87-7F9E-EEC979CA5919}"/>
              </a:ext>
            </a:extLst>
          </p:cNvPr>
          <p:cNvSpPr>
            <a:spLocks noGrp="1" noRot="1" noMove="1" noResize="1" noEditPoints="1" noAdjustHandles="1" noChangeArrowheads="1" noChangeShapeType="1"/>
          </p:cNvSpPr>
          <p:nvPr>
            <p:ph type="body" sz="quarter" idx="17" hasCustomPrompt="1"/>
          </p:nvPr>
        </p:nvSpPr>
        <p:spPr>
          <a:xfrm>
            <a:off x="942224" y="5715577"/>
            <a:ext cx="4002871" cy="214847"/>
          </a:xfrm>
        </p:spPr>
        <p:txBody>
          <a:bodyPr/>
          <a:lstStyle>
            <a:lvl1pPr>
              <a:defRPr sz="1394" b="0">
                <a:solidFill>
                  <a:schemeClr val="bg1"/>
                </a:solidFill>
              </a:defRPr>
            </a:lvl1pPr>
          </a:lstStyle>
          <a:p>
            <a:pPr lvl="0"/>
            <a:r>
              <a:rPr lang="en-GB"/>
              <a:t>Click to add Job Title</a:t>
            </a:r>
          </a:p>
        </p:txBody>
      </p:sp>
      <p:sp>
        <p:nvSpPr>
          <p:cNvPr id="6" name="Text Placeholder 2">
            <a:extLst>
              <a:ext uri="{FF2B5EF4-FFF2-40B4-BE49-F238E27FC236}">
                <a16:creationId xmlns:a16="http://schemas.microsoft.com/office/drawing/2014/main" id="{6AD75515-3CEA-27C3-971A-5ED4EF195558}"/>
              </a:ext>
            </a:extLst>
          </p:cNvPr>
          <p:cNvSpPr>
            <a:spLocks noGrp="1" noRot="1" noMove="1" noResize="1" noEditPoints="1" noAdjustHandles="1" noChangeArrowheads="1" noChangeShapeType="1"/>
          </p:cNvSpPr>
          <p:nvPr>
            <p:ph type="body" sz="quarter" idx="18" hasCustomPrompt="1"/>
          </p:nvPr>
        </p:nvSpPr>
        <p:spPr>
          <a:xfrm>
            <a:off x="942224" y="6258162"/>
            <a:ext cx="4002871" cy="184154"/>
          </a:xfrm>
        </p:spPr>
        <p:txBody>
          <a:bodyPr/>
          <a:lstStyle>
            <a:lvl1pPr>
              <a:defRPr sz="1195" b="0">
                <a:solidFill>
                  <a:schemeClr val="bg1"/>
                </a:solidFill>
              </a:defRPr>
            </a:lvl1pPr>
          </a:lstStyle>
          <a:p>
            <a:pPr lvl="0"/>
            <a:r>
              <a:rPr lang="en-GB"/>
              <a:t>Click to add date</a:t>
            </a:r>
          </a:p>
        </p:txBody>
      </p:sp>
      <p:sp>
        <p:nvSpPr>
          <p:cNvPr id="10" name="Text Placeholder 2">
            <a:extLst>
              <a:ext uri="{FF2B5EF4-FFF2-40B4-BE49-F238E27FC236}">
                <a16:creationId xmlns:a16="http://schemas.microsoft.com/office/drawing/2014/main" id="{596C4A26-DDD2-6C6F-E5C5-3B8743F3578A}"/>
              </a:ext>
            </a:extLst>
          </p:cNvPr>
          <p:cNvSpPr>
            <a:spLocks noGrp="1" noRot="1" noMove="1" noResize="1" noEditPoints="1" noAdjustHandles="1" noChangeArrowheads="1" noChangeShapeType="1"/>
          </p:cNvSpPr>
          <p:nvPr>
            <p:ph type="body" idx="20"/>
          </p:nvPr>
        </p:nvSpPr>
        <p:spPr>
          <a:xfrm>
            <a:off x="954563" y="1392638"/>
            <a:ext cx="7341312" cy="1534620"/>
          </a:xfrm>
        </p:spPr>
        <p:txBody>
          <a:bodyPr/>
          <a:lstStyle>
            <a:lvl1pPr>
              <a:defRPr sz="4980" b="1">
                <a:solidFill>
                  <a:schemeClr val="tx2"/>
                </a:solidFill>
              </a:defRPr>
            </a:lvl1pPr>
          </a:lstStyle>
          <a:p>
            <a:pPr lvl="0"/>
            <a:r>
              <a:rPr lang="en-GB"/>
              <a:t>Click to edit Master text styles</a:t>
            </a:r>
          </a:p>
        </p:txBody>
      </p:sp>
      <p:sp>
        <p:nvSpPr>
          <p:cNvPr id="11" name="Text Placeholder 6">
            <a:extLst>
              <a:ext uri="{FF2B5EF4-FFF2-40B4-BE49-F238E27FC236}">
                <a16:creationId xmlns:a16="http://schemas.microsoft.com/office/drawing/2014/main" id="{50E592A3-0FE0-9159-BF61-B96C0F3592B2}"/>
              </a:ext>
            </a:extLst>
          </p:cNvPr>
          <p:cNvSpPr>
            <a:spLocks noGrp="1" noRot="1" noMove="1" noResize="1" noEditPoints="1" noAdjustHandles="1" noChangeArrowheads="1" noChangeShapeType="1"/>
          </p:cNvSpPr>
          <p:nvPr>
            <p:ph type="body" idx="21"/>
          </p:nvPr>
        </p:nvSpPr>
        <p:spPr>
          <a:xfrm>
            <a:off x="954563" y="3254996"/>
            <a:ext cx="7341312" cy="368309"/>
          </a:xfrm>
        </p:spPr>
        <p:txBody>
          <a:bodyPr/>
          <a:lstStyle>
            <a:lvl1pPr>
              <a:defRPr b="1">
                <a:solidFill>
                  <a:schemeClr val="bg1"/>
                </a:solidFill>
              </a:defRPr>
            </a:lvl1pPr>
          </a:lstStyle>
          <a:p>
            <a:pPr lvl="0"/>
            <a:r>
              <a:rPr lang="en-GB" sz="2390"/>
              <a:t>Click to edit Master text styles</a:t>
            </a:r>
          </a:p>
        </p:txBody>
      </p:sp>
      <p:sp>
        <p:nvSpPr>
          <p:cNvPr id="9" name="Vertical Text Placeholder 8">
            <a:extLst>
              <a:ext uri="{FF2B5EF4-FFF2-40B4-BE49-F238E27FC236}">
                <a16:creationId xmlns:a16="http://schemas.microsoft.com/office/drawing/2014/main" id="{D05B7C78-B7ED-34E4-24A0-B5FDEFD3EF3F}"/>
              </a:ext>
            </a:extLst>
          </p:cNvPr>
          <p:cNvSpPr>
            <a:spLocks noGrp="1"/>
          </p:cNvSpPr>
          <p:nvPr>
            <p:ph type="body" orient="vert" sz="quarter" idx="22" hasCustomPrompt="1"/>
          </p:nvPr>
        </p:nvSpPr>
        <p:spPr>
          <a:xfrm>
            <a:off x="11676994" y="4540728"/>
            <a:ext cx="153249" cy="1613182"/>
          </a:xfrm>
        </p:spPr>
        <p:txBody>
          <a:bodyPr vert="eaVert"/>
          <a:lstStyle>
            <a:lvl1pPr>
              <a:defRPr sz="996">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Presentation Title</a:t>
            </a:r>
          </a:p>
        </p:txBody>
      </p:sp>
    </p:spTree>
    <p:extLst>
      <p:ext uri="{BB962C8B-B14F-4D97-AF65-F5344CB8AC3E}">
        <p14:creationId xmlns:p14="http://schemas.microsoft.com/office/powerpoint/2010/main" val="276213041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Title and content bulleted">
    <p:spTree>
      <p:nvGrpSpPr>
        <p:cNvPr id="1" name=""/>
        <p:cNvGrpSpPr/>
        <p:nvPr/>
      </p:nvGrpSpPr>
      <p:grpSpPr>
        <a:xfrm>
          <a:off x="0" y="0"/>
          <a:ext cx="0" cy="0"/>
          <a:chOff x="0" y="0"/>
          <a:chExt cx="0" cy="0"/>
        </a:xfrm>
      </p:grpSpPr>
      <p:sp>
        <p:nvSpPr>
          <p:cNvPr id="2" name="Title 1"/>
          <p:cNvSpPr>
            <a:spLocks noGrp="1"/>
          </p:cNvSpPr>
          <p:nvPr>
            <p:ph type="title"/>
          </p:nvPr>
        </p:nvSpPr>
        <p:spPr>
          <a:xfrm>
            <a:off x="576000" y="360000"/>
            <a:ext cx="11040000" cy="1080000"/>
          </a:xfrm>
        </p:spPr>
        <p:txBody>
          <a:bodyPr>
            <a:normAutofit/>
          </a:bodyPr>
          <a:lstStyle>
            <a:lvl1pPr>
              <a:lnSpc>
                <a:spcPts val="4000"/>
              </a:lnSpc>
              <a:defRPr sz="3600" b="0"/>
            </a:lvl1pPr>
          </a:lstStyle>
          <a:p>
            <a:r>
              <a:rPr lang="en-GB"/>
              <a:t>Click to edit Master title</a:t>
            </a:r>
            <a:endParaRPr lang="en-US"/>
          </a:p>
        </p:txBody>
      </p:sp>
      <p:sp>
        <p:nvSpPr>
          <p:cNvPr id="3" name="Content Placeholder 2"/>
          <p:cNvSpPr>
            <a:spLocks noGrp="1"/>
          </p:cNvSpPr>
          <p:nvPr>
            <p:ph idx="1"/>
          </p:nvPr>
        </p:nvSpPr>
        <p:spPr>
          <a:xfrm>
            <a:off x="576000" y="1512000"/>
            <a:ext cx="11040000" cy="4680000"/>
          </a:xfrm>
        </p:spPr>
        <p:txBody>
          <a:bodyPr>
            <a:normAutofit/>
          </a:bodyPr>
          <a:lstStyle>
            <a:lvl1pPr>
              <a:lnSpc>
                <a:spcPts val="2200"/>
              </a:lnSpc>
              <a:spcAft>
                <a:spcPts val="1100"/>
              </a:spcAft>
              <a:defRPr sz="1800" baseline="0"/>
            </a:lvl1pPr>
            <a:lvl2pPr>
              <a:lnSpc>
                <a:spcPts val="2200"/>
              </a:lnSpc>
              <a:spcAft>
                <a:spcPts val="1100"/>
              </a:spcAft>
              <a:defRPr sz="1800" baseline="0"/>
            </a:lvl2pPr>
            <a:lvl3pPr>
              <a:lnSpc>
                <a:spcPts val="2200"/>
              </a:lnSpc>
              <a:spcAft>
                <a:spcPts val="1100"/>
              </a:spcAft>
              <a:defRPr sz="1800" baseline="0"/>
            </a:lvl3pPr>
            <a:lvl4pPr>
              <a:lnSpc>
                <a:spcPts val="2200"/>
              </a:lnSpc>
              <a:spcAft>
                <a:spcPts val="1100"/>
              </a:spcAft>
              <a:defRPr sz="1800" baseline="0"/>
            </a:lvl4pPr>
            <a:lvl5pPr>
              <a:lnSpc>
                <a:spcPts val="2200"/>
              </a:lnSpc>
              <a:spcAft>
                <a:spcPts val="1100"/>
              </a:spcAft>
              <a:defRPr sz="1800" baseline="0"/>
            </a:lvl5pPr>
          </a:lstStyle>
          <a:p>
            <a:pPr lvl="0"/>
            <a:r>
              <a:rPr lang="en-GB"/>
              <a:t>Click to edit Master text styles</a:t>
            </a:r>
          </a:p>
          <a:p>
            <a:pPr lvl="1"/>
            <a:r>
              <a:rPr lang="en-GB"/>
              <a:t>Second level</a:t>
            </a:r>
          </a:p>
          <a:p>
            <a:pPr lvl="2"/>
            <a:r>
              <a:rPr lang="en-GB"/>
              <a:t>Third level</a:t>
            </a:r>
          </a:p>
        </p:txBody>
      </p:sp>
      <p:cxnSp>
        <p:nvCxnSpPr>
          <p:cNvPr id="8" name="Straight Connector 7"/>
          <p:cNvCxnSpPr/>
          <p:nvPr userDrawn="1"/>
        </p:nvCxnSpPr>
        <p:spPr>
          <a:xfrm>
            <a:off x="576000" y="6300000"/>
            <a:ext cx="11040000" cy="0"/>
          </a:xfrm>
          <a:prstGeom prst="line">
            <a:avLst/>
          </a:prstGeom>
          <a:ln w="3175">
            <a:solidFill>
              <a:schemeClr val="tx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6" name="Footer Placeholder 3"/>
          <p:cNvSpPr>
            <a:spLocks noGrp="1"/>
          </p:cNvSpPr>
          <p:nvPr>
            <p:ph type="ftr" sz="quarter" idx="3"/>
          </p:nvPr>
        </p:nvSpPr>
        <p:spPr>
          <a:xfrm>
            <a:off x="576000" y="6408000"/>
            <a:ext cx="3840000" cy="180000"/>
          </a:xfrm>
          <a:prstGeom prst="rect">
            <a:avLst/>
          </a:prstGeom>
        </p:spPr>
        <p:txBody>
          <a:bodyPr vert="horz" lIns="0" tIns="0" rIns="0" bIns="0" rtlCol="0" anchor="t" anchorCtr="0"/>
          <a:lstStyle>
            <a:lvl1pPr algn="ctr">
              <a:defRPr sz="1000" b="1">
                <a:solidFill>
                  <a:schemeClr val="tx1">
                    <a:lumMod val="60000"/>
                    <a:lumOff val="40000"/>
                  </a:schemeClr>
                </a:solidFill>
              </a:defRPr>
            </a:lvl1pPr>
          </a:lstStyle>
          <a:p>
            <a:pPr algn="l"/>
            <a:r>
              <a:rPr lang="en-GB"/>
              <a:t>www.lowcarboncontracts.uk</a:t>
            </a:r>
          </a:p>
        </p:txBody>
      </p:sp>
      <p:sp>
        <p:nvSpPr>
          <p:cNvPr id="7" name="Slide Number Placeholder 4"/>
          <p:cNvSpPr>
            <a:spLocks noGrp="1"/>
          </p:cNvSpPr>
          <p:nvPr>
            <p:ph type="sldNum" sz="quarter" idx="4"/>
          </p:nvPr>
        </p:nvSpPr>
        <p:spPr>
          <a:xfrm>
            <a:off x="11136000" y="6408000"/>
            <a:ext cx="480000" cy="180000"/>
          </a:xfrm>
          <a:prstGeom prst="rect">
            <a:avLst/>
          </a:prstGeom>
        </p:spPr>
        <p:txBody>
          <a:bodyPr vert="horz" lIns="0" tIns="0" rIns="0" bIns="0" rtlCol="0" anchor="t" anchorCtr="0"/>
          <a:lstStyle>
            <a:lvl1pPr algn="r">
              <a:defRPr sz="1000" b="1">
                <a:solidFill>
                  <a:schemeClr val="tx1">
                    <a:lumMod val="60000"/>
                    <a:lumOff val="40000"/>
                  </a:schemeClr>
                </a:solidFill>
              </a:defRPr>
            </a:lvl1pPr>
          </a:lstStyle>
          <a:p>
            <a:fld id="{6E952664-A83C-F74B-A3B6-63959AC85F2A}" type="slidenum">
              <a:rPr lang="en-GB" smtClean="0"/>
              <a:pPr/>
              <a:t>‹#›</a:t>
            </a:fld>
            <a:endParaRPr lang="en-GB"/>
          </a:p>
        </p:txBody>
      </p:sp>
    </p:spTree>
    <p:extLst>
      <p:ext uri="{BB962C8B-B14F-4D97-AF65-F5344CB8AC3E}">
        <p14:creationId xmlns:p14="http://schemas.microsoft.com/office/powerpoint/2010/main" val="128085760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p:cSld name="6_Title and Content">
    <p:bg>
      <p:bgPr>
        <a:solidFill>
          <a:schemeClr val="bg1"/>
        </a:solidFill>
        <a:effectLst/>
      </p:bgPr>
    </p:bg>
    <p:spTree>
      <p:nvGrpSpPr>
        <p:cNvPr id="1" name=""/>
        <p:cNvGrpSpPr/>
        <p:nvPr/>
      </p:nvGrpSpPr>
      <p:grpSpPr>
        <a:xfrm>
          <a:off x="0" y="0"/>
          <a:ext cx="0" cy="0"/>
          <a:chOff x="0" y="0"/>
          <a:chExt cx="0" cy="0"/>
        </a:xfrm>
      </p:grpSpPr>
      <p:pic>
        <p:nvPicPr>
          <p:cNvPr id="15" name="Picture 14" descr="A group of people sitting at a table&#10;&#10;AI-generated content may be incorrect.">
            <a:extLst>
              <a:ext uri="{FF2B5EF4-FFF2-40B4-BE49-F238E27FC236}">
                <a16:creationId xmlns:a16="http://schemas.microsoft.com/office/drawing/2014/main" id="{1DFBF3F5-4B00-51C4-AD2E-0DABD5567A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 y="3167"/>
            <a:ext cx="12185676" cy="6855225"/>
          </a:xfrm>
          <a:prstGeom prst="rect">
            <a:avLst/>
          </a:prstGeom>
        </p:spPr>
      </p:pic>
      <p:sp>
        <p:nvSpPr>
          <p:cNvPr id="8" name="object 4">
            <a:extLst>
              <a:ext uri="{FF2B5EF4-FFF2-40B4-BE49-F238E27FC236}">
                <a16:creationId xmlns:a16="http://schemas.microsoft.com/office/drawing/2014/main" id="{105879DC-99DC-0FDE-DE91-611B54DBDC69}"/>
              </a:ext>
            </a:extLst>
          </p:cNvPr>
          <p:cNvSpPr txBox="1"/>
          <p:nvPr/>
        </p:nvSpPr>
        <p:spPr>
          <a:xfrm>
            <a:off x="399982" y="4948780"/>
            <a:ext cx="153119" cy="1478087"/>
          </a:xfrm>
          <a:prstGeom prst="rect">
            <a:avLst/>
          </a:prstGeom>
        </p:spPr>
        <p:txBody>
          <a:bodyPr vert="vert270" wrap="square" lIns="0" tIns="6316" rIns="0" bIns="0" rtlCol="0">
            <a:spAutoFit/>
          </a:bodyPr>
          <a:lstStyle/>
          <a:p>
            <a:pPr marL="12631">
              <a:lnSpc>
                <a:spcPct val="100000"/>
              </a:lnSpc>
              <a:spcBef>
                <a:spcPts val="50"/>
              </a:spcBef>
            </a:pPr>
            <a:r>
              <a:rPr sz="995" b="1" spc="-30">
                <a:solidFill>
                  <a:srgbClr val="FFFFFF"/>
                </a:solidFill>
                <a:latin typeface="Atkinson Hyperlegible"/>
                <a:cs typeface="Atkinson Hyperlegible"/>
              </a:rPr>
              <a:t>Accelerating</a:t>
            </a:r>
            <a:r>
              <a:rPr sz="995" b="1" spc="5">
                <a:solidFill>
                  <a:srgbClr val="FFFFFF"/>
                </a:solidFill>
                <a:latin typeface="Atkinson Hyperlegible"/>
                <a:cs typeface="Atkinson Hyperlegible"/>
              </a:rPr>
              <a:t> </a:t>
            </a:r>
            <a:r>
              <a:rPr lang="en-GB" sz="995" b="1" spc="-35">
                <a:solidFill>
                  <a:srgbClr val="FFFFFF"/>
                </a:solidFill>
                <a:latin typeface="Atkinson Hyperlegible"/>
                <a:cs typeface="Atkinson Hyperlegible"/>
              </a:rPr>
              <a:t>N</a:t>
            </a:r>
            <a:r>
              <a:rPr sz="995" b="1" spc="-35">
                <a:solidFill>
                  <a:srgbClr val="FFFFFF"/>
                </a:solidFill>
                <a:latin typeface="Atkinson Hyperlegible"/>
                <a:cs typeface="Atkinson Hyperlegible"/>
              </a:rPr>
              <a:t>et</a:t>
            </a:r>
            <a:r>
              <a:rPr lang="en-GB" sz="995" b="1" spc="-35">
                <a:solidFill>
                  <a:srgbClr val="FFFFFF"/>
                </a:solidFill>
                <a:latin typeface="Atkinson Hyperlegible"/>
                <a:cs typeface="Atkinson Hyperlegible"/>
              </a:rPr>
              <a:t> </a:t>
            </a:r>
            <a:r>
              <a:rPr lang="en-GB" sz="995" b="1" spc="-20">
                <a:solidFill>
                  <a:srgbClr val="FFFFFF"/>
                </a:solidFill>
                <a:latin typeface="Atkinson Hyperlegible"/>
                <a:cs typeface="Atkinson Hyperlegible"/>
              </a:rPr>
              <a:t>Z</a:t>
            </a:r>
            <a:r>
              <a:rPr sz="995" b="1" spc="-20">
                <a:solidFill>
                  <a:srgbClr val="FFFFFF"/>
                </a:solidFill>
                <a:latin typeface="Atkinson Hyperlegible"/>
                <a:cs typeface="Atkinson Hyperlegible"/>
              </a:rPr>
              <a:t>er</a:t>
            </a:r>
            <a:r>
              <a:rPr lang="en-GB" sz="995" b="1" spc="-20">
                <a:solidFill>
                  <a:srgbClr val="FFFFFF"/>
                </a:solidFill>
                <a:latin typeface="Atkinson Hyperlegible"/>
                <a:cs typeface="Atkinson Hyperlegible"/>
              </a:rPr>
              <a:t>o</a:t>
            </a:r>
            <a:endParaRPr sz="995">
              <a:latin typeface="Atkinson Hyperlegible"/>
              <a:cs typeface="Atkinson Hyperlegible"/>
            </a:endParaRPr>
          </a:p>
        </p:txBody>
      </p:sp>
      <p:sp>
        <p:nvSpPr>
          <p:cNvPr id="4" name="Slide Number Placeholder 53">
            <a:extLst>
              <a:ext uri="{FF2B5EF4-FFF2-40B4-BE49-F238E27FC236}">
                <a16:creationId xmlns:a16="http://schemas.microsoft.com/office/drawing/2014/main" id="{441CC961-D9B4-1CFA-DB2E-D364B4F91BD0}"/>
              </a:ext>
            </a:extLst>
          </p:cNvPr>
          <p:cNvSpPr>
            <a:spLocks noGrp="1"/>
          </p:cNvSpPr>
          <p:nvPr>
            <p:ph type="sldNum" sz="quarter" idx="7"/>
          </p:nvPr>
        </p:nvSpPr>
        <p:spPr>
          <a:xfrm>
            <a:off x="11483753" y="6377941"/>
            <a:ext cx="539736" cy="276232"/>
          </a:xfrm>
          <a:prstGeom prst="rect">
            <a:avLst/>
          </a:prstGeom>
        </p:spPr>
        <p:txBody>
          <a:bodyPr/>
          <a:lstStyle>
            <a:lvl1pPr algn="ctr">
              <a:defRPr b="1">
                <a:solidFill>
                  <a:schemeClr val="bg1"/>
                </a:solidFill>
              </a:defRPr>
            </a:lvl1pPr>
          </a:lstStyle>
          <a:p>
            <a:fld id="{2A2FA9BB-5AFD-594D-8C97-549931CA64BA}" type="slidenum">
              <a:rPr lang="en-US" smtClean="0"/>
              <a:t>‹#›</a:t>
            </a:fld>
            <a:endParaRPr lang="en-US"/>
          </a:p>
        </p:txBody>
      </p:sp>
      <p:pic>
        <p:nvPicPr>
          <p:cNvPr id="18" name="Graphic 17">
            <a:extLst>
              <a:ext uri="{FF2B5EF4-FFF2-40B4-BE49-F238E27FC236}">
                <a16:creationId xmlns:a16="http://schemas.microsoft.com/office/drawing/2014/main" id="{991C8BC7-96F7-CE45-C117-013AD9C2F0A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814308" y="273801"/>
            <a:ext cx="2132471" cy="925796"/>
          </a:xfrm>
          <a:prstGeom prst="rect">
            <a:avLst/>
          </a:prstGeom>
        </p:spPr>
      </p:pic>
      <p:sp>
        <p:nvSpPr>
          <p:cNvPr id="22" name="Holder 3">
            <a:extLst>
              <a:ext uri="{FF2B5EF4-FFF2-40B4-BE49-F238E27FC236}">
                <a16:creationId xmlns:a16="http://schemas.microsoft.com/office/drawing/2014/main" id="{11E2339B-8A79-5D45-5F69-D8BFD71B3457}"/>
              </a:ext>
            </a:extLst>
          </p:cNvPr>
          <p:cNvSpPr>
            <a:spLocks noGrp="1"/>
          </p:cNvSpPr>
          <p:nvPr>
            <p:ph type="body" idx="15"/>
          </p:nvPr>
        </p:nvSpPr>
        <p:spPr>
          <a:xfrm>
            <a:off x="1267201" y="1008001"/>
            <a:ext cx="3759556" cy="2311915"/>
          </a:xfrm>
        </p:spPr>
        <p:txBody>
          <a:bodyPr vert="horz" wrap="square" lIns="0" tIns="12700" rIns="0" bIns="0" rtlCol="0">
            <a:spAutoFit/>
          </a:bodyPr>
          <a:lstStyle>
            <a:lvl1pPr>
              <a:lnSpc>
                <a:spcPts val="4974"/>
              </a:lnSpc>
              <a:defRPr sz="4974" b="1" spc="-25" dirty="0">
                <a:solidFill>
                  <a:schemeClr val="bg1"/>
                </a:solidFill>
                <a:latin typeface="Atkinson Hyperlegible"/>
                <a:cs typeface="Atkinson Hyperlegible"/>
              </a:defRPr>
            </a:lvl1pPr>
          </a:lstStyle>
          <a:p>
            <a:pPr marL="12631" lvl="0">
              <a:lnSpc>
                <a:spcPct val="100000"/>
              </a:lnSpc>
              <a:spcBef>
                <a:spcPts val="100"/>
              </a:spcBef>
            </a:pPr>
            <a:r>
              <a:rPr lang="en-GB"/>
              <a:t>Click to edit Master text styles</a:t>
            </a:r>
          </a:p>
        </p:txBody>
      </p:sp>
      <p:sp>
        <p:nvSpPr>
          <p:cNvPr id="23" name="Holder 3">
            <a:extLst>
              <a:ext uri="{FF2B5EF4-FFF2-40B4-BE49-F238E27FC236}">
                <a16:creationId xmlns:a16="http://schemas.microsoft.com/office/drawing/2014/main" id="{67580725-F8BD-4E52-E311-E27441C8C3DE}"/>
              </a:ext>
            </a:extLst>
          </p:cNvPr>
          <p:cNvSpPr>
            <a:spLocks noGrp="1"/>
          </p:cNvSpPr>
          <p:nvPr>
            <p:ph type="body" idx="1"/>
          </p:nvPr>
        </p:nvSpPr>
        <p:spPr>
          <a:xfrm>
            <a:off x="1267201" y="3614400"/>
            <a:ext cx="3759556" cy="275913"/>
          </a:xfrm>
        </p:spPr>
        <p:txBody>
          <a:bodyPr lIns="0" tIns="0" rIns="0" bIns="0"/>
          <a:lstStyle>
            <a:lvl1pPr>
              <a:defRPr sz="1791" b="1" spc="-10" dirty="0">
                <a:solidFill>
                  <a:srgbClr val="FFFFFF"/>
                </a:solidFill>
                <a:latin typeface="Atkinson Hyperlegible"/>
                <a:cs typeface="Atkinson Hyperlegible"/>
              </a:defRPr>
            </a:lvl1pPr>
          </a:lstStyle>
          <a:p>
            <a:pPr lvl="0"/>
            <a:r>
              <a:rPr lang="en-GB"/>
              <a:t>Click to edit Master text styles</a:t>
            </a:r>
          </a:p>
        </p:txBody>
      </p:sp>
    </p:spTree>
    <p:extLst>
      <p:ext uri="{BB962C8B-B14F-4D97-AF65-F5344CB8AC3E}">
        <p14:creationId xmlns:p14="http://schemas.microsoft.com/office/powerpoint/2010/main" val="3055294786"/>
      </p:ext>
    </p:extLst>
  </p:cSld>
  <p:clrMapOvr>
    <a:masterClrMapping/>
  </p:clrMapOvr>
  <p:hf hdr="0" ftr="0" dt="0"/>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p:cSld name="11_Title and Content">
    <p:bg>
      <p:bgPr>
        <a:solidFill>
          <a:schemeClr val="bg1"/>
        </a:solidFill>
        <a:effectLst/>
      </p:bgPr>
    </p:bg>
    <p:spTree>
      <p:nvGrpSpPr>
        <p:cNvPr id="1" name=""/>
        <p:cNvGrpSpPr/>
        <p:nvPr/>
      </p:nvGrpSpPr>
      <p:grpSpPr>
        <a:xfrm>
          <a:off x="0" y="0"/>
          <a:ext cx="0" cy="0"/>
          <a:chOff x="0" y="0"/>
          <a:chExt cx="0" cy="0"/>
        </a:xfrm>
      </p:grpSpPr>
      <p:pic>
        <p:nvPicPr>
          <p:cNvPr id="15" name="Picture 14" descr="A group of people sitting at a table&#10;&#10;AI-generated content may be incorrect.">
            <a:extLst>
              <a:ext uri="{FF2B5EF4-FFF2-40B4-BE49-F238E27FC236}">
                <a16:creationId xmlns:a16="http://schemas.microsoft.com/office/drawing/2014/main" id="{1DFBF3F5-4B00-51C4-AD2E-0DABD5567AEF}"/>
              </a:ext>
            </a:extLst>
          </p:cNvPr>
          <p:cNvPicPr>
            <a:picLocks noChangeAspect="1"/>
          </p:cNvPicPr>
          <p:nvPr/>
        </p:nvPicPr>
        <p:blipFill>
          <a:blip r:embed="rId2" cstate="print">
            <a:extLst>
              <a:ext uri="{28A0092B-C50C-407E-A947-70E740481C1C}">
                <a14:useLocalDpi xmlns:a14="http://schemas.microsoft.com/office/drawing/2010/main" val="0"/>
              </a:ext>
            </a:extLst>
          </a:blip>
          <a:srcRect t="6"/>
          <a:stretch/>
        </p:blipFill>
        <p:spPr>
          <a:xfrm>
            <a:off x="0" y="1"/>
            <a:ext cx="12192000" cy="6858391"/>
          </a:xfrm>
          <a:prstGeom prst="rect">
            <a:avLst/>
          </a:prstGeom>
        </p:spPr>
      </p:pic>
      <p:sp>
        <p:nvSpPr>
          <p:cNvPr id="8" name="object 4">
            <a:extLst>
              <a:ext uri="{FF2B5EF4-FFF2-40B4-BE49-F238E27FC236}">
                <a16:creationId xmlns:a16="http://schemas.microsoft.com/office/drawing/2014/main" id="{105879DC-99DC-0FDE-DE91-611B54DBDC69}"/>
              </a:ext>
            </a:extLst>
          </p:cNvPr>
          <p:cNvSpPr txBox="1">
            <a:spLocks noGrp="1" noRot="1" noMove="1" noResize="1" noEditPoints="1" noAdjustHandles="1" noChangeArrowheads="1" noChangeShapeType="1"/>
          </p:cNvSpPr>
          <p:nvPr/>
        </p:nvSpPr>
        <p:spPr>
          <a:xfrm>
            <a:off x="399982" y="4948780"/>
            <a:ext cx="153119" cy="1478087"/>
          </a:xfrm>
          <a:prstGeom prst="rect">
            <a:avLst/>
          </a:prstGeom>
        </p:spPr>
        <p:txBody>
          <a:bodyPr vert="vert270" wrap="square" lIns="0" tIns="6316" rIns="0" bIns="0" rtlCol="0">
            <a:spAutoFit/>
          </a:bodyPr>
          <a:lstStyle/>
          <a:p>
            <a:pPr marL="12631">
              <a:lnSpc>
                <a:spcPct val="100000"/>
              </a:lnSpc>
              <a:spcBef>
                <a:spcPts val="50"/>
              </a:spcBef>
            </a:pPr>
            <a:r>
              <a:rPr sz="995" b="1" spc="-30">
                <a:solidFill>
                  <a:srgbClr val="FFFFFF"/>
                </a:solidFill>
                <a:latin typeface="Atkinson Hyperlegible"/>
                <a:cs typeface="Atkinson Hyperlegible"/>
              </a:rPr>
              <a:t>Accelerating</a:t>
            </a:r>
            <a:r>
              <a:rPr sz="995" b="1" spc="5">
                <a:solidFill>
                  <a:srgbClr val="FFFFFF"/>
                </a:solidFill>
                <a:latin typeface="Atkinson Hyperlegible"/>
                <a:cs typeface="Atkinson Hyperlegible"/>
              </a:rPr>
              <a:t> </a:t>
            </a:r>
            <a:r>
              <a:rPr lang="en-GB" sz="995" b="1" spc="-35">
                <a:solidFill>
                  <a:srgbClr val="FFFFFF"/>
                </a:solidFill>
                <a:latin typeface="Atkinson Hyperlegible"/>
                <a:cs typeface="Atkinson Hyperlegible"/>
              </a:rPr>
              <a:t>N</a:t>
            </a:r>
            <a:r>
              <a:rPr sz="995" b="1" spc="-35">
                <a:solidFill>
                  <a:srgbClr val="FFFFFF"/>
                </a:solidFill>
                <a:latin typeface="Atkinson Hyperlegible"/>
                <a:cs typeface="Atkinson Hyperlegible"/>
              </a:rPr>
              <a:t>et</a:t>
            </a:r>
            <a:r>
              <a:rPr lang="en-GB" sz="995" b="1" spc="-35">
                <a:solidFill>
                  <a:srgbClr val="FFFFFF"/>
                </a:solidFill>
                <a:latin typeface="Atkinson Hyperlegible"/>
                <a:cs typeface="Atkinson Hyperlegible"/>
              </a:rPr>
              <a:t> </a:t>
            </a:r>
            <a:r>
              <a:rPr lang="en-GB" sz="995" b="1" spc="-20">
                <a:solidFill>
                  <a:srgbClr val="FFFFFF"/>
                </a:solidFill>
                <a:latin typeface="Atkinson Hyperlegible"/>
                <a:cs typeface="Atkinson Hyperlegible"/>
              </a:rPr>
              <a:t>Z</a:t>
            </a:r>
            <a:r>
              <a:rPr sz="995" b="1" spc="-20">
                <a:solidFill>
                  <a:srgbClr val="FFFFFF"/>
                </a:solidFill>
                <a:latin typeface="Atkinson Hyperlegible"/>
                <a:cs typeface="Atkinson Hyperlegible"/>
              </a:rPr>
              <a:t>er</a:t>
            </a:r>
            <a:r>
              <a:rPr lang="en-GB" sz="995" b="1" spc="-20">
                <a:solidFill>
                  <a:srgbClr val="FFFFFF"/>
                </a:solidFill>
                <a:latin typeface="Atkinson Hyperlegible"/>
                <a:cs typeface="Atkinson Hyperlegible"/>
              </a:rPr>
              <a:t>o</a:t>
            </a:r>
            <a:endParaRPr sz="995">
              <a:latin typeface="Atkinson Hyperlegible"/>
              <a:cs typeface="Atkinson Hyperlegible"/>
            </a:endParaRPr>
          </a:p>
        </p:txBody>
      </p:sp>
      <p:sp>
        <p:nvSpPr>
          <p:cNvPr id="4" name="Slide Number Placeholder 53">
            <a:extLst>
              <a:ext uri="{FF2B5EF4-FFF2-40B4-BE49-F238E27FC236}">
                <a16:creationId xmlns:a16="http://schemas.microsoft.com/office/drawing/2014/main" id="{441CC961-D9B4-1CFA-DB2E-D364B4F91BD0}"/>
              </a:ext>
            </a:extLst>
          </p:cNvPr>
          <p:cNvSpPr>
            <a:spLocks noGrp="1" noRot="1" noMove="1" noResize="1" noEditPoints="1" noAdjustHandles="1" noChangeArrowheads="1" noChangeShapeType="1"/>
          </p:cNvSpPr>
          <p:nvPr>
            <p:ph type="sldNum" sz="quarter" idx="7"/>
          </p:nvPr>
        </p:nvSpPr>
        <p:spPr>
          <a:xfrm>
            <a:off x="11483753" y="6377941"/>
            <a:ext cx="539736" cy="276232"/>
          </a:xfrm>
          <a:prstGeom prst="rect">
            <a:avLst/>
          </a:prstGeom>
        </p:spPr>
        <p:txBody>
          <a:bodyPr/>
          <a:lstStyle>
            <a:lvl1pPr algn="ctr">
              <a:defRPr b="1">
                <a:solidFill>
                  <a:schemeClr val="bg1"/>
                </a:solidFill>
              </a:defRPr>
            </a:lvl1pPr>
          </a:lstStyle>
          <a:p>
            <a:fld id="{2A2FA9BB-5AFD-594D-8C97-549931CA64BA}" type="slidenum">
              <a:rPr lang="en-US" smtClean="0"/>
              <a:t>‹#›</a:t>
            </a:fld>
            <a:endParaRPr lang="en-US"/>
          </a:p>
        </p:txBody>
      </p:sp>
      <p:pic>
        <p:nvPicPr>
          <p:cNvPr id="18" name="Graphic 17">
            <a:extLst>
              <a:ext uri="{FF2B5EF4-FFF2-40B4-BE49-F238E27FC236}">
                <a16:creationId xmlns:a16="http://schemas.microsoft.com/office/drawing/2014/main" id="{991C8BC7-96F7-CE45-C117-013AD9C2F0A4}"/>
              </a:ext>
            </a:extLst>
          </p:cNvPr>
          <p:cNvPicPr>
            <a:picLocks noGrp="1" noRot="1" noChangeAspect="1" noMove="1" noResize="1" noEditPoints="1" noAdjustHandles="1" noChangeArrowheads="1" noChangeShapeType="1" noCrop="1"/>
          </p:cNvPicPr>
          <p:nvPr/>
        </p:nvPicPr>
        <p:blipFill>
          <a:blip>
            <a:extLst>
              <a:ext uri="{96DAC541-7B7A-43D3-8B79-37D633B846F1}">
                <asvg:svgBlip xmlns:asvg="http://schemas.microsoft.com/office/drawing/2016/SVG/main" r:embed="rId3"/>
              </a:ext>
            </a:extLst>
          </a:blip>
          <a:stretch>
            <a:fillRect/>
          </a:stretch>
        </p:blipFill>
        <p:spPr>
          <a:xfrm>
            <a:off x="252947" y="175306"/>
            <a:ext cx="1585045" cy="688136"/>
          </a:xfrm>
          <a:prstGeom prst="rect">
            <a:avLst/>
          </a:prstGeom>
        </p:spPr>
      </p:pic>
      <p:sp>
        <p:nvSpPr>
          <p:cNvPr id="3" name="Text Placeholder 2">
            <a:extLst>
              <a:ext uri="{FF2B5EF4-FFF2-40B4-BE49-F238E27FC236}">
                <a16:creationId xmlns:a16="http://schemas.microsoft.com/office/drawing/2014/main" id="{7415D01A-DC12-4D24-02D3-AFDFC985B87B}"/>
              </a:ext>
            </a:extLst>
          </p:cNvPr>
          <p:cNvSpPr>
            <a:spLocks noGrp="1" noRot="1" noMove="1" noResize="1" noEditPoints="1" noAdjustHandles="1" noChangeArrowheads="1" noChangeShapeType="1"/>
          </p:cNvSpPr>
          <p:nvPr>
            <p:ph type="body" sz="quarter" idx="16" hasCustomPrompt="1"/>
          </p:nvPr>
        </p:nvSpPr>
        <p:spPr>
          <a:xfrm>
            <a:off x="942224" y="5404713"/>
            <a:ext cx="4002871" cy="245539"/>
          </a:xfrm>
        </p:spPr>
        <p:txBody>
          <a:bodyPr/>
          <a:lstStyle>
            <a:lvl1pPr>
              <a:defRPr sz="1590" b="1">
                <a:solidFill>
                  <a:schemeClr val="bg1"/>
                </a:solidFill>
              </a:defRPr>
            </a:lvl1pPr>
          </a:lstStyle>
          <a:p>
            <a:pPr lvl="0"/>
            <a:r>
              <a:rPr lang="en-GB"/>
              <a:t>Click to add Name</a:t>
            </a:r>
          </a:p>
        </p:txBody>
      </p:sp>
      <p:sp>
        <p:nvSpPr>
          <p:cNvPr id="5" name="Text Placeholder 2">
            <a:extLst>
              <a:ext uri="{FF2B5EF4-FFF2-40B4-BE49-F238E27FC236}">
                <a16:creationId xmlns:a16="http://schemas.microsoft.com/office/drawing/2014/main" id="{6BF78578-5D20-5A87-7F9E-EEC979CA5919}"/>
              </a:ext>
            </a:extLst>
          </p:cNvPr>
          <p:cNvSpPr>
            <a:spLocks noGrp="1" noRot="1" noMove="1" noResize="1" noEditPoints="1" noAdjustHandles="1" noChangeArrowheads="1" noChangeShapeType="1"/>
          </p:cNvSpPr>
          <p:nvPr>
            <p:ph type="body" sz="quarter" idx="17" hasCustomPrompt="1"/>
          </p:nvPr>
        </p:nvSpPr>
        <p:spPr>
          <a:xfrm>
            <a:off x="942224" y="5715577"/>
            <a:ext cx="4002871" cy="214847"/>
          </a:xfrm>
        </p:spPr>
        <p:txBody>
          <a:bodyPr/>
          <a:lstStyle>
            <a:lvl1pPr>
              <a:defRPr sz="1392" b="0">
                <a:solidFill>
                  <a:schemeClr val="bg1"/>
                </a:solidFill>
              </a:defRPr>
            </a:lvl1pPr>
          </a:lstStyle>
          <a:p>
            <a:pPr lvl="0"/>
            <a:r>
              <a:rPr lang="en-GB"/>
              <a:t>Click to add Job Title</a:t>
            </a:r>
          </a:p>
        </p:txBody>
      </p:sp>
      <p:sp>
        <p:nvSpPr>
          <p:cNvPr id="6" name="Text Placeholder 2">
            <a:extLst>
              <a:ext uri="{FF2B5EF4-FFF2-40B4-BE49-F238E27FC236}">
                <a16:creationId xmlns:a16="http://schemas.microsoft.com/office/drawing/2014/main" id="{6AD75515-3CEA-27C3-971A-5ED4EF195558}"/>
              </a:ext>
            </a:extLst>
          </p:cNvPr>
          <p:cNvSpPr>
            <a:spLocks noGrp="1" noRot="1" noMove="1" noResize="1" noEditPoints="1" noAdjustHandles="1" noChangeArrowheads="1" noChangeShapeType="1"/>
          </p:cNvSpPr>
          <p:nvPr>
            <p:ph type="body" sz="quarter" idx="18" hasCustomPrompt="1"/>
          </p:nvPr>
        </p:nvSpPr>
        <p:spPr>
          <a:xfrm>
            <a:off x="942224" y="6258162"/>
            <a:ext cx="4002871" cy="184154"/>
          </a:xfrm>
        </p:spPr>
        <p:txBody>
          <a:bodyPr/>
          <a:lstStyle>
            <a:lvl1pPr>
              <a:defRPr sz="1193" b="0">
                <a:solidFill>
                  <a:schemeClr val="bg1"/>
                </a:solidFill>
              </a:defRPr>
            </a:lvl1pPr>
          </a:lstStyle>
          <a:p>
            <a:pPr lvl="0"/>
            <a:r>
              <a:rPr lang="en-GB"/>
              <a:t>Click to add date</a:t>
            </a:r>
          </a:p>
        </p:txBody>
      </p:sp>
      <p:sp>
        <p:nvSpPr>
          <p:cNvPr id="10" name="Text Placeholder 2">
            <a:extLst>
              <a:ext uri="{FF2B5EF4-FFF2-40B4-BE49-F238E27FC236}">
                <a16:creationId xmlns:a16="http://schemas.microsoft.com/office/drawing/2014/main" id="{596C4A26-DDD2-6C6F-E5C5-3B8743F3578A}"/>
              </a:ext>
            </a:extLst>
          </p:cNvPr>
          <p:cNvSpPr>
            <a:spLocks noGrp="1" noRot="1" noMove="1" noResize="1" noEditPoints="1" noAdjustHandles="1" noChangeArrowheads="1" noChangeShapeType="1"/>
          </p:cNvSpPr>
          <p:nvPr>
            <p:ph type="body" idx="20"/>
          </p:nvPr>
        </p:nvSpPr>
        <p:spPr>
          <a:xfrm>
            <a:off x="954563" y="1392638"/>
            <a:ext cx="7341312" cy="1534620"/>
          </a:xfrm>
        </p:spPr>
        <p:txBody>
          <a:bodyPr/>
          <a:lstStyle>
            <a:lvl1pPr>
              <a:defRPr sz="4974" b="1">
                <a:solidFill>
                  <a:schemeClr val="tx2"/>
                </a:solidFill>
              </a:defRPr>
            </a:lvl1pPr>
          </a:lstStyle>
          <a:p>
            <a:pPr lvl="0"/>
            <a:r>
              <a:rPr lang="en-GB"/>
              <a:t>Click to edit Master text styles</a:t>
            </a:r>
          </a:p>
        </p:txBody>
      </p:sp>
      <p:sp>
        <p:nvSpPr>
          <p:cNvPr id="11" name="Text Placeholder 6">
            <a:extLst>
              <a:ext uri="{FF2B5EF4-FFF2-40B4-BE49-F238E27FC236}">
                <a16:creationId xmlns:a16="http://schemas.microsoft.com/office/drawing/2014/main" id="{50E592A3-0FE0-9159-BF61-B96C0F3592B2}"/>
              </a:ext>
            </a:extLst>
          </p:cNvPr>
          <p:cNvSpPr>
            <a:spLocks noGrp="1" noRot="1" noMove="1" noResize="1" noEditPoints="1" noAdjustHandles="1" noChangeArrowheads="1" noChangeShapeType="1"/>
          </p:cNvSpPr>
          <p:nvPr>
            <p:ph type="body" idx="21"/>
          </p:nvPr>
        </p:nvSpPr>
        <p:spPr>
          <a:xfrm>
            <a:off x="954563" y="3254996"/>
            <a:ext cx="7341312" cy="368309"/>
          </a:xfrm>
        </p:spPr>
        <p:txBody>
          <a:bodyPr/>
          <a:lstStyle>
            <a:lvl1pPr>
              <a:defRPr b="1">
                <a:solidFill>
                  <a:schemeClr val="bg1"/>
                </a:solidFill>
              </a:defRPr>
            </a:lvl1pPr>
          </a:lstStyle>
          <a:p>
            <a:pPr lvl="0"/>
            <a:r>
              <a:rPr lang="en-GB" sz="2387"/>
              <a:t>Click to edit Master text styles</a:t>
            </a:r>
          </a:p>
        </p:txBody>
      </p:sp>
      <p:sp>
        <p:nvSpPr>
          <p:cNvPr id="9" name="Vertical Text Placeholder 8">
            <a:extLst>
              <a:ext uri="{FF2B5EF4-FFF2-40B4-BE49-F238E27FC236}">
                <a16:creationId xmlns:a16="http://schemas.microsoft.com/office/drawing/2014/main" id="{D05B7C78-B7ED-34E4-24A0-B5FDEFD3EF3F}"/>
              </a:ext>
            </a:extLst>
          </p:cNvPr>
          <p:cNvSpPr>
            <a:spLocks noGrp="1"/>
          </p:cNvSpPr>
          <p:nvPr>
            <p:ph type="body" orient="vert" sz="quarter" idx="22" hasCustomPrompt="1"/>
          </p:nvPr>
        </p:nvSpPr>
        <p:spPr>
          <a:xfrm>
            <a:off x="11677124" y="4540728"/>
            <a:ext cx="153119" cy="1613182"/>
          </a:xfrm>
        </p:spPr>
        <p:txBody>
          <a:bodyPr vert="eaVert"/>
          <a:lstStyle>
            <a:lvl1pPr>
              <a:defRPr sz="995">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Presentation Title</a:t>
            </a:r>
          </a:p>
        </p:txBody>
      </p:sp>
    </p:spTree>
    <p:extLst>
      <p:ext uri="{BB962C8B-B14F-4D97-AF65-F5344CB8AC3E}">
        <p14:creationId xmlns:p14="http://schemas.microsoft.com/office/powerpoint/2010/main" val="1627865673"/>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301752" y="722376"/>
            <a:ext cx="9875520" cy="731520"/>
          </a:xfrm>
        </p:spPr>
        <p:txBody>
          <a:bodyPr anchor="b">
            <a:normAutofit/>
          </a:bodyPr>
          <a:lstStyle>
            <a:lvl1pPr>
              <a:defRPr sz="2800">
                <a:solidFill>
                  <a:schemeClr val="tx1"/>
                </a:solidFill>
              </a:defRPr>
            </a:lvl1pPr>
          </a:lstStyle>
          <a:p>
            <a:r>
              <a:rPr lang="en-US"/>
              <a:t>Click to edit Master title style</a:t>
            </a:r>
          </a:p>
        </p:txBody>
      </p:sp>
      <p:sp>
        <p:nvSpPr>
          <p:cNvPr id="3" name="Date Placeholder 2">
            <a:extLst>
              <a:ext uri="{FF2B5EF4-FFF2-40B4-BE49-F238E27FC236}">
                <a16:creationId xmlns:a16="http://schemas.microsoft.com/office/drawing/2014/main" id="{45602332-ECCE-37C9-0CA1-1743D107C8E3}"/>
              </a:ext>
            </a:extLst>
          </p:cNvPr>
          <p:cNvSpPr>
            <a:spLocks noGrp="1"/>
          </p:cNvSpPr>
          <p:nvPr>
            <p:ph type="dt" sz="half" idx="14"/>
          </p:nvPr>
        </p:nvSpPr>
        <p:spPr/>
        <p:txBody>
          <a:bodyPr/>
          <a:lstStyle/>
          <a:p>
            <a:fld id="{37DA9862-2C49-41B4-AD0B-6F93BC6DDDF8}" type="datetime1">
              <a:rPr lang="en-US" smtClean="0"/>
              <a:t>6/24/2026</a:t>
            </a:fld>
            <a:endParaRPr lang="en-US"/>
          </a:p>
        </p:txBody>
      </p:sp>
      <p:sp>
        <p:nvSpPr>
          <p:cNvPr id="7" name="Footer Placeholder 6">
            <a:extLst>
              <a:ext uri="{FF2B5EF4-FFF2-40B4-BE49-F238E27FC236}">
                <a16:creationId xmlns:a16="http://schemas.microsoft.com/office/drawing/2014/main" id="{CA8E192A-D6F1-1585-7133-0041C85402EF}"/>
              </a:ext>
            </a:extLst>
          </p:cNvPr>
          <p:cNvSpPr>
            <a:spLocks noGrp="1"/>
          </p:cNvSpPr>
          <p:nvPr>
            <p:ph type="ftr" sz="quarter" idx="15"/>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8437B541-595D-1700-6A76-9AF7590B1866}"/>
              </a:ext>
            </a:extLst>
          </p:cNvPr>
          <p:cNvSpPr>
            <a:spLocks noGrp="1"/>
          </p:cNvSpPr>
          <p:nvPr>
            <p:ph type="sldNum" sz="quarter" idx="16"/>
          </p:nvPr>
        </p:nvSpPr>
        <p:spPr/>
        <p:txBody>
          <a:bodyPr/>
          <a:lstStyle/>
          <a:p>
            <a:fld id="{5E0677F5-4A8A-4BF1-96BE-3BAE8FBAFE2E}" type="slidenum">
              <a:rPr lang="en-US" smtClean="0"/>
              <a:t>‹#›</a:t>
            </a:fld>
            <a:endParaRPr lang="en-US"/>
          </a:p>
        </p:txBody>
      </p:sp>
      <p:sp>
        <p:nvSpPr>
          <p:cNvPr id="10" name="Rectangle 9">
            <a:extLst>
              <a:ext uri="{FF2B5EF4-FFF2-40B4-BE49-F238E27FC236}">
                <a16:creationId xmlns:a16="http://schemas.microsoft.com/office/drawing/2014/main" id="{67BDEC48-6AF0-A15B-1E5D-9476B32733A4}"/>
              </a:ext>
            </a:extLst>
          </p:cNvPr>
          <p:cNvSpPr/>
          <p:nvPr/>
        </p:nvSpPr>
        <p:spPr>
          <a:xfrm rot="10800000" flipH="1">
            <a:off x="0" y="1700784"/>
            <a:ext cx="12192000" cy="2406798"/>
          </a:xfrm>
          <a:prstGeom prst="rect">
            <a:avLst/>
          </a:prstGeom>
          <a:gradFill>
            <a:gsLst>
              <a:gs pos="79000">
                <a:schemeClr val="bg2">
                  <a:alpha val="0"/>
                </a:schemeClr>
              </a:gs>
              <a:gs pos="100000">
                <a:schemeClr val="accent6">
                  <a:alpha val="66000"/>
                </a:schemeClr>
              </a:gs>
            </a:gsLst>
            <a:lin ang="564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6CCDA7C-EB2B-A59A-8F97-263F3FE42D52}"/>
              </a:ext>
            </a:extLst>
          </p:cNvPr>
          <p:cNvSpPr/>
          <p:nvPr/>
        </p:nvSpPr>
        <p:spPr>
          <a:xfrm rot="10800000">
            <a:off x="1159597" y="1700784"/>
            <a:ext cx="11032403" cy="1260888"/>
          </a:xfrm>
          <a:prstGeom prst="rect">
            <a:avLst/>
          </a:prstGeom>
          <a:gradFill flip="none" rotWithShape="1">
            <a:gsLst>
              <a:gs pos="21830">
                <a:schemeClr val="accent1">
                  <a:lumMod val="75000"/>
                  <a:alpha val="35000"/>
                </a:schemeClr>
              </a:gs>
              <a:gs pos="0">
                <a:schemeClr val="accent3">
                  <a:lumMod val="60000"/>
                  <a:lumOff val="40000"/>
                </a:schemeClr>
              </a:gs>
              <a:gs pos="57000">
                <a:schemeClr val="bg1">
                  <a:alpha val="0"/>
                </a:schemeClr>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301751" y="2011679"/>
            <a:ext cx="11612880" cy="438912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584577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p:cSld name="15_Title and Content">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DFBF3F5-4B00-51C4-AD2E-0DABD5567AEF}"/>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rcRect t="5081" b="5081"/>
          <a:stretch/>
        </p:blipFill>
        <p:spPr>
          <a:xfrm>
            <a:off x="0" y="1"/>
            <a:ext cx="12192000" cy="6858391"/>
          </a:xfrm>
          <a:prstGeom prst="rect">
            <a:avLst/>
          </a:prstGeom>
        </p:spPr>
      </p:pic>
      <p:sp>
        <p:nvSpPr>
          <p:cNvPr id="8" name="object 4">
            <a:extLst>
              <a:ext uri="{FF2B5EF4-FFF2-40B4-BE49-F238E27FC236}">
                <a16:creationId xmlns:a16="http://schemas.microsoft.com/office/drawing/2014/main" id="{105879DC-99DC-0FDE-DE91-611B54DBDC69}"/>
              </a:ext>
            </a:extLst>
          </p:cNvPr>
          <p:cNvSpPr txBox="1">
            <a:spLocks noGrp="1" noRot="1" noMove="1" noResize="1" noEditPoints="1" noAdjustHandles="1" noChangeArrowheads="1" noChangeShapeType="1"/>
          </p:cNvSpPr>
          <p:nvPr/>
        </p:nvSpPr>
        <p:spPr>
          <a:xfrm>
            <a:off x="399982" y="4948780"/>
            <a:ext cx="153119" cy="1478087"/>
          </a:xfrm>
          <a:prstGeom prst="rect">
            <a:avLst/>
          </a:prstGeom>
        </p:spPr>
        <p:txBody>
          <a:bodyPr vert="vert270" wrap="square" lIns="0" tIns="6316" rIns="0" bIns="0" rtlCol="0">
            <a:spAutoFit/>
          </a:bodyPr>
          <a:lstStyle/>
          <a:p>
            <a:pPr marL="12631">
              <a:lnSpc>
                <a:spcPct val="100000"/>
              </a:lnSpc>
              <a:spcBef>
                <a:spcPts val="50"/>
              </a:spcBef>
            </a:pPr>
            <a:r>
              <a:rPr sz="995" b="1" spc="-30">
                <a:solidFill>
                  <a:srgbClr val="FFFFFF"/>
                </a:solidFill>
                <a:latin typeface="Atkinson Hyperlegible"/>
                <a:cs typeface="Atkinson Hyperlegible"/>
              </a:rPr>
              <a:t>Accelerating</a:t>
            </a:r>
            <a:r>
              <a:rPr sz="995" b="1" spc="5">
                <a:solidFill>
                  <a:srgbClr val="FFFFFF"/>
                </a:solidFill>
                <a:latin typeface="Atkinson Hyperlegible"/>
                <a:cs typeface="Atkinson Hyperlegible"/>
              </a:rPr>
              <a:t> </a:t>
            </a:r>
            <a:r>
              <a:rPr lang="en-GB" sz="995" b="1" spc="-35">
                <a:solidFill>
                  <a:srgbClr val="FFFFFF"/>
                </a:solidFill>
                <a:latin typeface="Atkinson Hyperlegible"/>
                <a:cs typeface="Atkinson Hyperlegible"/>
              </a:rPr>
              <a:t>N</a:t>
            </a:r>
            <a:r>
              <a:rPr sz="995" b="1" spc="-35">
                <a:solidFill>
                  <a:srgbClr val="FFFFFF"/>
                </a:solidFill>
                <a:latin typeface="Atkinson Hyperlegible"/>
                <a:cs typeface="Atkinson Hyperlegible"/>
              </a:rPr>
              <a:t>et</a:t>
            </a:r>
            <a:r>
              <a:rPr lang="en-GB" sz="995" b="1" spc="-35">
                <a:solidFill>
                  <a:srgbClr val="FFFFFF"/>
                </a:solidFill>
                <a:latin typeface="Atkinson Hyperlegible"/>
                <a:cs typeface="Atkinson Hyperlegible"/>
              </a:rPr>
              <a:t> </a:t>
            </a:r>
            <a:r>
              <a:rPr lang="en-GB" sz="995" b="1" spc="-20">
                <a:solidFill>
                  <a:srgbClr val="FFFFFF"/>
                </a:solidFill>
                <a:latin typeface="Atkinson Hyperlegible"/>
                <a:cs typeface="Atkinson Hyperlegible"/>
              </a:rPr>
              <a:t>Z</a:t>
            </a:r>
            <a:r>
              <a:rPr sz="995" b="1" spc="-20">
                <a:solidFill>
                  <a:srgbClr val="FFFFFF"/>
                </a:solidFill>
                <a:latin typeface="Atkinson Hyperlegible"/>
                <a:cs typeface="Atkinson Hyperlegible"/>
              </a:rPr>
              <a:t>er</a:t>
            </a:r>
            <a:r>
              <a:rPr lang="en-GB" sz="995" b="1" spc="-20">
                <a:solidFill>
                  <a:srgbClr val="FFFFFF"/>
                </a:solidFill>
                <a:latin typeface="Atkinson Hyperlegible"/>
                <a:cs typeface="Atkinson Hyperlegible"/>
              </a:rPr>
              <a:t>o</a:t>
            </a:r>
            <a:endParaRPr sz="995">
              <a:latin typeface="Atkinson Hyperlegible"/>
              <a:cs typeface="Atkinson Hyperlegible"/>
            </a:endParaRPr>
          </a:p>
        </p:txBody>
      </p:sp>
      <p:sp>
        <p:nvSpPr>
          <p:cNvPr id="4" name="Slide Number Placeholder 53">
            <a:extLst>
              <a:ext uri="{FF2B5EF4-FFF2-40B4-BE49-F238E27FC236}">
                <a16:creationId xmlns:a16="http://schemas.microsoft.com/office/drawing/2014/main" id="{441CC961-D9B4-1CFA-DB2E-D364B4F91BD0}"/>
              </a:ext>
            </a:extLst>
          </p:cNvPr>
          <p:cNvSpPr>
            <a:spLocks noGrp="1" noRot="1" noMove="1" noResize="1" noEditPoints="1" noAdjustHandles="1" noChangeArrowheads="1" noChangeShapeType="1"/>
          </p:cNvSpPr>
          <p:nvPr>
            <p:ph type="sldNum" sz="quarter" idx="7"/>
          </p:nvPr>
        </p:nvSpPr>
        <p:spPr>
          <a:xfrm>
            <a:off x="11483753" y="6377941"/>
            <a:ext cx="539736" cy="276232"/>
          </a:xfrm>
          <a:prstGeom prst="rect">
            <a:avLst/>
          </a:prstGeom>
        </p:spPr>
        <p:txBody>
          <a:bodyPr/>
          <a:lstStyle>
            <a:lvl1pPr algn="ctr">
              <a:defRPr b="1">
                <a:solidFill>
                  <a:schemeClr val="bg1"/>
                </a:solidFill>
              </a:defRPr>
            </a:lvl1pPr>
          </a:lstStyle>
          <a:p>
            <a:fld id="{B6F15528-21DE-4FAA-801E-634DDDAF4B2B}" type="slidenum">
              <a:rPr lang="en-US" smtClean="0">
                <a:latin typeface="+mj-lt"/>
              </a:rPr>
              <a:pPr/>
              <a:t>‹#›</a:t>
            </a:fld>
            <a:endParaRPr lang="en-US">
              <a:latin typeface="+mj-lt"/>
            </a:endParaRPr>
          </a:p>
        </p:txBody>
      </p:sp>
      <p:sp>
        <p:nvSpPr>
          <p:cNvPr id="3" name="Text Placeholder 2">
            <a:extLst>
              <a:ext uri="{FF2B5EF4-FFF2-40B4-BE49-F238E27FC236}">
                <a16:creationId xmlns:a16="http://schemas.microsoft.com/office/drawing/2014/main" id="{7415D01A-DC12-4D24-02D3-AFDFC985B87B}"/>
              </a:ext>
            </a:extLst>
          </p:cNvPr>
          <p:cNvSpPr>
            <a:spLocks noGrp="1" noRot="1" noMove="1" noResize="1" noEditPoints="1" noAdjustHandles="1" noChangeArrowheads="1" noChangeShapeType="1"/>
          </p:cNvSpPr>
          <p:nvPr>
            <p:ph type="body" sz="quarter" idx="16" hasCustomPrompt="1"/>
          </p:nvPr>
        </p:nvSpPr>
        <p:spPr>
          <a:xfrm>
            <a:off x="942224" y="5404713"/>
            <a:ext cx="4002871" cy="245539"/>
          </a:xfrm>
        </p:spPr>
        <p:txBody>
          <a:bodyPr/>
          <a:lstStyle>
            <a:lvl1pPr>
              <a:defRPr sz="1590" b="1">
                <a:solidFill>
                  <a:schemeClr val="bg1"/>
                </a:solidFill>
              </a:defRPr>
            </a:lvl1pPr>
          </a:lstStyle>
          <a:p>
            <a:pPr lvl="0"/>
            <a:r>
              <a:rPr lang="en-GB"/>
              <a:t>Click to add Name</a:t>
            </a:r>
          </a:p>
        </p:txBody>
      </p:sp>
      <p:sp>
        <p:nvSpPr>
          <p:cNvPr id="5" name="Text Placeholder 2">
            <a:extLst>
              <a:ext uri="{FF2B5EF4-FFF2-40B4-BE49-F238E27FC236}">
                <a16:creationId xmlns:a16="http://schemas.microsoft.com/office/drawing/2014/main" id="{6BF78578-5D20-5A87-7F9E-EEC979CA5919}"/>
              </a:ext>
            </a:extLst>
          </p:cNvPr>
          <p:cNvSpPr>
            <a:spLocks noGrp="1" noRot="1" noMove="1" noResize="1" noEditPoints="1" noAdjustHandles="1" noChangeArrowheads="1" noChangeShapeType="1"/>
          </p:cNvSpPr>
          <p:nvPr>
            <p:ph type="body" sz="quarter" idx="17" hasCustomPrompt="1"/>
          </p:nvPr>
        </p:nvSpPr>
        <p:spPr>
          <a:xfrm>
            <a:off x="942224" y="5715577"/>
            <a:ext cx="4002871" cy="214847"/>
          </a:xfrm>
        </p:spPr>
        <p:txBody>
          <a:bodyPr/>
          <a:lstStyle>
            <a:lvl1pPr>
              <a:defRPr sz="1392" b="0">
                <a:solidFill>
                  <a:schemeClr val="bg1"/>
                </a:solidFill>
              </a:defRPr>
            </a:lvl1pPr>
          </a:lstStyle>
          <a:p>
            <a:pPr lvl="0"/>
            <a:r>
              <a:rPr lang="en-GB"/>
              <a:t>Click to add Job Title</a:t>
            </a:r>
          </a:p>
        </p:txBody>
      </p:sp>
      <p:sp>
        <p:nvSpPr>
          <p:cNvPr id="6" name="Text Placeholder 2">
            <a:extLst>
              <a:ext uri="{FF2B5EF4-FFF2-40B4-BE49-F238E27FC236}">
                <a16:creationId xmlns:a16="http://schemas.microsoft.com/office/drawing/2014/main" id="{6AD75515-3CEA-27C3-971A-5ED4EF195558}"/>
              </a:ext>
            </a:extLst>
          </p:cNvPr>
          <p:cNvSpPr>
            <a:spLocks noGrp="1" noRot="1" noMove="1" noResize="1" noEditPoints="1" noAdjustHandles="1" noChangeArrowheads="1" noChangeShapeType="1"/>
          </p:cNvSpPr>
          <p:nvPr>
            <p:ph type="body" sz="quarter" idx="18" hasCustomPrompt="1"/>
          </p:nvPr>
        </p:nvSpPr>
        <p:spPr>
          <a:xfrm>
            <a:off x="942224" y="6258162"/>
            <a:ext cx="4002871" cy="184154"/>
          </a:xfrm>
        </p:spPr>
        <p:txBody>
          <a:bodyPr/>
          <a:lstStyle>
            <a:lvl1pPr>
              <a:defRPr sz="1193" b="0">
                <a:solidFill>
                  <a:schemeClr val="bg1"/>
                </a:solidFill>
              </a:defRPr>
            </a:lvl1pPr>
          </a:lstStyle>
          <a:p>
            <a:pPr lvl="0"/>
            <a:r>
              <a:rPr lang="en-GB"/>
              <a:t>Click to add date</a:t>
            </a:r>
          </a:p>
        </p:txBody>
      </p:sp>
      <p:sp>
        <p:nvSpPr>
          <p:cNvPr id="10" name="Text Placeholder 2">
            <a:extLst>
              <a:ext uri="{FF2B5EF4-FFF2-40B4-BE49-F238E27FC236}">
                <a16:creationId xmlns:a16="http://schemas.microsoft.com/office/drawing/2014/main" id="{596C4A26-DDD2-6C6F-E5C5-3B8743F3578A}"/>
              </a:ext>
            </a:extLst>
          </p:cNvPr>
          <p:cNvSpPr>
            <a:spLocks noGrp="1" noRot="1" noMove="1" noResize="1" noEditPoints="1" noAdjustHandles="1" noChangeArrowheads="1" noChangeShapeType="1"/>
          </p:cNvSpPr>
          <p:nvPr>
            <p:ph type="body" idx="20"/>
          </p:nvPr>
        </p:nvSpPr>
        <p:spPr>
          <a:xfrm>
            <a:off x="954563" y="1392638"/>
            <a:ext cx="7341312" cy="1534620"/>
          </a:xfrm>
        </p:spPr>
        <p:txBody>
          <a:bodyPr/>
          <a:lstStyle>
            <a:lvl1pPr>
              <a:defRPr sz="4974" b="1">
                <a:solidFill>
                  <a:schemeClr val="tx2"/>
                </a:solidFill>
              </a:defRPr>
            </a:lvl1pPr>
          </a:lstStyle>
          <a:p>
            <a:pPr lvl="0"/>
            <a:r>
              <a:rPr lang="en-GB"/>
              <a:t>Click to edit Master text styles</a:t>
            </a:r>
          </a:p>
        </p:txBody>
      </p:sp>
      <p:sp>
        <p:nvSpPr>
          <p:cNvPr id="11" name="Text Placeholder 6">
            <a:extLst>
              <a:ext uri="{FF2B5EF4-FFF2-40B4-BE49-F238E27FC236}">
                <a16:creationId xmlns:a16="http://schemas.microsoft.com/office/drawing/2014/main" id="{50E592A3-0FE0-9159-BF61-B96C0F3592B2}"/>
              </a:ext>
            </a:extLst>
          </p:cNvPr>
          <p:cNvSpPr>
            <a:spLocks noGrp="1" noRot="1" noMove="1" noResize="1" noEditPoints="1" noAdjustHandles="1" noChangeArrowheads="1" noChangeShapeType="1"/>
          </p:cNvSpPr>
          <p:nvPr>
            <p:ph type="body" idx="21"/>
          </p:nvPr>
        </p:nvSpPr>
        <p:spPr>
          <a:xfrm>
            <a:off x="954563" y="3254996"/>
            <a:ext cx="7341312" cy="368309"/>
          </a:xfrm>
        </p:spPr>
        <p:txBody>
          <a:bodyPr/>
          <a:lstStyle>
            <a:lvl1pPr>
              <a:defRPr b="1">
                <a:solidFill>
                  <a:schemeClr val="bg1"/>
                </a:solidFill>
              </a:defRPr>
            </a:lvl1pPr>
          </a:lstStyle>
          <a:p>
            <a:pPr lvl="0"/>
            <a:r>
              <a:rPr lang="en-GB" sz="2387"/>
              <a:t>Click to edit Master text styles</a:t>
            </a:r>
          </a:p>
        </p:txBody>
      </p:sp>
      <p:pic>
        <p:nvPicPr>
          <p:cNvPr id="2" name="Graphic 1">
            <a:extLst>
              <a:ext uri="{FF2B5EF4-FFF2-40B4-BE49-F238E27FC236}">
                <a16:creationId xmlns:a16="http://schemas.microsoft.com/office/drawing/2014/main" id="{101EAF88-64DD-C5B3-EB07-F23DF2DA2EB9}"/>
              </a:ext>
            </a:extLst>
          </p:cNvPr>
          <p:cNvPicPr>
            <a:picLocks noGrp="1" noRot="1" noMove="1" noResize="1" noEditPoints="1" noAdjustHandles="1" noChangeArrowheads="1" noChangeShapeType="1" noCrop="1"/>
          </p:cNvPicPr>
          <p:nvPr/>
        </p:nvPicPr>
        <p:blipFill>
          <a:blip>
            <a:extLst>
              <a:ext uri="{96DAC541-7B7A-43D3-8B79-37D633B846F1}">
                <asvg:svgBlip xmlns:asvg="http://schemas.microsoft.com/office/drawing/2016/SVG/main" r:embed="rId3"/>
              </a:ext>
            </a:extLst>
          </a:blip>
          <a:stretch>
            <a:fillRect/>
          </a:stretch>
        </p:blipFill>
        <p:spPr>
          <a:xfrm>
            <a:off x="252947" y="175306"/>
            <a:ext cx="1585045" cy="688136"/>
          </a:xfrm>
          <a:prstGeom prst="rect">
            <a:avLst/>
          </a:prstGeom>
        </p:spPr>
      </p:pic>
      <p:sp>
        <p:nvSpPr>
          <p:cNvPr id="9" name="Vertical Text Placeholder 8">
            <a:extLst>
              <a:ext uri="{FF2B5EF4-FFF2-40B4-BE49-F238E27FC236}">
                <a16:creationId xmlns:a16="http://schemas.microsoft.com/office/drawing/2014/main" id="{F853CA81-0532-1BC7-4E98-702784A34D9F}"/>
              </a:ext>
            </a:extLst>
          </p:cNvPr>
          <p:cNvSpPr>
            <a:spLocks noGrp="1"/>
          </p:cNvSpPr>
          <p:nvPr>
            <p:ph type="body" orient="vert" sz="quarter" idx="22" hasCustomPrompt="1"/>
          </p:nvPr>
        </p:nvSpPr>
        <p:spPr>
          <a:xfrm>
            <a:off x="11677124" y="4540728"/>
            <a:ext cx="153119" cy="1613182"/>
          </a:xfrm>
        </p:spPr>
        <p:txBody>
          <a:bodyPr vert="eaVert"/>
          <a:lstStyle>
            <a:lvl1pPr>
              <a:defRPr sz="995">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Presentation Title</a:t>
            </a:r>
          </a:p>
        </p:txBody>
      </p:sp>
      <p:pic>
        <p:nvPicPr>
          <p:cNvPr id="7" name="Picture 6">
            <a:extLst>
              <a:ext uri="{FF2B5EF4-FFF2-40B4-BE49-F238E27FC236}">
                <a16:creationId xmlns:a16="http://schemas.microsoft.com/office/drawing/2014/main" id="{2BE58576-073C-B8B7-721F-1FEB75D25F2B}"/>
              </a:ext>
            </a:extLst>
          </p:cNvPr>
          <p:cNvPicPr/>
          <p:nvPr userDrawn="1"/>
        </p:nvPicPr>
        <p:blipFill>
          <a:blip r:embed="rId2" cstate="print">
            <a:extLst>
              <a:ext uri="{28A0092B-C50C-407E-A947-70E740481C1C}">
                <a14:useLocalDpi xmlns:a14="http://schemas.microsoft.com/office/drawing/2010/main" val="0"/>
              </a:ext>
            </a:extLst>
          </a:blip>
          <a:srcRect t="5081" b="5081"/>
          <a:stretch/>
        </p:blipFill>
        <p:spPr>
          <a:xfrm>
            <a:off x="0" y="0"/>
            <a:ext cx="12192000" cy="6858391"/>
          </a:xfrm>
          <a:prstGeom prst="rect">
            <a:avLst/>
          </a:prstGeom>
        </p:spPr>
      </p:pic>
      <p:sp>
        <p:nvSpPr>
          <p:cNvPr id="12" name="object 4">
            <a:extLst>
              <a:ext uri="{FF2B5EF4-FFF2-40B4-BE49-F238E27FC236}">
                <a16:creationId xmlns:a16="http://schemas.microsoft.com/office/drawing/2014/main" id="{3722B115-C086-4A71-9300-3C64E7795549}"/>
              </a:ext>
            </a:extLst>
          </p:cNvPr>
          <p:cNvSpPr txBox="1"/>
          <p:nvPr userDrawn="1"/>
        </p:nvSpPr>
        <p:spPr>
          <a:xfrm>
            <a:off x="399982" y="4948779"/>
            <a:ext cx="153247" cy="1478087"/>
          </a:xfrm>
          <a:prstGeom prst="rect">
            <a:avLst/>
          </a:prstGeom>
        </p:spPr>
        <p:txBody>
          <a:bodyPr vert="vert270" wrap="square" lIns="0" tIns="6324" rIns="0" bIns="0" rtlCol="0">
            <a:spAutoFit/>
          </a:bodyPr>
          <a:lstStyle/>
          <a:p>
            <a:pPr marL="12648">
              <a:lnSpc>
                <a:spcPct val="100000"/>
              </a:lnSpc>
              <a:spcBef>
                <a:spcPts val="50"/>
              </a:spcBef>
            </a:pPr>
            <a:r>
              <a:rPr sz="996" b="1" spc="-30">
                <a:solidFill>
                  <a:srgbClr val="FFFFFF"/>
                </a:solidFill>
                <a:latin typeface="Atkinson Hyperlegible"/>
                <a:cs typeface="Atkinson Hyperlegible"/>
              </a:rPr>
              <a:t>Accelerating</a:t>
            </a:r>
            <a:r>
              <a:rPr sz="996" b="1" spc="5">
                <a:solidFill>
                  <a:srgbClr val="FFFFFF"/>
                </a:solidFill>
                <a:latin typeface="Atkinson Hyperlegible"/>
                <a:cs typeface="Atkinson Hyperlegible"/>
              </a:rPr>
              <a:t> </a:t>
            </a:r>
            <a:r>
              <a:rPr lang="en-GB" sz="996" b="1" spc="-35">
                <a:solidFill>
                  <a:srgbClr val="FFFFFF"/>
                </a:solidFill>
                <a:latin typeface="Atkinson Hyperlegible"/>
                <a:cs typeface="Atkinson Hyperlegible"/>
              </a:rPr>
              <a:t>N</a:t>
            </a:r>
            <a:r>
              <a:rPr sz="996" b="1" spc="-35">
                <a:solidFill>
                  <a:srgbClr val="FFFFFF"/>
                </a:solidFill>
                <a:latin typeface="Atkinson Hyperlegible"/>
                <a:cs typeface="Atkinson Hyperlegible"/>
              </a:rPr>
              <a:t>et</a:t>
            </a:r>
            <a:r>
              <a:rPr lang="en-GB" sz="996" b="1" spc="-35">
                <a:solidFill>
                  <a:srgbClr val="FFFFFF"/>
                </a:solidFill>
                <a:latin typeface="Atkinson Hyperlegible"/>
                <a:cs typeface="Atkinson Hyperlegible"/>
              </a:rPr>
              <a:t> </a:t>
            </a:r>
            <a:r>
              <a:rPr lang="en-GB" sz="996" b="1" spc="-20">
                <a:solidFill>
                  <a:srgbClr val="FFFFFF"/>
                </a:solidFill>
                <a:latin typeface="Atkinson Hyperlegible"/>
                <a:cs typeface="Atkinson Hyperlegible"/>
              </a:rPr>
              <a:t>Z</a:t>
            </a:r>
            <a:r>
              <a:rPr sz="996" b="1" spc="-20">
                <a:solidFill>
                  <a:srgbClr val="FFFFFF"/>
                </a:solidFill>
                <a:latin typeface="Atkinson Hyperlegible"/>
                <a:cs typeface="Atkinson Hyperlegible"/>
              </a:rPr>
              <a:t>er</a:t>
            </a:r>
            <a:r>
              <a:rPr lang="en-GB" sz="996" b="1" spc="-20">
                <a:solidFill>
                  <a:srgbClr val="FFFFFF"/>
                </a:solidFill>
                <a:latin typeface="Atkinson Hyperlegible"/>
                <a:cs typeface="Atkinson Hyperlegible"/>
              </a:rPr>
              <a:t>o</a:t>
            </a:r>
            <a:endParaRPr sz="996">
              <a:latin typeface="Atkinson Hyperlegible"/>
              <a:cs typeface="Atkinson Hyperlegible"/>
            </a:endParaRPr>
          </a:p>
        </p:txBody>
      </p:sp>
      <p:pic>
        <p:nvPicPr>
          <p:cNvPr id="13" name="Graphic 12">
            <a:extLst>
              <a:ext uri="{FF2B5EF4-FFF2-40B4-BE49-F238E27FC236}">
                <a16:creationId xmlns:a16="http://schemas.microsoft.com/office/drawing/2014/main" id="{A0BCA0C7-597E-5B32-18D2-7FEE249D7847}"/>
              </a:ext>
            </a:extLst>
          </p:cNvPr>
          <p:cNvPicPr/>
          <p:nvPr userDrawn="1"/>
        </p:nvPicPr>
        <p:blipFill>
          <a:blip>
            <a:extLst>
              <a:ext uri="{96DAC541-7B7A-43D3-8B79-37D633B846F1}">
                <asvg:svgBlip xmlns:asvg="http://schemas.microsoft.com/office/drawing/2016/SVG/main" r:embed="rId3"/>
              </a:ext>
            </a:extLst>
          </a:blip>
          <a:stretch>
            <a:fillRect/>
          </a:stretch>
        </p:blipFill>
        <p:spPr>
          <a:xfrm>
            <a:off x="252946" y="175306"/>
            <a:ext cx="1585045" cy="688136"/>
          </a:xfrm>
          <a:prstGeom prst="rect">
            <a:avLst/>
          </a:prstGeom>
        </p:spPr>
      </p:pic>
    </p:spTree>
    <p:extLst>
      <p:ext uri="{BB962C8B-B14F-4D97-AF65-F5344CB8AC3E}">
        <p14:creationId xmlns:p14="http://schemas.microsoft.com/office/powerpoint/2010/main" val="52046808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p:cSld name="16_Title and Content">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DFBF3F5-4B00-51C4-AD2E-0DABD5567AEF}"/>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rcRect t="7842" b="7842"/>
          <a:stretch/>
        </p:blipFill>
        <p:spPr>
          <a:xfrm>
            <a:off x="0" y="1"/>
            <a:ext cx="12192000" cy="6858391"/>
          </a:xfrm>
          <a:prstGeom prst="rect">
            <a:avLst/>
          </a:prstGeom>
        </p:spPr>
      </p:pic>
      <p:sp>
        <p:nvSpPr>
          <p:cNvPr id="8" name="object 4">
            <a:extLst>
              <a:ext uri="{FF2B5EF4-FFF2-40B4-BE49-F238E27FC236}">
                <a16:creationId xmlns:a16="http://schemas.microsoft.com/office/drawing/2014/main" id="{105879DC-99DC-0FDE-DE91-611B54DBDC69}"/>
              </a:ext>
            </a:extLst>
          </p:cNvPr>
          <p:cNvSpPr txBox="1">
            <a:spLocks noGrp="1" noRot="1" noMove="1" noResize="1" noEditPoints="1" noAdjustHandles="1" noChangeArrowheads="1" noChangeShapeType="1"/>
          </p:cNvSpPr>
          <p:nvPr/>
        </p:nvSpPr>
        <p:spPr>
          <a:xfrm>
            <a:off x="399982" y="4948780"/>
            <a:ext cx="153119" cy="1478087"/>
          </a:xfrm>
          <a:prstGeom prst="rect">
            <a:avLst/>
          </a:prstGeom>
        </p:spPr>
        <p:txBody>
          <a:bodyPr vert="vert270" wrap="square" lIns="0" tIns="6316" rIns="0" bIns="0" rtlCol="0">
            <a:spAutoFit/>
          </a:bodyPr>
          <a:lstStyle/>
          <a:p>
            <a:pPr marL="12631">
              <a:lnSpc>
                <a:spcPct val="100000"/>
              </a:lnSpc>
              <a:spcBef>
                <a:spcPts val="50"/>
              </a:spcBef>
            </a:pPr>
            <a:r>
              <a:rPr sz="995" b="1" spc="-30">
                <a:solidFill>
                  <a:srgbClr val="FFFFFF"/>
                </a:solidFill>
                <a:latin typeface="Atkinson Hyperlegible"/>
                <a:cs typeface="Atkinson Hyperlegible"/>
              </a:rPr>
              <a:t>Accelerating</a:t>
            </a:r>
            <a:r>
              <a:rPr sz="995" b="1" spc="5">
                <a:solidFill>
                  <a:srgbClr val="FFFFFF"/>
                </a:solidFill>
                <a:latin typeface="Atkinson Hyperlegible"/>
                <a:cs typeface="Atkinson Hyperlegible"/>
              </a:rPr>
              <a:t> </a:t>
            </a:r>
            <a:r>
              <a:rPr lang="en-GB" sz="995" b="1" spc="-35">
                <a:solidFill>
                  <a:srgbClr val="FFFFFF"/>
                </a:solidFill>
                <a:latin typeface="Atkinson Hyperlegible"/>
                <a:cs typeface="Atkinson Hyperlegible"/>
              </a:rPr>
              <a:t>N</a:t>
            </a:r>
            <a:r>
              <a:rPr sz="995" b="1" spc="-35">
                <a:solidFill>
                  <a:srgbClr val="FFFFFF"/>
                </a:solidFill>
                <a:latin typeface="Atkinson Hyperlegible"/>
                <a:cs typeface="Atkinson Hyperlegible"/>
              </a:rPr>
              <a:t>et</a:t>
            </a:r>
            <a:r>
              <a:rPr lang="en-GB" sz="995" b="1" spc="-35">
                <a:solidFill>
                  <a:srgbClr val="FFFFFF"/>
                </a:solidFill>
                <a:latin typeface="Atkinson Hyperlegible"/>
                <a:cs typeface="Atkinson Hyperlegible"/>
              </a:rPr>
              <a:t> </a:t>
            </a:r>
            <a:r>
              <a:rPr lang="en-GB" sz="995" b="1" spc="-20">
                <a:solidFill>
                  <a:srgbClr val="FFFFFF"/>
                </a:solidFill>
                <a:latin typeface="Atkinson Hyperlegible"/>
                <a:cs typeface="Atkinson Hyperlegible"/>
              </a:rPr>
              <a:t>Z</a:t>
            </a:r>
            <a:r>
              <a:rPr sz="995" b="1" spc="-20">
                <a:solidFill>
                  <a:srgbClr val="FFFFFF"/>
                </a:solidFill>
                <a:latin typeface="Atkinson Hyperlegible"/>
                <a:cs typeface="Atkinson Hyperlegible"/>
              </a:rPr>
              <a:t>er</a:t>
            </a:r>
            <a:r>
              <a:rPr lang="en-GB" sz="995" b="1" spc="-20">
                <a:solidFill>
                  <a:srgbClr val="FFFFFF"/>
                </a:solidFill>
                <a:latin typeface="Atkinson Hyperlegible"/>
                <a:cs typeface="Atkinson Hyperlegible"/>
              </a:rPr>
              <a:t>o</a:t>
            </a:r>
            <a:endParaRPr sz="995">
              <a:latin typeface="Atkinson Hyperlegible"/>
              <a:cs typeface="Atkinson Hyperlegible"/>
            </a:endParaRPr>
          </a:p>
        </p:txBody>
      </p:sp>
      <p:sp>
        <p:nvSpPr>
          <p:cNvPr id="4" name="Slide Number Placeholder 53">
            <a:extLst>
              <a:ext uri="{FF2B5EF4-FFF2-40B4-BE49-F238E27FC236}">
                <a16:creationId xmlns:a16="http://schemas.microsoft.com/office/drawing/2014/main" id="{441CC961-D9B4-1CFA-DB2E-D364B4F91BD0}"/>
              </a:ext>
            </a:extLst>
          </p:cNvPr>
          <p:cNvSpPr>
            <a:spLocks noGrp="1" noRot="1" noMove="1" noResize="1" noEditPoints="1" noAdjustHandles="1" noChangeArrowheads="1" noChangeShapeType="1"/>
          </p:cNvSpPr>
          <p:nvPr>
            <p:ph type="sldNum" sz="quarter" idx="7"/>
          </p:nvPr>
        </p:nvSpPr>
        <p:spPr>
          <a:xfrm>
            <a:off x="11483753" y="6377941"/>
            <a:ext cx="539736" cy="276232"/>
          </a:xfrm>
          <a:prstGeom prst="rect">
            <a:avLst/>
          </a:prstGeom>
        </p:spPr>
        <p:txBody>
          <a:bodyPr/>
          <a:lstStyle>
            <a:lvl1pPr algn="ctr">
              <a:defRPr b="1">
                <a:solidFill>
                  <a:schemeClr val="bg1"/>
                </a:solidFill>
              </a:defRPr>
            </a:lvl1pPr>
          </a:lstStyle>
          <a:p>
            <a:fld id="{B6F15528-21DE-4FAA-801E-634DDDAF4B2B}" type="slidenum">
              <a:rPr lang="en-US" smtClean="0">
                <a:latin typeface="+mj-lt"/>
              </a:rPr>
              <a:pPr/>
              <a:t>‹#›</a:t>
            </a:fld>
            <a:endParaRPr lang="en-US">
              <a:latin typeface="+mj-lt"/>
            </a:endParaRPr>
          </a:p>
        </p:txBody>
      </p:sp>
      <p:sp>
        <p:nvSpPr>
          <p:cNvPr id="3" name="Text Placeholder 2">
            <a:extLst>
              <a:ext uri="{FF2B5EF4-FFF2-40B4-BE49-F238E27FC236}">
                <a16:creationId xmlns:a16="http://schemas.microsoft.com/office/drawing/2014/main" id="{7415D01A-DC12-4D24-02D3-AFDFC985B87B}"/>
              </a:ext>
            </a:extLst>
          </p:cNvPr>
          <p:cNvSpPr>
            <a:spLocks noGrp="1" noRot="1" noMove="1" noResize="1" noEditPoints="1" noAdjustHandles="1" noChangeArrowheads="1" noChangeShapeType="1"/>
          </p:cNvSpPr>
          <p:nvPr>
            <p:ph type="body" sz="quarter" idx="16" hasCustomPrompt="1"/>
          </p:nvPr>
        </p:nvSpPr>
        <p:spPr>
          <a:xfrm>
            <a:off x="942224" y="5404713"/>
            <a:ext cx="4002871" cy="245539"/>
          </a:xfrm>
        </p:spPr>
        <p:txBody>
          <a:bodyPr/>
          <a:lstStyle>
            <a:lvl1pPr>
              <a:defRPr sz="1590" b="1">
                <a:solidFill>
                  <a:schemeClr val="bg1"/>
                </a:solidFill>
              </a:defRPr>
            </a:lvl1pPr>
          </a:lstStyle>
          <a:p>
            <a:pPr lvl="0"/>
            <a:r>
              <a:rPr lang="en-GB"/>
              <a:t>Click to add Name</a:t>
            </a:r>
          </a:p>
        </p:txBody>
      </p:sp>
      <p:sp>
        <p:nvSpPr>
          <p:cNvPr id="5" name="Text Placeholder 2">
            <a:extLst>
              <a:ext uri="{FF2B5EF4-FFF2-40B4-BE49-F238E27FC236}">
                <a16:creationId xmlns:a16="http://schemas.microsoft.com/office/drawing/2014/main" id="{6BF78578-5D20-5A87-7F9E-EEC979CA5919}"/>
              </a:ext>
            </a:extLst>
          </p:cNvPr>
          <p:cNvSpPr>
            <a:spLocks noGrp="1" noRot="1" noMove="1" noResize="1" noEditPoints="1" noAdjustHandles="1" noChangeArrowheads="1" noChangeShapeType="1"/>
          </p:cNvSpPr>
          <p:nvPr>
            <p:ph type="body" sz="quarter" idx="17" hasCustomPrompt="1"/>
          </p:nvPr>
        </p:nvSpPr>
        <p:spPr>
          <a:xfrm>
            <a:off x="942224" y="5715577"/>
            <a:ext cx="4002871" cy="214847"/>
          </a:xfrm>
        </p:spPr>
        <p:txBody>
          <a:bodyPr/>
          <a:lstStyle>
            <a:lvl1pPr>
              <a:defRPr sz="1392" b="0">
                <a:solidFill>
                  <a:schemeClr val="bg1"/>
                </a:solidFill>
              </a:defRPr>
            </a:lvl1pPr>
          </a:lstStyle>
          <a:p>
            <a:pPr lvl="0"/>
            <a:r>
              <a:rPr lang="en-GB"/>
              <a:t>Click to add Job Title</a:t>
            </a:r>
          </a:p>
        </p:txBody>
      </p:sp>
      <p:sp>
        <p:nvSpPr>
          <p:cNvPr id="6" name="Text Placeholder 2">
            <a:extLst>
              <a:ext uri="{FF2B5EF4-FFF2-40B4-BE49-F238E27FC236}">
                <a16:creationId xmlns:a16="http://schemas.microsoft.com/office/drawing/2014/main" id="{6AD75515-3CEA-27C3-971A-5ED4EF195558}"/>
              </a:ext>
            </a:extLst>
          </p:cNvPr>
          <p:cNvSpPr>
            <a:spLocks noGrp="1" noRot="1" noMove="1" noResize="1" noEditPoints="1" noAdjustHandles="1" noChangeArrowheads="1" noChangeShapeType="1"/>
          </p:cNvSpPr>
          <p:nvPr>
            <p:ph type="body" sz="quarter" idx="18" hasCustomPrompt="1"/>
          </p:nvPr>
        </p:nvSpPr>
        <p:spPr>
          <a:xfrm>
            <a:off x="942224" y="6258162"/>
            <a:ext cx="4002871" cy="184154"/>
          </a:xfrm>
        </p:spPr>
        <p:txBody>
          <a:bodyPr/>
          <a:lstStyle>
            <a:lvl1pPr>
              <a:defRPr sz="1193" b="0">
                <a:solidFill>
                  <a:schemeClr val="bg1"/>
                </a:solidFill>
              </a:defRPr>
            </a:lvl1pPr>
          </a:lstStyle>
          <a:p>
            <a:pPr lvl="0"/>
            <a:r>
              <a:rPr lang="en-GB"/>
              <a:t>Click to add date</a:t>
            </a:r>
          </a:p>
        </p:txBody>
      </p:sp>
      <p:sp>
        <p:nvSpPr>
          <p:cNvPr id="10" name="Text Placeholder 2">
            <a:extLst>
              <a:ext uri="{FF2B5EF4-FFF2-40B4-BE49-F238E27FC236}">
                <a16:creationId xmlns:a16="http://schemas.microsoft.com/office/drawing/2014/main" id="{596C4A26-DDD2-6C6F-E5C5-3B8743F3578A}"/>
              </a:ext>
            </a:extLst>
          </p:cNvPr>
          <p:cNvSpPr>
            <a:spLocks noGrp="1" noRot="1" noMove="1" noResize="1" noEditPoints="1" noAdjustHandles="1" noChangeArrowheads="1" noChangeShapeType="1"/>
          </p:cNvSpPr>
          <p:nvPr>
            <p:ph type="body" idx="20"/>
          </p:nvPr>
        </p:nvSpPr>
        <p:spPr>
          <a:xfrm>
            <a:off x="954563" y="1392638"/>
            <a:ext cx="7341312" cy="1534620"/>
          </a:xfrm>
        </p:spPr>
        <p:txBody>
          <a:bodyPr/>
          <a:lstStyle>
            <a:lvl1pPr>
              <a:defRPr sz="4974" b="1">
                <a:solidFill>
                  <a:schemeClr val="tx2"/>
                </a:solidFill>
              </a:defRPr>
            </a:lvl1pPr>
          </a:lstStyle>
          <a:p>
            <a:pPr lvl="0"/>
            <a:r>
              <a:rPr lang="en-GB"/>
              <a:t>Click to edit Master text styles</a:t>
            </a:r>
          </a:p>
        </p:txBody>
      </p:sp>
      <p:sp>
        <p:nvSpPr>
          <p:cNvPr id="11" name="Text Placeholder 6">
            <a:extLst>
              <a:ext uri="{FF2B5EF4-FFF2-40B4-BE49-F238E27FC236}">
                <a16:creationId xmlns:a16="http://schemas.microsoft.com/office/drawing/2014/main" id="{50E592A3-0FE0-9159-BF61-B96C0F3592B2}"/>
              </a:ext>
            </a:extLst>
          </p:cNvPr>
          <p:cNvSpPr>
            <a:spLocks noGrp="1" noRot="1" noMove="1" noResize="1" noEditPoints="1" noAdjustHandles="1" noChangeArrowheads="1" noChangeShapeType="1"/>
          </p:cNvSpPr>
          <p:nvPr>
            <p:ph type="body" idx="21"/>
          </p:nvPr>
        </p:nvSpPr>
        <p:spPr>
          <a:xfrm>
            <a:off x="954563" y="3254996"/>
            <a:ext cx="7341312" cy="368309"/>
          </a:xfrm>
        </p:spPr>
        <p:txBody>
          <a:bodyPr/>
          <a:lstStyle>
            <a:lvl1pPr>
              <a:defRPr b="1">
                <a:solidFill>
                  <a:schemeClr val="bg1"/>
                </a:solidFill>
              </a:defRPr>
            </a:lvl1pPr>
          </a:lstStyle>
          <a:p>
            <a:pPr lvl="0"/>
            <a:r>
              <a:rPr lang="en-GB" sz="2387"/>
              <a:t>Click to edit Master text styles</a:t>
            </a:r>
          </a:p>
        </p:txBody>
      </p:sp>
      <p:pic>
        <p:nvPicPr>
          <p:cNvPr id="2" name="Graphic 1">
            <a:extLst>
              <a:ext uri="{FF2B5EF4-FFF2-40B4-BE49-F238E27FC236}">
                <a16:creationId xmlns:a16="http://schemas.microsoft.com/office/drawing/2014/main" id="{57E59D16-C430-5C95-2144-106F31FE4425}"/>
              </a:ext>
            </a:extLst>
          </p:cNvPr>
          <p:cNvPicPr/>
          <p:nvPr/>
        </p:nvPicPr>
        <p:blipFill>
          <a:blip>
            <a:extLst>
              <a:ext uri="{96DAC541-7B7A-43D3-8B79-37D633B846F1}">
                <asvg:svgBlip xmlns:asvg="http://schemas.microsoft.com/office/drawing/2016/SVG/main" r:embed="rId3"/>
              </a:ext>
            </a:extLst>
          </a:blip>
          <a:stretch>
            <a:fillRect/>
          </a:stretch>
        </p:blipFill>
        <p:spPr>
          <a:xfrm>
            <a:off x="252947" y="175306"/>
            <a:ext cx="1585045" cy="688136"/>
          </a:xfrm>
          <a:prstGeom prst="rect">
            <a:avLst/>
          </a:prstGeom>
        </p:spPr>
      </p:pic>
      <p:sp>
        <p:nvSpPr>
          <p:cNvPr id="7" name="Vertical Text Placeholder 8">
            <a:extLst>
              <a:ext uri="{FF2B5EF4-FFF2-40B4-BE49-F238E27FC236}">
                <a16:creationId xmlns:a16="http://schemas.microsoft.com/office/drawing/2014/main" id="{3CA093AD-FA7B-B366-0552-9D1C7548AE7A}"/>
              </a:ext>
            </a:extLst>
          </p:cNvPr>
          <p:cNvSpPr>
            <a:spLocks noGrp="1"/>
          </p:cNvSpPr>
          <p:nvPr>
            <p:ph type="body" orient="vert" sz="quarter" idx="22" hasCustomPrompt="1"/>
          </p:nvPr>
        </p:nvSpPr>
        <p:spPr>
          <a:xfrm>
            <a:off x="11677124" y="4540728"/>
            <a:ext cx="153119" cy="1613182"/>
          </a:xfrm>
        </p:spPr>
        <p:txBody>
          <a:bodyPr vert="eaVert"/>
          <a:lstStyle>
            <a:lvl1pPr>
              <a:defRPr sz="995">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Presentation Title</a:t>
            </a:r>
          </a:p>
        </p:txBody>
      </p:sp>
      <p:pic>
        <p:nvPicPr>
          <p:cNvPr id="9" name="Picture 8">
            <a:extLst>
              <a:ext uri="{FF2B5EF4-FFF2-40B4-BE49-F238E27FC236}">
                <a16:creationId xmlns:a16="http://schemas.microsoft.com/office/drawing/2014/main" id="{A22A9F06-3537-018C-11D1-917C4801CF1D}"/>
              </a:ext>
            </a:extLst>
          </p:cNvPr>
          <p:cNvPicPr/>
          <p:nvPr userDrawn="1"/>
        </p:nvPicPr>
        <p:blipFill>
          <a:blip r:embed="rId2" cstate="print">
            <a:extLst>
              <a:ext uri="{28A0092B-C50C-407E-A947-70E740481C1C}">
                <a14:useLocalDpi xmlns:a14="http://schemas.microsoft.com/office/drawing/2010/main" val="0"/>
              </a:ext>
            </a:extLst>
          </a:blip>
          <a:srcRect t="7842" b="7842"/>
          <a:stretch/>
        </p:blipFill>
        <p:spPr>
          <a:xfrm>
            <a:off x="0" y="0"/>
            <a:ext cx="12192000" cy="6858391"/>
          </a:xfrm>
          <a:prstGeom prst="rect">
            <a:avLst/>
          </a:prstGeom>
        </p:spPr>
      </p:pic>
      <p:sp>
        <p:nvSpPr>
          <p:cNvPr id="12" name="object 4">
            <a:extLst>
              <a:ext uri="{FF2B5EF4-FFF2-40B4-BE49-F238E27FC236}">
                <a16:creationId xmlns:a16="http://schemas.microsoft.com/office/drawing/2014/main" id="{CFEBE860-15FF-351E-C67D-069681CFBD9A}"/>
              </a:ext>
            </a:extLst>
          </p:cNvPr>
          <p:cNvSpPr txBox="1"/>
          <p:nvPr userDrawn="1"/>
        </p:nvSpPr>
        <p:spPr>
          <a:xfrm>
            <a:off x="399982" y="4948779"/>
            <a:ext cx="153247" cy="1478087"/>
          </a:xfrm>
          <a:prstGeom prst="rect">
            <a:avLst/>
          </a:prstGeom>
        </p:spPr>
        <p:txBody>
          <a:bodyPr vert="vert270" wrap="square" lIns="0" tIns="6324" rIns="0" bIns="0" rtlCol="0">
            <a:spAutoFit/>
          </a:bodyPr>
          <a:lstStyle/>
          <a:p>
            <a:pPr marL="12648">
              <a:lnSpc>
                <a:spcPct val="100000"/>
              </a:lnSpc>
              <a:spcBef>
                <a:spcPts val="50"/>
              </a:spcBef>
            </a:pPr>
            <a:r>
              <a:rPr sz="996" b="1" spc="-30">
                <a:solidFill>
                  <a:srgbClr val="FFFFFF"/>
                </a:solidFill>
                <a:latin typeface="Atkinson Hyperlegible"/>
                <a:cs typeface="Atkinson Hyperlegible"/>
              </a:rPr>
              <a:t>Accelerating</a:t>
            </a:r>
            <a:r>
              <a:rPr sz="996" b="1" spc="5">
                <a:solidFill>
                  <a:srgbClr val="FFFFFF"/>
                </a:solidFill>
                <a:latin typeface="Atkinson Hyperlegible"/>
                <a:cs typeface="Atkinson Hyperlegible"/>
              </a:rPr>
              <a:t> </a:t>
            </a:r>
            <a:r>
              <a:rPr lang="en-GB" sz="996" b="1" spc="-35">
                <a:solidFill>
                  <a:srgbClr val="FFFFFF"/>
                </a:solidFill>
                <a:latin typeface="Atkinson Hyperlegible"/>
                <a:cs typeface="Atkinson Hyperlegible"/>
              </a:rPr>
              <a:t>N</a:t>
            </a:r>
            <a:r>
              <a:rPr sz="996" b="1" spc="-35">
                <a:solidFill>
                  <a:srgbClr val="FFFFFF"/>
                </a:solidFill>
                <a:latin typeface="Atkinson Hyperlegible"/>
                <a:cs typeface="Atkinson Hyperlegible"/>
              </a:rPr>
              <a:t>et</a:t>
            </a:r>
            <a:r>
              <a:rPr lang="en-GB" sz="996" b="1" spc="-35">
                <a:solidFill>
                  <a:srgbClr val="FFFFFF"/>
                </a:solidFill>
                <a:latin typeface="Atkinson Hyperlegible"/>
                <a:cs typeface="Atkinson Hyperlegible"/>
              </a:rPr>
              <a:t> </a:t>
            </a:r>
            <a:r>
              <a:rPr lang="en-GB" sz="996" b="1" spc="-20">
                <a:solidFill>
                  <a:srgbClr val="FFFFFF"/>
                </a:solidFill>
                <a:latin typeface="Atkinson Hyperlegible"/>
                <a:cs typeface="Atkinson Hyperlegible"/>
              </a:rPr>
              <a:t>Z</a:t>
            </a:r>
            <a:r>
              <a:rPr sz="996" b="1" spc="-20">
                <a:solidFill>
                  <a:srgbClr val="FFFFFF"/>
                </a:solidFill>
                <a:latin typeface="Atkinson Hyperlegible"/>
                <a:cs typeface="Atkinson Hyperlegible"/>
              </a:rPr>
              <a:t>er</a:t>
            </a:r>
            <a:r>
              <a:rPr lang="en-GB" sz="996" b="1" spc="-20">
                <a:solidFill>
                  <a:srgbClr val="FFFFFF"/>
                </a:solidFill>
                <a:latin typeface="Atkinson Hyperlegible"/>
                <a:cs typeface="Atkinson Hyperlegible"/>
              </a:rPr>
              <a:t>o</a:t>
            </a:r>
            <a:endParaRPr sz="996">
              <a:latin typeface="Atkinson Hyperlegible"/>
              <a:cs typeface="Atkinson Hyperlegible"/>
            </a:endParaRPr>
          </a:p>
        </p:txBody>
      </p:sp>
      <p:pic>
        <p:nvPicPr>
          <p:cNvPr id="13" name="Graphic 12">
            <a:extLst>
              <a:ext uri="{FF2B5EF4-FFF2-40B4-BE49-F238E27FC236}">
                <a16:creationId xmlns:a16="http://schemas.microsoft.com/office/drawing/2014/main" id="{5A42B901-6AD4-AC42-9966-EA6696CD0991}"/>
              </a:ext>
            </a:extLst>
          </p:cNvPr>
          <p:cNvPicPr/>
          <p:nvPr userDrawn="1"/>
        </p:nvPicPr>
        <p:blipFill>
          <a:blip>
            <a:extLst>
              <a:ext uri="{96DAC541-7B7A-43D3-8B79-37D633B846F1}">
                <asvg:svgBlip xmlns:asvg="http://schemas.microsoft.com/office/drawing/2016/SVG/main" r:embed="rId3"/>
              </a:ext>
            </a:extLst>
          </a:blip>
          <a:stretch>
            <a:fillRect/>
          </a:stretch>
        </p:blipFill>
        <p:spPr>
          <a:xfrm>
            <a:off x="252946" y="175306"/>
            <a:ext cx="1585045" cy="688136"/>
          </a:xfrm>
          <a:prstGeom prst="rect">
            <a:avLst/>
          </a:prstGeom>
        </p:spPr>
      </p:pic>
    </p:spTree>
    <p:extLst>
      <p:ext uri="{BB962C8B-B14F-4D97-AF65-F5344CB8AC3E}">
        <p14:creationId xmlns:p14="http://schemas.microsoft.com/office/powerpoint/2010/main" val="415431296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obj" preserve="1">
  <p:cSld name="5_Title and Content">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3DA2B4-FC0D-59F9-C0A4-DD70C891C85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324" y="3167"/>
            <a:ext cx="12189469" cy="6857359"/>
          </a:xfrm>
          <a:prstGeom prst="rect">
            <a:avLst/>
          </a:prstGeom>
        </p:spPr>
      </p:pic>
      <p:sp>
        <p:nvSpPr>
          <p:cNvPr id="9" name="object 6">
            <a:extLst>
              <a:ext uri="{FF2B5EF4-FFF2-40B4-BE49-F238E27FC236}">
                <a16:creationId xmlns:a16="http://schemas.microsoft.com/office/drawing/2014/main" id="{78A84DB0-3509-CFB5-6D39-3A608265E1CC}"/>
              </a:ext>
            </a:extLst>
          </p:cNvPr>
          <p:cNvSpPr txBox="1"/>
          <p:nvPr/>
        </p:nvSpPr>
        <p:spPr>
          <a:xfrm>
            <a:off x="11689884" y="5290524"/>
            <a:ext cx="153119" cy="925797"/>
          </a:xfrm>
          <a:prstGeom prst="rect">
            <a:avLst/>
          </a:prstGeom>
        </p:spPr>
        <p:txBody>
          <a:bodyPr vert="vert" wrap="square" lIns="0" tIns="6316" rIns="0" bIns="0" rtlCol="0">
            <a:spAutoFit/>
          </a:bodyPr>
          <a:lstStyle/>
          <a:p>
            <a:pPr marL="12631" algn="r">
              <a:lnSpc>
                <a:spcPct val="100000"/>
              </a:lnSpc>
              <a:spcBef>
                <a:spcPts val="50"/>
              </a:spcBef>
            </a:pPr>
            <a:r>
              <a:rPr sz="995" spc="-35">
                <a:solidFill>
                  <a:srgbClr val="FFFFFF"/>
                </a:solidFill>
                <a:latin typeface="Atkinson Hyperlegible"/>
                <a:cs typeface="Atkinson Hyperlegible"/>
              </a:rPr>
              <a:t>Presentation</a:t>
            </a:r>
            <a:r>
              <a:rPr sz="995" spc="45">
                <a:solidFill>
                  <a:srgbClr val="FFFFFF"/>
                </a:solidFill>
                <a:latin typeface="Atkinson Hyperlegible"/>
                <a:cs typeface="Atkinson Hyperlegible"/>
              </a:rPr>
              <a:t> </a:t>
            </a:r>
            <a:r>
              <a:rPr sz="995" spc="-10">
                <a:solidFill>
                  <a:srgbClr val="FFFFFF"/>
                </a:solidFill>
                <a:latin typeface="Atkinson Hyperlegible"/>
                <a:cs typeface="Atkinson Hyperlegible"/>
              </a:rPr>
              <a:t>title</a:t>
            </a:r>
            <a:endParaRPr sz="995">
              <a:latin typeface="Atkinson Hyperlegible"/>
              <a:cs typeface="Atkinson Hyperlegible"/>
            </a:endParaRPr>
          </a:p>
        </p:txBody>
      </p:sp>
      <p:pic>
        <p:nvPicPr>
          <p:cNvPr id="11" name="Graphic 10">
            <a:extLst>
              <a:ext uri="{FF2B5EF4-FFF2-40B4-BE49-F238E27FC236}">
                <a16:creationId xmlns:a16="http://schemas.microsoft.com/office/drawing/2014/main" id="{0B00F213-018F-605C-4309-878D4B21086E}"/>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11475202" y="228904"/>
            <a:ext cx="539737" cy="540485"/>
          </a:xfrm>
          <a:prstGeom prst="rect">
            <a:avLst/>
          </a:prstGeom>
        </p:spPr>
      </p:pic>
      <p:sp>
        <p:nvSpPr>
          <p:cNvPr id="2" name="Holder 2"/>
          <p:cNvSpPr>
            <a:spLocks noGrp="1"/>
          </p:cNvSpPr>
          <p:nvPr>
            <p:ph type="title"/>
          </p:nvPr>
        </p:nvSpPr>
        <p:spPr>
          <a:xfrm>
            <a:off x="1265428" y="1373729"/>
            <a:ext cx="3616433" cy="1931939"/>
          </a:xfrm>
        </p:spPr>
        <p:txBody>
          <a:bodyPr lIns="0" tIns="0" rIns="0" bIns="0"/>
          <a:lstStyle>
            <a:lvl1pPr>
              <a:lnSpc>
                <a:spcPts val="4974"/>
              </a:lnSpc>
              <a:defRPr sz="4974" b="1" i="0" spc="-25" dirty="0">
                <a:solidFill>
                  <a:srgbClr val="FFFFFF"/>
                </a:solidFill>
                <a:latin typeface="Atkinson Hyperlegible"/>
                <a:ea typeface="+mj-ea"/>
                <a:cs typeface="Atkinson Hyperlegible"/>
              </a:defRPr>
            </a:lvl1pPr>
          </a:lstStyle>
          <a:p>
            <a:r>
              <a:rPr lang="en-GB"/>
              <a:t>Click to edit Master title style</a:t>
            </a:r>
            <a:endParaRPr/>
          </a:p>
        </p:txBody>
      </p:sp>
      <p:sp>
        <p:nvSpPr>
          <p:cNvPr id="3" name="Holder 3"/>
          <p:cNvSpPr>
            <a:spLocks noGrp="1"/>
          </p:cNvSpPr>
          <p:nvPr>
            <p:ph type="body" idx="1"/>
          </p:nvPr>
        </p:nvSpPr>
        <p:spPr>
          <a:xfrm>
            <a:off x="1267200" y="3614401"/>
            <a:ext cx="3575556" cy="276999"/>
          </a:xfrm>
        </p:spPr>
        <p:txBody>
          <a:bodyPr lIns="0" tIns="0" rIns="0" bIns="0"/>
          <a:lstStyle>
            <a:lvl1pPr>
              <a:defRPr sz="1798" b="1" spc="-10" dirty="0">
                <a:solidFill>
                  <a:srgbClr val="FFFFFF"/>
                </a:solidFill>
                <a:latin typeface="Atkinson Hyperlegible"/>
                <a:cs typeface="Atkinson Hyperlegible"/>
              </a:defRPr>
            </a:lvl1pPr>
          </a:lstStyle>
          <a:p>
            <a:pPr lvl="0"/>
            <a:r>
              <a:rPr lang="en-GB"/>
              <a:t>Click to edit Master text styles</a:t>
            </a:r>
          </a:p>
        </p:txBody>
      </p:sp>
      <p:sp>
        <p:nvSpPr>
          <p:cNvPr id="17" name="Holder 3">
            <a:extLst>
              <a:ext uri="{FF2B5EF4-FFF2-40B4-BE49-F238E27FC236}">
                <a16:creationId xmlns:a16="http://schemas.microsoft.com/office/drawing/2014/main" id="{97E7AAB1-5701-7375-84AC-112CF658B335}"/>
              </a:ext>
            </a:extLst>
          </p:cNvPr>
          <p:cNvSpPr>
            <a:spLocks noGrp="1"/>
          </p:cNvSpPr>
          <p:nvPr>
            <p:ph type="body" idx="10"/>
          </p:nvPr>
        </p:nvSpPr>
        <p:spPr>
          <a:xfrm>
            <a:off x="1265428" y="4200133"/>
            <a:ext cx="9907398" cy="276999"/>
          </a:xfrm>
        </p:spPr>
        <p:txBody>
          <a:bodyPr lIns="0" tIns="0" rIns="0" bIns="0"/>
          <a:lstStyle>
            <a:lvl1pPr>
              <a:defRPr sz="1798" spc="-10" dirty="0">
                <a:solidFill>
                  <a:srgbClr val="FFFFFF"/>
                </a:solidFill>
                <a:latin typeface="Atkinson Hyperlegible"/>
                <a:cs typeface="Atkinson Hyperlegible"/>
              </a:defRPr>
            </a:lvl1pPr>
          </a:lstStyle>
          <a:p>
            <a:pPr lvl="0"/>
            <a:r>
              <a:rPr lang="en-GB"/>
              <a:t>Click to edit Master text styles</a:t>
            </a:r>
          </a:p>
        </p:txBody>
      </p:sp>
      <p:sp>
        <p:nvSpPr>
          <p:cNvPr id="4" name="Slide Number Placeholder 53">
            <a:extLst>
              <a:ext uri="{FF2B5EF4-FFF2-40B4-BE49-F238E27FC236}">
                <a16:creationId xmlns:a16="http://schemas.microsoft.com/office/drawing/2014/main" id="{441CC961-D9B4-1CFA-DB2E-D364B4F91BD0}"/>
              </a:ext>
            </a:extLst>
          </p:cNvPr>
          <p:cNvSpPr>
            <a:spLocks noGrp="1"/>
          </p:cNvSpPr>
          <p:nvPr>
            <p:ph type="sldNum" sz="quarter" idx="7"/>
          </p:nvPr>
        </p:nvSpPr>
        <p:spPr>
          <a:xfrm>
            <a:off x="11483753" y="6377941"/>
            <a:ext cx="539736" cy="276232"/>
          </a:xfrm>
          <a:prstGeom prst="rect">
            <a:avLst/>
          </a:prstGeom>
        </p:spPr>
        <p:txBody>
          <a:bodyPr/>
          <a:lstStyle>
            <a:lvl1pPr algn="ctr">
              <a:defRPr b="1">
                <a:solidFill>
                  <a:schemeClr val="bg1"/>
                </a:solidFill>
              </a:defRPr>
            </a:lvl1pPr>
          </a:lstStyle>
          <a:p>
            <a:fld id="{2A2FA9BB-5AFD-594D-8C97-549931CA64BA}" type="slidenum">
              <a:rPr lang="en-US" smtClean="0"/>
              <a:t>‹#›</a:t>
            </a:fld>
            <a:endParaRPr lang="en-US"/>
          </a:p>
        </p:txBody>
      </p:sp>
      <p:sp>
        <p:nvSpPr>
          <p:cNvPr id="5" name="object 4">
            <a:extLst>
              <a:ext uri="{FF2B5EF4-FFF2-40B4-BE49-F238E27FC236}">
                <a16:creationId xmlns:a16="http://schemas.microsoft.com/office/drawing/2014/main" id="{F856CEAC-23D9-EFBC-459D-F3F29910BEEF}"/>
              </a:ext>
            </a:extLst>
          </p:cNvPr>
          <p:cNvSpPr txBox="1"/>
          <p:nvPr/>
        </p:nvSpPr>
        <p:spPr>
          <a:xfrm>
            <a:off x="399982" y="4948780"/>
            <a:ext cx="153119" cy="1478087"/>
          </a:xfrm>
          <a:prstGeom prst="rect">
            <a:avLst/>
          </a:prstGeom>
        </p:spPr>
        <p:txBody>
          <a:bodyPr vert="vert270" wrap="square" lIns="0" tIns="6316" rIns="0" bIns="0" rtlCol="0">
            <a:spAutoFit/>
          </a:bodyPr>
          <a:lstStyle/>
          <a:p>
            <a:pPr marL="12631">
              <a:lnSpc>
                <a:spcPct val="100000"/>
              </a:lnSpc>
              <a:spcBef>
                <a:spcPts val="50"/>
              </a:spcBef>
            </a:pPr>
            <a:r>
              <a:rPr sz="995" b="1" spc="-30">
                <a:solidFill>
                  <a:srgbClr val="FFFFFF"/>
                </a:solidFill>
                <a:latin typeface="Atkinson Hyperlegible"/>
                <a:cs typeface="Atkinson Hyperlegible"/>
              </a:rPr>
              <a:t>Accelerating</a:t>
            </a:r>
            <a:r>
              <a:rPr sz="995" b="1" spc="5">
                <a:solidFill>
                  <a:srgbClr val="FFFFFF"/>
                </a:solidFill>
                <a:latin typeface="Atkinson Hyperlegible"/>
                <a:cs typeface="Atkinson Hyperlegible"/>
              </a:rPr>
              <a:t> </a:t>
            </a:r>
            <a:r>
              <a:rPr lang="en-GB" sz="995" b="1" spc="-35">
                <a:solidFill>
                  <a:srgbClr val="FFFFFF"/>
                </a:solidFill>
                <a:latin typeface="Atkinson Hyperlegible"/>
                <a:cs typeface="Atkinson Hyperlegible"/>
              </a:rPr>
              <a:t>N</a:t>
            </a:r>
            <a:r>
              <a:rPr sz="995" b="1" spc="-35">
                <a:solidFill>
                  <a:srgbClr val="FFFFFF"/>
                </a:solidFill>
                <a:latin typeface="Atkinson Hyperlegible"/>
                <a:cs typeface="Atkinson Hyperlegible"/>
              </a:rPr>
              <a:t>et</a:t>
            </a:r>
            <a:r>
              <a:rPr lang="en-GB" sz="995" b="1" spc="-35">
                <a:solidFill>
                  <a:srgbClr val="FFFFFF"/>
                </a:solidFill>
                <a:latin typeface="Atkinson Hyperlegible"/>
                <a:cs typeface="Atkinson Hyperlegible"/>
              </a:rPr>
              <a:t> </a:t>
            </a:r>
            <a:r>
              <a:rPr lang="en-GB" sz="995" b="1" spc="-20">
                <a:solidFill>
                  <a:srgbClr val="FFFFFF"/>
                </a:solidFill>
                <a:latin typeface="Atkinson Hyperlegible"/>
                <a:cs typeface="Atkinson Hyperlegible"/>
              </a:rPr>
              <a:t>Z</a:t>
            </a:r>
            <a:r>
              <a:rPr sz="995" b="1" spc="-20" err="1">
                <a:solidFill>
                  <a:srgbClr val="FFFFFF"/>
                </a:solidFill>
                <a:latin typeface="Atkinson Hyperlegible"/>
                <a:cs typeface="Atkinson Hyperlegible"/>
              </a:rPr>
              <a:t>ero</a:t>
            </a:r>
            <a:endParaRPr sz="995">
              <a:latin typeface="Atkinson Hyperlegible"/>
              <a:cs typeface="Atkinson Hyperlegible"/>
            </a:endParaRPr>
          </a:p>
        </p:txBody>
      </p:sp>
    </p:spTree>
    <p:extLst>
      <p:ext uri="{BB962C8B-B14F-4D97-AF65-F5344CB8AC3E}">
        <p14:creationId xmlns:p14="http://schemas.microsoft.com/office/powerpoint/2010/main" val="3622386604"/>
      </p:ext>
    </p:extLst>
  </p:cSld>
  <p:clrMapOvr>
    <a:masterClrMapping/>
  </p:clrMapOvr>
  <p:hf hdr="0" ftr="0" dt="0"/>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47A00-B646-98E7-6D31-76FB52EF1BA9}"/>
              </a:ext>
            </a:extLst>
          </p:cNvPr>
          <p:cNvSpPr>
            <a:spLocks noGrp="1"/>
          </p:cNvSpPr>
          <p:nvPr>
            <p:ph type="title"/>
          </p:nvPr>
        </p:nvSpPr>
        <p:spPr>
          <a:xfrm>
            <a:off x="648126" y="1536744"/>
            <a:ext cx="4745677" cy="2301930"/>
          </a:xfrm>
        </p:spPr>
        <p:txBody>
          <a:bodyPr/>
          <a:lstStyle>
            <a:lvl1pPr>
              <a:defRPr>
                <a:latin typeface="+mj-lt"/>
              </a:defRPr>
            </a:lvl1pPr>
          </a:lstStyle>
          <a:p>
            <a:r>
              <a:rPr lang="en-GB"/>
              <a:t>Click to edit Master title style</a:t>
            </a:r>
            <a:endParaRPr lang="en-US"/>
          </a:p>
        </p:txBody>
      </p:sp>
      <p:sp>
        <p:nvSpPr>
          <p:cNvPr id="3" name="Slide Number Placeholder 2">
            <a:extLst>
              <a:ext uri="{FF2B5EF4-FFF2-40B4-BE49-F238E27FC236}">
                <a16:creationId xmlns:a16="http://schemas.microsoft.com/office/drawing/2014/main" id="{0162407D-D450-6B2F-CD22-6D699AA7F06C}"/>
              </a:ext>
            </a:extLst>
          </p:cNvPr>
          <p:cNvSpPr>
            <a:spLocks noGrp="1"/>
          </p:cNvSpPr>
          <p:nvPr>
            <p:ph type="sldNum" sz="quarter" idx="10"/>
          </p:nvPr>
        </p:nvSpPr>
        <p:spPr/>
        <p:txBody>
          <a:bodyPr/>
          <a:lstStyle>
            <a:lvl1pPr>
              <a:defRPr b="1" i="0">
                <a:solidFill>
                  <a:schemeClr val="tx1"/>
                </a:solidFill>
                <a:latin typeface="Atkinson Hyperlegible" pitchFamily="2" charset="77"/>
              </a:defRPr>
            </a:lvl1pPr>
          </a:lstStyle>
          <a:p>
            <a:fld id="{2A2FA9BB-5AFD-594D-8C97-549931CA64BA}" type="slidenum">
              <a:rPr lang="en-US" smtClean="0"/>
              <a:t>‹#›</a:t>
            </a:fld>
            <a:endParaRPr lang="en-US"/>
          </a:p>
        </p:txBody>
      </p:sp>
      <p:pic>
        <p:nvPicPr>
          <p:cNvPr id="4" name="Graphic 3">
            <a:extLst>
              <a:ext uri="{FF2B5EF4-FFF2-40B4-BE49-F238E27FC236}">
                <a16:creationId xmlns:a16="http://schemas.microsoft.com/office/drawing/2014/main" id="{F1A66ACC-E5D0-B2FD-300B-11FBDEB4C0DF}"/>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1475202" y="228904"/>
            <a:ext cx="539737" cy="540485"/>
          </a:xfrm>
          <a:prstGeom prst="rect">
            <a:avLst/>
          </a:prstGeom>
        </p:spPr>
      </p:pic>
      <p:sp>
        <p:nvSpPr>
          <p:cNvPr id="13" name="Text Placeholder 12">
            <a:extLst>
              <a:ext uri="{FF2B5EF4-FFF2-40B4-BE49-F238E27FC236}">
                <a16:creationId xmlns:a16="http://schemas.microsoft.com/office/drawing/2014/main" id="{EBC688D1-ED4E-002D-7C41-34D616BFD8EC}"/>
              </a:ext>
            </a:extLst>
          </p:cNvPr>
          <p:cNvSpPr>
            <a:spLocks noGrp="1"/>
          </p:cNvSpPr>
          <p:nvPr>
            <p:ph type="body" sz="quarter" idx="11"/>
          </p:nvPr>
        </p:nvSpPr>
        <p:spPr>
          <a:xfrm>
            <a:off x="648126" y="3579470"/>
            <a:ext cx="4537075" cy="369332"/>
          </a:xfrm>
        </p:spPr>
        <p:txBody>
          <a:bodyPr/>
          <a:lstStyle>
            <a:lvl1pPr>
              <a:defRPr sz="2397" b="1">
                <a:solidFill>
                  <a:schemeClr val="tx2"/>
                </a:solidFill>
                <a:latin typeface="+mj-lt"/>
              </a:defRPr>
            </a:lvl1pPr>
          </a:lstStyle>
          <a:p>
            <a:pPr lvl="0"/>
            <a:r>
              <a:rPr lang="en-GB"/>
              <a:t>Click to edit Master text styles</a:t>
            </a:r>
          </a:p>
        </p:txBody>
      </p:sp>
      <p:sp>
        <p:nvSpPr>
          <p:cNvPr id="14" name="Text Placeholder 12">
            <a:extLst>
              <a:ext uri="{FF2B5EF4-FFF2-40B4-BE49-F238E27FC236}">
                <a16:creationId xmlns:a16="http://schemas.microsoft.com/office/drawing/2014/main" id="{E3086CC3-FD11-0923-FB49-F1CEA1A2EE7E}"/>
              </a:ext>
            </a:extLst>
          </p:cNvPr>
          <p:cNvSpPr>
            <a:spLocks noGrp="1"/>
          </p:cNvSpPr>
          <p:nvPr>
            <p:ph type="body" sz="quarter" idx="12"/>
          </p:nvPr>
        </p:nvSpPr>
        <p:spPr>
          <a:xfrm>
            <a:off x="6516490" y="584722"/>
            <a:ext cx="4537075" cy="369332"/>
          </a:xfrm>
        </p:spPr>
        <p:txBody>
          <a:bodyPr/>
          <a:lstStyle>
            <a:lvl1pPr>
              <a:defRPr sz="2397" b="1">
                <a:solidFill>
                  <a:schemeClr val="tx2"/>
                </a:solidFill>
                <a:latin typeface="+mj-lt"/>
              </a:defRPr>
            </a:lvl1pPr>
          </a:lstStyle>
          <a:p>
            <a:pPr lvl="0"/>
            <a:r>
              <a:rPr lang="en-GB"/>
              <a:t>Click to edit Master text styles</a:t>
            </a:r>
          </a:p>
        </p:txBody>
      </p:sp>
      <p:sp>
        <p:nvSpPr>
          <p:cNvPr id="15" name="Text Placeholder 12">
            <a:extLst>
              <a:ext uri="{FF2B5EF4-FFF2-40B4-BE49-F238E27FC236}">
                <a16:creationId xmlns:a16="http://schemas.microsoft.com/office/drawing/2014/main" id="{BC46B67D-D7BC-8CD9-52CE-24B7250673F5}"/>
              </a:ext>
            </a:extLst>
          </p:cNvPr>
          <p:cNvSpPr>
            <a:spLocks noGrp="1"/>
          </p:cNvSpPr>
          <p:nvPr>
            <p:ph type="body" sz="quarter" idx="13"/>
          </p:nvPr>
        </p:nvSpPr>
        <p:spPr>
          <a:xfrm>
            <a:off x="6516490" y="2803966"/>
            <a:ext cx="4537075" cy="369332"/>
          </a:xfrm>
        </p:spPr>
        <p:txBody>
          <a:bodyPr/>
          <a:lstStyle>
            <a:lvl1pPr>
              <a:defRPr sz="2397" b="1">
                <a:solidFill>
                  <a:schemeClr val="tx2"/>
                </a:solidFill>
                <a:latin typeface="+mj-lt"/>
              </a:defRPr>
            </a:lvl1pPr>
          </a:lstStyle>
          <a:p>
            <a:pPr lvl="0"/>
            <a:r>
              <a:rPr lang="en-GB"/>
              <a:t>Click to edit Master text styles</a:t>
            </a:r>
          </a:p>
        </p:txBody>
      </p:sp>
      <p:sp>
        <p:nvSpPr>
          <p:cNvPr id="16" name="Text Placeholder 12">
            <a:extLst>
              <a:ext uri="{FF2B5EF4-FFF2-40B4-BE49-F238E27FC236}">
                <a16:creationId xmlns:a16="http://schemas.microsoft.com/office/drawing/2014/main" id="{74F36626-0CD6-443B-DD2B-FBB17FB6AA8A}"/>
              </a:ext>
            </a:extLst>
          </p:cNvPr>
          <p:cNvSpPr>
            <a:spLocks noGrp="1"/>
          </p:cNvSpPr>
          <p:nvPr>
            <p:ph type="body" sz="quarter" idx="14"/>
          </p:nvPr>
        </p:nvSpPr>
        <p:spPr>
          <a:xfrm>
            <a:off x="6516489" y="5023210"/>
            <a:ext cx="4537075" cy="369332"/>
          </a:xfrm>
        </p:spPr>
        <p:txBody>
          <a:bodyPr/>
          <a:lstStyle>
            <a:lvl1pPr>
              <a:defRPr sz="2397" b="1">
                <a:solidFill>
                  <a:schemeClr val="tx2"/>
                </a:solidFill>
                <a:latin typeface="+mj-lt"/>
              </a:defRPr>
            </a:lvl1pPr>
          </a:lstStyle>
          <a:p>
            <a:pPr lvl="0"/>
            <a:r>
              <a:rPr lang="en-GB"/>
              <a:t>Click to edit Master text styles</a:t>
            </a:r>
          </a:p>
        </p:txBody>
      </p:sp>
      <p:sp>
        <p:nvSpPr>
          <p:cNvPr id="17" name="Text Placeholder 12">
            <a:extLst>
              <a:ext uri="{FF2B5EF4-FFF2-40B4-BE49-F238E27FC236}">
                <a16:creationId xmlns:a16="http://schemas.microsoft.com/office/drawing/2014/main" id="{4EA4506A-AD81-86BE-AEAD-12200758457A}"/>
              </a:ext>
            </a:extLst>
          </p:cNvPr>
          <p:cNvSpPr>
            <a:spLocks noGrp="1"/>
          </p:cNvSpPr>
          <p:nvPr>
            <p:ph type="body" sz="quarter" idx="15"/>
          </p:nvPr>
        </p:nvSpPr>
        <p:spPr>
          <a:xfrm>
            <a:off x="648126" y="4182483"/>
            <a:ext cx="4537075" cy="246178"/>
          </a:xfrm>
        </p:spPr>
        <p:txBody>
          <a:bodyPr/>
          <a:lstStyle>
            <a:lvl1pPr>
              <a:defRPr sz="1597" b="1">
                <a:solidFill>
                  <a:schemeClr val="bg2"/>
                </a:solidFill>
                <a:latin typeface="+mn-lt"/>
              </a:defRPr>
            </a:lvl1pPr>
          </a:lstStyle>
          <a:p>
            <a:pPr lvl="0"/>
            <a:r>
              <a:rPr lang="en-GB"/>
              <a:t>Click to edit Master text styles</a:t>
            </a:r>
          </a:p>
        </p:txBody>
      </p:sp>
      <p:sp>
        <p:nvSpPr>
          <p:cNvPr id="18" name="Text Placeholder 12">
            <a:extLst>
              <a:ext uri="{FF2B5EF4-FFF2-40B4-BE49-F238E27FC236}">
                <a16:creationId xmlns:a16="http://schemas.microsoft.com/office/drawing/2014/main" id="{F9947DE4-F82D-4582-0BE2-410AF1F66C62}"/>
              </a:ext>
            </a:extLst>
          </p:cNvPr>
          <p:cNvSpPr>
            <a:spLocks noGrp="1"/>
          </p:cNvSpPr>
          <p:nvPr>
            <p:ph type="body" sz="quarter" idx="16"/>
          </p:nvPr>
        </p:nvSpPr>
        <p:spPr>
          <a:xfrm>
            <a:off x="6516488" y="3419082"/>
            <a:ext cx="4537075" cy="246178"/>
          </a:xfrm>
        </p:spPr>
        <p:txBody>
          <a:bodyPr/>
          <a:lstStyle>
            <a:lvl1pPr>
              <a:defRPr sz="1597" b="1">
                <a:solidFill>
                  <a:schemeClr val="bg2"/>
                </a:solidFill>
                <a:latin typeface="+mn-lt"/>
              </a:defRPr>
            </a:lvl1pPr>
          </a:lstStyle>
          <a:p>
            <a:pPr lvl="0"/>
            <a:r>
              <a:rPr lang="en-GB"/>
              <a:t>Click to edit Master text styles</a:t>
            </a:r>
          </a:p>
        </p:txBody>
      </p:sp>
      <p:sp>
        <p:nvSpPr>
          <p:cNvPr id="19" name="Text Placeholder 12">
            <a:extLst>
              <a:ext uri="{FF2B5EF4-FFF2-40B4-BE49-F238E27FC236}">
                <a16:creationId xmlns:a16="http://schemas.microsoft.com/office/drawing/2014/main" id="{40088A3A-D276-0C9F-0E1F-DFBD17282395}"/>
              </a:ext>
            </a:extLst>
          </p:cNvPr>
          <p:cNvSpPr>
            <a:spLocks noGrp="1"/>
          </p:cNvSpPr>
          <p:nvPr>
            <p:ph type="body" sz="quarter" idx="17"/>
          </p:nvPr>
        </p:nvSpPr>
        <p:spPr>
          <a:xfrm>
            <a:off x="6516489" y="1198378"/>
            <a:ext cx="4537075" cy="246178"/>
          </a:xfrm>
        </p:spPr>
        <p:txBody>
          <a:bodyPr/>
          <a:lstStyle>
            <a:lvl1pPr>
              <a:defRPr sz="1597" b="1">
                <a:solidFill>
                  <a:schemeClr val="bg2"/>
                </a:solidFill>
                <a:latin typeface="+mn-lt"/>
              </a:defRPr>
            </a:lvl1pPr>
          </a:lstStyle>
          <a:p>
            <a:pPr lvl="0"/>
            <a:r>
              <a:rPr lang="en-GB"/>
              <a:t>Click to edit Master text styles</a:t>
            </a:r>
          </a:p>
        </p:txBody>
      </p:sp>
      <p:sp>
        <p:nvSpPr>
          <p:cNvPr id="20" name="Text Placeholder 12">
            <a:extLst>
              <a:ext uri="{FF2B5EF4-FFF2-40B4-BE49-F238E27FC236}">
                <a16:creationId xmlns:a16="http://schemas.microsoft.com/office/drawing/2014/main" id="{1B361118-52FD-3824-565E-417D7B929933}"/>
              </a:ext>
            </a:extLst>
          </p:cNvPr>
          <p:cNvSpPr>
            <a:spLocks noGrp="1"/>
          </p:cNvSpPr>
          <p:nvPr>
            <p:ph type="body" sz="quarter" idx="18"/>
          </p:nvPr>
        </p:nvSpPr>
        <p:spPr>
          <a:xfrm>
            <a:off x="6516488" y="5635408"/>
            <a:ext cx="4537075" cy="246178"/>
          </a:xfrm>
        </p:spPr>
        <p:txBody>
          <a:bodyPr/>
          <a:lstStyle>
            <a:lvl1pPr>
              <a:defRPr sz="1597" b="1">
                <a:solidFill>
                  <a:schemeClr val="bg2"/>
                </a:solidFill>
                <a:latin typeface="+mn-lt"/>
              </a:defRPr>
            </a:lvl1pPr>
          </a:lstStyle>
          <a:p>
            <a:pPr lvl="0"/>
            <a:r>
              <a:rPr lang="en-GB"/>
              <a:t>Click to edit Master text styles</a:t>
            </a:r>
          </a:p>
        </p:txBody>
      </p:sp>
    </p:spTree>
    <p:extLst>
      <p:ext uri="{BB962C8B-B14F-4D97-AF65-F5344CB8AC3E}">
        <p14:creationId xmlns:p14="http://schemas.microsoft.com/office/powerpoint/2010/main" val="1521505878"/>
      </p:ext>
    </p:extLst>
  </p:cSld>
  <p:clrMapOvr>
    <a:masterClrMapping/>
  </p:clrMapOvr>
  <p:hf hdr="0" ftr="0" dt="0"/>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p:cSld name="8_Title and Content">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0B00F213-018F-605C-4309-878D4B21086E}"/>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1475202" y="228904"/>
            <a:ext cx="539737" cy="540485"/>
          </a:xfrm>
          <a:prstGeom prst="rect">
            <a:avLst/>
          </a:prstGeom>
        </p:spPr>
      </p:pic>
      <p:sp>
        <p:nvSpPr>
          <p:cNvPr id="3" name="Holder 3"/>
          <p:cNvSpPr>
            <a:spLocks noGrp="1"/>
          </p:cNvSpPr>
          <p:nvPr>
            <p:ph type="body" idx="1"/>
          </p:nvPr>
        </p:nvSpPr>
        <p:spPr>
          <a:xfrm>
            <a:off x="1457230" y="3879236"/>
            <a:ext cx="2929660" cy="492357"/>
          </a:xfrm>
        </p:spPr>
        <p:txBody>
          <a:bodyPr lIns="0" tIns="0" rIns="0" bIns="0"/>
          <a:lstStyle>
            <a:lvl1pPr>
              <a:defRPr sz="1597" b="1" spc="-10" dirty="0">
                <a:solidFill>
                  <a:srgbClr val="252525"/>
                </a:solidFill>
                <a:latin typeface="Atkinson Hyperlegible"/>
                <a:cs typeface="Atkinson Hyperlegible"/>
              </a:defRPr>
            </a:lvl1pPr>
          </a:lstStyle>
          <a:p>
            <a:pPr lvl="0"/>
            <a:r>
              <a:rPr lang="en-GB"/>
              <a:t>Click to edit Master text styles</a:t>
            </a:r>
          </a:p>
        </p:txBody>
      </p:sp>
      <p:sp>
        <p:nvSpPr>
          <p:cNvPr id="4" name="Slide Number Placeholder 53">
            <a:extLst>
              <a:ext uri="{FF2B5EF4-FFF2-40B4-BE49-F238E27FC236}">
                <a16:creationId xmlns:a16="http://schemas.microsoft.com/office/drawing/2014/main" id="{380ABA7D-10ED-E6C0-51E5-88E993CF3BD7}"/>
              </a:ext>
            </a:extLst>
          </p:cNvPr>
          <p:cNvSpPr>
            <a:spLocks noGrp="1"/>
          </p:cNvSpPr>
          <p:nvPr>
            <p:ph type="sldNum" sz="quarter" idx="7"/>
          </p:nvPr>
        </p:nvSpPr>
        <p:spPr>
          <a:xfrm>
            <a:off x="11483753" y="6377941"/>
            <a:ext cx="539736" cy="276232"/>
          </a:xfrm>
          <a:prstGeom prst="rect">
            <a:avLst/>
          </a:prstGeom>
        </p:spPr>
        <p:txBody>
          <a:bodyPr/>
          <a:lstStyle>
            <a:lvl1pPr algn="ctr">
              <a:defRPr b="1">
                <a:solidFill>
                  <a:schemeClr val="tx1"/>
                </a:solidFill>
              </a:defRPr>
            </a:lvl1pPr>
          </a:lstStyle>
          <a:p>
            <a:fld id="{2A2FA9BB-5AFD-594D-8C97-549931CA64BA}" type="slidenum">
              <a:rPr lang="en-US" smtClean="0"/>
              <a:t>‹#›</a:t>
            </a:fld>
            <a:endParaRPr lang="en-US"/>
          </a:p>
        </p:txBody>
      </p:sp>
      <p:pic>
        <p:nvPicPr>
          <p:cNvPr id="5" name="object 7">
            <a:extLst>
              <a:ext uri="{FF2B5EF4-FFF2-40B4-BE49-F238E27FC236}">
                <a16:creationId xmlns:a16="http://schemas.microsoft.com/office/drawing/2014/main" id="{7BDBE34B-7360-93DF-DB03-949E0E4908FA}"/>
              </a:ext>
            </a:extLst>
          </p:cNvPr>
          <p:cNvPicPr/>
          <p:nvPr/>
        </p:nvPicPr>
        <p:blipFill>
          <a:blip r:embed="rId3" cstate="print"/>
          <a:stretch>
            <a:fillRect/>
          </a:stretch>
        </p:blipFill>
        <p:spPr>
          <a:xfrm>
            <a:off x="896266" y="717995"/>
            <a:ext cx="10396680" cy="2656629"/>
          </a:xfrm>
          <a:prstGeom prst="rect">
            <a:avLst/>
          </a:prstGeom>
        </p:spPr>
      </p:pic>
      <p:sp>
        <p:nvSpPr>
          <p:cNvPr id="14" name="Holder 3">
            <a:extLst>
              <a:ext uri="{FF2B5EF4-FFF2-40B4-BE49-F238E27FC236}">
                <a16:creationId xmlns:a16="http://schemas.microsoft.com/office/drawing/2014/main" id="{29D2777D-FAE0-898D-55E5-A12AF2801303}"/>
              </a:ext>
            </a:extLst>
          </p:cNvPr>
          <p:cNvSpPr>
            <a:spLocks noGrp="1"/>
          </p:cNvSpPr>
          <p:nvPr>
            <p:ph type="body" idx="10"/>
          </p:nvPr>
        </p:nvSpPr>
        <p:spPr>
          <a:xfrm>
            <a:off x="1457230" y="4481985"/>
            <a:ext cx="2929660" cy="246178"/>
          </a:xfrm>
        </p:spPr>
        <p:txBody>
          <a:bodyPr lIns="0" tIns="0" rIns="0" bIns="0"/>
          <a:lstStyle>
            <a:lvl1pPr>
              <a:defRPr sz="1597" spc="-10" dirty="0">
                <a:solidFill>
                  <a:srgbClr val="252525"/>
                </a:solidFill>
                <a:latin typeface="Atkinson Hyperlegible"/>
                <a:cs typeface="Atkinson Hyperlegible"/>
              </a:defRPr>
            </a:lvl1pPr>
          </a:lstStyle>
          <a:p>
            <a:pPr lvl="0"/>
            <a:r>
              <a:rPr lang="en-GB"/>
              <a:t>Click to edit Master text styles</a:t>
            </a:r>
          </a:p>
        </p:txBody>
      </p:sp>
      <p:sp>
        <p:nvSpPr>
          <p:cNvPr id="15" name="Holder 3">
            <a:extLst>
              <a:ext uri="{FF2B5EF4-FFF2-40B4-BE49-F238E27FC236}">
                <a16:creationId xmlns:a16="http://schemas.microsoft.com/office/drawing/2014/main" id="{C6534AD2-4C70-45AA-FD74-EF2B8E4C2999}"/>
              </a:ext>
            </a:extLst>
          </p:cNvPr>
          <p:cNvSpPr>
            <a:spLocks noGrp="1"/>
          </p:cNvSpPr>
          <p:nvPr>
            <p:ph type="body" idx="11"/>
          </p:nvPr>
        </p:nvSpPr>
        <p:spPr>
          <a:xfrm>
            <a:off x="4875212" y="3879236"/>
            <a:ext cx="2929660" cy="492357"/>
          </a:xfrm>
        </p:spPr>
        <p:txBody>
          <a:bodyPr lIns="0" tIns="0" rIns="0" bIns="0"/>
          <a:lstStyle>
            <a:lvl1pPr>
              <a:defRPr sz="1597" b="1" spc="-10" dirty="0">
                <a:solidFill>
                  <a:srgbClr val="252525"/>
                </a:solidFill>
                <a:latin typeface="Atkinson Hyperlegible"/>
                <a:cs typeface="Atkinson Hyperlegible"/>
              </a:defRPr>
            </a:lvl1pPr>
          </a:lstStyle>
          <a:p>
            <a:pPr lvl="0"/>
            <a:r>
              <a:rPr lang="en-GB"/>
              <a:t>Click to edit Master text styles</a:t>
            </a:r>
          </a:p>
        </p:txBody>
      </p:sp>
      <p:sp>
        <p:nvSpPr>
          <p:cNvPr id="16" name="Holder 3">
            <a:extLst>
              <a:ext uri="{FF2B5EF4-FFF2-40B4-BE49-F238E27FC236}">
                <a16:creationId xmlns:a16="http://schemas.microsoft.com/office/drawing/2014/main" id="{18A9DC8F-E90C-63F9-8D24-9E8DCE688217}"/>
              </a:ext>
            </a:extLst>
          </p:cNvPr>
          <p:cNvSpPr>
            <a:spLocks noGrp="1"/>
          </p:cNvSpPr>
          <p:nvPr>
            <p:ph type="body" idx="12"/>
          </p:nvPr>
        </p:nvSpPr>
        <p:spPr>
          <a:xfrm>
            <a:off x="4875212" y="4481985"/>
            <a:ext cx="2929660" cy="246178"/>
          </a:xfrm>
        </p:spPr>
        <p:txBody>
          <a:bodyPr lIns="0" tIns="0" rIns="0" bIns="0"/>
          <a:lstStyle>
            <a:lvl1pPr>
              <a:defRPr sz="1597" spc="-10" dirty="0">
                <a:solidFill>
                  <a:srgbClr val="252525"/>
                </a:solidFill>
                <a:latin typeface="Atkinson Hyperlegible"/>
                <a:cs typeface="Atkinson Hyperlegible"/>
              </a:defRPr>
            </a:lvl1pPr>
          </a:lstStyle>
          <a:p>
            <a:pPr lvl="0"/>
            <a:r>
              <a:rPr lang="en-GB"/>
              <a:t>Click to edit Master text styles</a:t>
            </a:r>
          </a:p>
        </p:txBody>
      </p:sp>
      <p:sp>
        <p:nvSpPr>
          <p:cNvPr id="17" name="Holder 3">
            <a:extLst>
              <a:ext uri="{FF2B5EF4-FFF2-40B4-BE49-F238E27FC236}">
                <a16:creationId xmlns:a16="http://schemas.microsoft.com/office/drawing/2014/main" id="{FDF7D106-78B3-2298-FF0A-98D963FFA78C}"/>
              </a:ext>
            </a:extLst>
          </p:cNvPr>
          <p:cNvSpPr>
            <a:spLocks noGrp="1"/>
          </p:cNvSpPr>
          <p:nvPr>
            <p:ph type="body" idx="13"/>
          </p:nvPr>
        </p:nvSpPr>
        <p:spPr>
          <a:xfrm>
            <a:off x="8144865" y="3879236"/>
            <a:ext cx="2929660" cy="492357"/>
          </a:xfrm>
        </p:spPr>
        <p:txBody>
          <a:bodyPr lIns="0" tIns="0" rIns="0" bIns="0"/>
          <a:lstStyle>
            <a:lvl1pPr>
              <a:defRPr sz="1597" b="1" spc="-10" dirty="0">
                <a:solidFill>
                  <a:srgbClr val="252525"/>
                </a:solidFill>
                <a:latin typeface="Atkinson Hyperlegible"/>
                <a:cs typeface="Atkinson Hyperlegible"/>
              </a:defRPr>
            </a:lvl1pPr>
          </a:lstStyle>
          <a:p>
            <a:pPr lvl="0"/>
            <a:r>
              <a:rPr lang="en-GB"/>
              <a:t>Click to edit Master text styles</a:t>
            </a:r>
          </a:p>
        </p:txBody>
      </p:sp>
      <p:sp>
        <p:nvSpPr>
          <p:cNvPr id="18" name="Holder 3">
            <a:extLst>
              <a:ext uri="{FF2B5EF4-FFF2-40B4-BE49-F238E27FC236}">
                <a16:creationId xmlns:a16="http://schemas.microsoft.com/office/drawing/2014/main" id="{67BD6B91-F41B-5DD3-69AD-E5AE43DBA48D}"/>
              </a:ext>
            </a:extLst>
          </p:cNvPr>
          <p:cNvSpPr>
            <a:spLocks noGrp="1"/>
          </p:cNvSpPr>
          <p:nvPr>
            <p:ph type="body" idx="14"/>
          </p:nvPr>
        </p:nvSpPr>
        <p:spPr>
          <a:xfrm>
            <a:off x="8144865" y="4481985"/>
            <a:ext cx="2929660" cy="246178"/>
          </a:xfrm>
        </p:spPr>
        <p:txBody>
          <a:bodyPr lIns="0" tIns="0" rIns="0" bIns="0"/>
          <a:lstStyle>
            <a:lvl1pPr>
              <a:defRPr sz="1597" spc="-10" dirty="0">
                <a:solidFill>
                  <a:srgbClr val="252525"/>
                </a:solidFill>
                <a:latin typeface="Atkinson Hyperlegible"/>
                <a:cs typeface="Atkinson Hyperlegible"/>
              </a:defRPr>
            </a:lvl1pPr>
          </a:lstStyle>
          <a:p>
            <a:pPr lvl="0"/>
            <a:r>
              <a:rPr lang="en-GB"/>
              <a:t>Click to edit Master text styles</a:t>
            </a:r>
          </a:p>
        </p:txBody>
      </p:sp>
      <p:sp>
        <p:nvSpPr>
          <p:cNvPr id="2" name="Holder 2"/>
          <p:cNvSpPr>
            <a:spLocks noGrp="1"/>
          </p:cNvSpPr>
          <p:nvPr>
            <p:ph type="title"/>
          </p:nvPr>
        </p:nvSpPr>
        <p:spPr>
          <a:xfrm>
            <a:off x="1457229" y="2409125"/>
            <a:ext cx="7639271" cy="613848"/>
          </a:xfrm>
        </p:spPr>
        <p:txBody>
          <a:bodyPr lIns="0" tIns="0" rIns="0" bIns="0"/>
          <a:lstStyle>
            <a:lvl1pPr>
              <a:defRPr sz="3979" b="1" i="0">
                <a:solidFill>
                  <a:schemeClr val="tx2"/>
                </a:solidFill>
                <a:latin typeface="Atkinson Hyperlegible"/>
                <a:cs typeface="Atkinson Hyperlegible"/>
              </a:defRPr>
            </a:lvl1pPr>
          </a:lstStyle>
          <a:p>
            <a:r>
              <a:rPr lang="en-GB"/>
              <a:t>Click to edit Master title style</a:t>
            </a:r>
            <a:endParaRPr/>
          </a:p>
        </p:txBody>
      </p:sp>
      <p:sp>
        <p:nvSpPr>
          <p:cNvPr id="6" name="object 4">
            <a:extLst>
              <a:ext uri="{FF2B5EF4-FFF2-40B4-BE49-F238E27FC236}">
                <a16:creationId xmlns:a16="http://schemas.microsoft.com/office/drawing/2014/main" id="{DC30D236-338D-516B-2C5E-94656EAB63AE}"/>
              </a:ext>
            </a:extLst>
          </p:cNvPr>
          <p:cNvSpPr txBox="1"/>
          <p:nvPr/>
        </p:nvSpPr>
        <p:spPr>
          <a:xfrm>
            <a:off x="399982" y="4948780"/>
            <a:ext cx="153119" cy="1478087"/>
          </a:xfrm>
          <a:prstGeom prst="rect">
            <a:avLst/>
          </a:prstGeom>
        </p:spPr>
        <p:txBody>
          <a:bodyPr vert="vert270" wrap="square" lIns="0" tIns="6316" rIns="0" bIns="0" rtlCol="0">
            <a:spAutoFit/>
          </a:bodyPr>
          <a:lstStyle/>
          <a:p>
            <a:pPr marL="12631">
              <a:lnSpc>
                <a:spcPct val="100000"/>
              </a:lnSpc>
              <a:spcBef>
                <a:spcPts val="50"/>
              </a:spcBef>
            </a:pPr>
            <a:r>
              <a:rPr sz="995" b="1" spc="-30">
                <a:solidFill>
                  <a:schemeClr val="tx1"/>
                </a:solidFill>
                <a:latin typeface="Atkinson Hyperlegible"/>
                <a:cs typeface="Atkinson Hyperlegible"/>
              </a:rPr>
              <a:t>Accelerating</a:t>
            </a:r>
            <a:r>
              <a:rPr sz="995" b="1" spc="5">
                <a:solidFill>
                  <a:schemeClr val="tx1"/>
                </a:solidFill>
                <a:latin typeface="Atkinson Hyperlegible"/>
                <a:cs typeface="Atkinson Hyperlegible"/>
              </a:rPr>
              <a:t> </a:t>
            </a:r>
            <a:r>
              <a:rPr lang="en-GB" sz="995" b="1" spc="-35">
                <a:solidFill>
                  <a:schemeClr val="tx1"/>
                </a:solidFill>
                <a:latin typeface="Atkinson Hyperlegible"/>
                <a:cs typeface="Atkinson Hyperlegible"/>
              </a:rPr>
              <a:t>N</a:t>
            </a:r>
            <a:r>
              <a:rPr sz="995" b="1" spc="-35">
                <a:solidFill>
                  <a:schemeClr val="tx1"/>
                </a:solidFill>
                <a:latin typeface="Atkinson Hyperlegible"/>
                <a:cs typeface="Atkinson Hyperlegible"/>
              </a:rPr>
              <a:t>et</a:t>
            </a:r>
            <a:r>
              <a:rPr lang="en-GB" sz="995" b="1" spc="-35">
                <a:solidFill>
                  <a:schemeClr val="tx1"/>
                </a:solidFill>
                <a:latin typeface="Atkinson Hyperlegible"/>
                <a:cs typeface="Atkinson Hyperlegible"/>
              </a:rPr>
              <a:t> </a:t>
            </a:r>
            <a:r>
              <a:rPr lang="en-GB" sz="995" b="1" spc="-20">
                <a:solidFill>
                  <a:schemeClr val="tx1"/>
                </a:solidFill>
                <a:latin typeface="Atkinson Hyperlegible"/>
                <a:cs typeface="Atkinson Hyperlegible"/>
              </a:rPr>
              <a:t>Z</a:t>
            </a:r>
            <a:r>
              <a:rPr sz="995" b="1" spc="-20" err="1">
                <a:solidFill>
                  <a:schemeClr val="tx1"/>
                </a:solidFill>
                <a:latin typeface="Atkinson Hyperlegible"/>
                <a:cs typeface="Atkinson Hyperlegible"/>
              </a:rPr>
              <a:t>ero</a:t>
            </a:r>
            <a:endParaRPr sz="995">
              <a:solidFill>
                <a:schemeClr val="tx1"/>
              </a:solidFill>
              <a:latin typeface="Atkinson Hyperlegible"/>
              <a:cs typeface="Atkinson Hyperlegible"/>
            </a:endParaRPr>
          </a:p>
        </p:txBody>
      </p:sp>
    </p:spTree>
    <p:extLst>
      <p:ext uri="{BB962C8B-B14F-4D97-AF65-F5344CB8AC3E}">
        <p14:creationId xmlns:p14="http://schemas.microsoft.com/office/powerpoint/2010/main" val="3134460836"/>
      </p:ext>
    </p:extLst>
  </p:cSld>
  <p:clrMapOvr>
    <a:masterClrMapping/>
  </p:clrMapOvr>
  <p:hf hdr="0" ftr="0" dt="0"/>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obj" preserve="1">
  <p:cSld name="1_Title and Content">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0B00F213-018F-605C-4309-878D4B21086E}"/>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1475202" y="228904"/>
            <a:ext cx="539737" cy="540485"/>
          </a:xfrm>
          <a:prstGeom prst="rect">
            <a:avLst/>
          </a:prstGeom>
        </p:spPr>
      </p:pic>
      <p:sp>
        <p:nvSpPr>
          <p:cNvPr id="2" name="Holder 2"/>
          <p:cNvSpPr>
            <a:spLocks noGrp="1"/>
          </p:cNvSpPr>
          <p:nvPr>
            <p:ph type="title"/>
          </p:nvPr>
        </p:nvSpPr>
        <p:spPr>
          <a:xfrm>
            <a:off x="648124" y="413030"/>
            <a:ext cx="5447875" cy="1532829"/>
          </a:xfrm>
        </p:spPr>
        <p:txBody>
          <a:bodyPr lIns="0" tIns="0" rIns="0" bIns="0"/>
          <a:lstStyle>
            <a:lvl1pPr>
              <a:defRPr sz="4974" b="1" i="0">
                <a:solidFill>
                  <a:srgbClr val="5FBB46"/>
                </a:solidFill>
                <a:latin typeface="Atkinson Hyperlegible"/>
                <a:cs typeface="Atkinson Hyperlegible"/>
              </a:defRPr>
            </a:lvl1pPr>
          </a:lstStyle>
          <a:p>
            <a:r>
              <a:rPr lang="en-GB"/>
              <a:t>Click to edit Master title style</a:t>
            </a:r>
            <a:endParaRPr/>
          </a:p>
        </p:txBody>
      </p:sp>
      <p:sp>
        <p:nvSpPr>
          <p:cNvPr id="3" name="Holder 3"/>
          <p:cNvSpPr>
            <a:spLocks noGrp="1"/>
          </p:cNvSpPr>
          <p:nvPr>
            <p:ph type="body" idx="1"/>
          </p:nvPr>
        </p:nvSpPr>
        <p:spPr>
          <a:xfrm>
            <a:off x="648125" y="2164466"/>
            <a:ext cx="10800000" cy="276232"/>
          </a:xfrm>
        </p:spPr>
        <p:txBody>
          <a:bodyPr lIns="0" tIns="0" rIns="0" bIns="0"/>
          <a:lstStyle>
            <a:lvl1pPr>
              <a:defRPr/>
            </a:lvl1pPr>
          </a:lstStyle>
          <a:p>
            <a:pPr lvl="0"/>
            <a:r>
              <a:rPr lang="en-GB"/>
              <a:t>Click to edit Master text styles</a:t>
            </a:r>
          </a:p>
        </p:txBody>
      </p:sp>
      <p:sp>
        <p:nvSpPr>
          <p:cNvPr id="4" name="Slide Number Placeholder 53">
            <a:extLst>
              <a:ext uri="{FF2B5EF4-FFF2-40B4-BE49-F238E27FC236}">
                <a16:creationId xmlns:a16="http://schemas.microsoft.com/office/drawing/2014/main" id="{380ABA7D-10ED-E6C0-51E5-88E993CF3BD7}"/>
              </a:ext>
            </a:extLst>
          </p:cNvPr>
          <p:cNvSpPr>
            <a:spLocks noGrp="1"/>
          </p:cNvSpPr>
          <p:nvPr>
            <p:ph type="sldNum" sz="quarter" idx="7"/>
          </p:nvPr>
        </p:nvSpPr>
        <p:spPr>
          <a:xfrm>
            <a:off x="11483753" y="6377941"/>
            <a:ext cx="539736" cy="276232"/>
          </a:xfrm>
          <a:prstGeom prst="rect">
            <a:avLst/>
          </a:prstGeom>
        </p:spPr>
        <p:txBody>
          <a:bodyPr/>
          <a:lstStyle>
            <a:lvl1pPr algn="ctr">
              <a:defRPr b="1">
                <a:solidFill>
                  <a:schemeClr val="tx1"/>
                </a:solidFill>
              </a:defRPr>
            </a:lvl1pPr>
          </a:lstStyle>
          <a:p>
            <a:fld id="{2A2FA9BB-5AFD-594D-8C97-549931CA64BA}" type="slidenum">
              <a:rPr lang="en-US" smtClean="0"/>
              <a:t>‹#›</a:t>
            </a:fld>
            <a:endParaRPr lang="en-US"/>
          </a:p>
        </p:txBody>
      </p:sp>
    </p:spTree>
    <p:extLst>
      <p:ext uri="{BB962C8B-B14F-4D97-AF65-F5344CB8AC3E}">
        <p14:creationId xmlns:p14="http://schemas.microsoft.com/office/powerpoint/2010/main" val="2975221399"/>
      </p:ext>
    </p:extLst>
  </p:cSld>
  <p:clrMapOvr>
    <a:masterClrMapping/>
  </p:clrMapOvr>
  <p:hf hdr="0" ftr="0" dt="0"/>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obj" preserve="1">
  <p:cSld name="4_Title and Content">
    <p:bg>
      <p:bgRef idx="1001">
        <a:schemeClr val="bg2"/>
      </p:bgRef>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0B00F213-018F-605C-4309-878D4B21086E}"/>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1475202" y="228904"/>
            <a:ext cx="539737" cy="540485"/>
          </a:xfrm>
          <a:prstGeom prst="rect">
            <a:avLst/>
          </a:prstGeom>
        </p:spPr>
      </p:pic>
      <p:sp>
        <p:nvSpPr>
          <p:cNvPr id="2" name="Holder 2"/>
          <p:cNvSpPr>
            <a:spLocks noGrp="1"/>
          </p:cNvSpPr>
          <p:nvPr>
            <p:ph type="title"/>
          </p:nvPr>
        </p:nvSpPr>
        <p:spPr>
          <a:xfrm>
            <a:off x="648000" y="414002"/>
            <a:ext cx="5448000" cy="1532727"/>
          </a:xfrm>
        </p:spPr>
        <p:txBody>
          <a:bodyPr lIns="0" tIns="0" rIns="0" bIns="0"/>
          <a:lstStyle>
            <a:lvl1pPr>
              <a:lnSpc>
                <a:spcPct val="100000"/>
              </a:lnSpc>
              <a:defRPr sz="4974" b="1" i="0" spc="-25" dirty="0">
                <a:solidFill>
                  <a:srgbClr val="FFFFFF"/>
                </a:solidFill>
                <a:latin typeface="Atkinson Hyperlegible"/>
                <a:ea typeface="+mj-ea"/>
                <a:cs typeface="Atkinson Hyperlegible"/>
              </a:defRPr>
            </a:lvl1pPr>
          </a:lstStyle>
          <a:p>
            <a:r>
              <a:rPr lang="en-GB"/>
              <a:t>Click to edit Master title style</a:t>
            </a:r>
            <a:endParaRPr/>
          </a:p>
        </p:txBody>
      </p:sp>
      <p:sp>
        <p:nvSpPr>
          <p:cNvPr id="3" name="Holder 3"/>
          <p:cNvSpPr>
            <a:spLocks noGrp="1"/>
          </p:cNvSpPr>
          <p:nvPr>
            <p:ph type="body" idx="1"/>
          </p:nvPr>
        </p:nvSpPr>
        <p:spPr>
          <a:xfrm>
            <a:off x="647998" y="2132751"/>
            <a:ext cx="3575556" cy="276999"/>
          </a:xfrm>
        </p:spPr>
        <p:txBody>
          <a:bodyPr lIns="0" tIns="0" rIns="0" bIns="0"/>
          <a:lstStyle>
            <a:lvl1pPr>
              <a:defRPr sz="1798" b="1" spc="-10" dirty="0">
                <a:solidFill>
                  <a:srgbClr val="FFFFFF"/>
                </a:solidFill>
                <a:latin typeface="Atkinson Hyperlegible"/>
                <a:cs typeface="Atkinson Hyperlegible"/>
              </a:defRPr>
            </a:lvl1pPr>
          </a:lstStyle>
          <a:p>
            <a:pPr lvl="0"/>
            <a:r>
              <a:rPr lang="en-GB"/>
              <a:t>Click to edit Master text styles</a:t>
            </a:r>
          </a:p>
        </p:txBody>
      </p:sp>
      <p:sp>
        <p:nvSpPr>
          <p:cNvPr id="17" name="Holder 3">
            <a:extLst>
              <a:ext uri="{FF2B5EF4-FFF2-40B4-BE49-F238E27FC236}">
                <a16:creationId xmlns:a16="http://schemas.microsoft.com/office/drawing/2014/main" id="{97E7AAB1-5701-7375-84AC-112CF658B335}"/>
              </a:ext>
            </a:extLst>
          </p:cNvPr>
          <p:cNvSpPr>
            <a:spLocks noGrp="1"/>
          </p:cNvSpPr>
          <p:nvPr>
            <p:ph type="body" idx="10"/>
          </p:nvPr>
        </p:nvSpPr>
        <p:spPr>
          <a:xfrm>
            <a:off x="647998" y="2770851"/>
            <a:ext cx="10800000" cy="276999"/>
          </a:xfrm>
        </p:spPr>
        <p:txBody>
          <a:bodyPr lIns="0" tIns="0" rIns="0" bIns="0"/>
          <a:lstStyle>
            <a:lvl1pPr>
              <a:defRPr sz="1798" spc="-10" dirty="0">
                <a:solidFill>
                  <a:srgbClr val="FFFFFF"/>
                </a:solidFill>
                <a:latin typeface="Atkinson Hyperlegible"/>
                <a:cs typeface="Atkinson Hyperlegible"/>
              </a:defRPr>
            </a:lvl1pPr>
          </a:lstStyle>
          <a:p>
            <a:pPr lvl="0"/>
            <a:r>
              <a:rPr lang="en-GB"/>
              <a:t>Click to edit Master text styles</a:t>
            </a:r>
          </a:p>
        </p:txBody>
      </p:sp>
      <p:sp>
        <p:nvSpPr>
          <p:cNvPr id="4" name="Slide Number Placeholder 53">
            <a:extLst>
              <a:ext uri="{FF2B5EF4-FFF2-40B4-BE49-F238E27FC236}">
                <a16:creationId xmlns:a16="http://schemas.microsoft.com/office/drawing/2014/main" id="{441CC961-D9B4-1CFA-DB2E-D364B4F91BD0}"/>
              </a:ext>
            </a:extLst>
          </p:cNvPr>
          <p:cNvSpPr>
            <a:spLocks noGrp="1"/>
          </p:cNvSpPr>
          <p:nvPr>
            <p:ph type="sldNum" sz="quarter" idx="7"/>
          </p:nvPr>
        </p:nvSpPr>
        <p:spPr>
          <a:xfrm>
            <a:off x="11483753" y="6377941"/>
            <a:ext cx="539736" cy="276232"/>
          </a:xfrm>
          <a:prstGeom prst="rect">
            <a:avLst/>
          </a:prstGeom>
        </p:spPr>
        <p:txBody>
          <a:bodyPr/>
          <a:lstStyle>
            <a:lvl1pPr algn="ctr">
              <a:defRPr b="1">
                <a:solidFill>
                  <a:schemeClr val="bg1"/>
                </a:solidFill>
              </a:defRPr>
            </a:lvl1pPr>
          </a:lstStyle>
          <a:p>
            <a:fld id="{2A2FA9BB-5AFD-594D-8C97-549931CA64BA}" type="slidenum">
              <a:rPr lang="en-US" smtClean="0"/>
              <a:t>‹#›</a:t>
            </a:fld>
            <a:endParaRPr lang="en-US"/>
          </a:p>
        </p:txBody>
      </p:sp>
      <p:sp>
        <p:nvSpPr>
          <p:cNvPr id="5" name="object 4">
            <a:extLst>
              <a:ext uri="{FF2B5EF4-FFF2-40B4-BE49-F238E27FC236}">
                <a16:creationId xmlns:a16="http://schemas.microsoft.com/office/drawing/2014/main" id="{896AA441-3BB2-1134-4379-B93BECE77565}"/>
              </a:ext>
            </a:extLst>
          </p:cNvPr>
          <p:cNvSpPr txBox="1"/>
          <p:nvPr/>
        </p:nvSpPr>
        <p:spPr>
          <a:xfrm>
            <a:off x="399982" y="4948780"/>
            <a:ext cx="153119" cy="1478087"/>
          </a:xfrm>
          <a:prstGeom prst="rect">
            <a:avLst/>
          </a:prstGeom>
        </p:spPr>
        <p:txBody>
          <a:bodyPr vert="vert270" wrap="square" lIns="0" tIns="6316" rIns="0" bIns="0" rtlCol="0">
            <a:spAutoFit/>
          </a:bodyPr>
          <a:lstStyle/>
          <a:p>
            <a:pPr marL="12631">
              <a:lnSpc>
                <a:spcPct val="100000"/>
              </a:lnSpc>
              <a:spcBef>
                <a:spcPts val="50"/>
              </a:spcBef>
            </a:pPr>
            <a:r>
              <a:rPr sz="995" b="1" spc="-30">
                <a:solidFill>
                  <a:srgbClr val="FFFFFF"/>
                </a:solidFill>
                <a:latin typeface="Atkinson Hyperlegible"/>
                <a:cs typeface="Atkinson Hyperlegible"/>
              </a:rPr>
              <a:t>Accelerating</a:t>
            </a:r>
            <a:r>
              <a:rPr sz="995" b="1" spc="5">
                <a:solidFill>
                  <a:srgbClr val="FFFFFF"/>
                </a:solidFill>
                <a:latin typeface="Atkinson Hyperlegible"/>
                <a:cs typeface="Atkinson Hyperlegible"/>
              </a:rPr>
              <a:t> </a:t>
            </a:r>
            <a:r>
              <a:rPr lang="en-GB" sz="995" b="1" spc="-35">
                <a:solidFill>
                  <a:srgbClr val="FFFFFF"/>
                </a:solidFill>
                <a:latin typeface="Atkinson Hyperlegible"/>
                <a:cs typeface="Atkinson Hyperlegible"/>
              </a:rPr>
              <a:t>N</a:t>
            </a:r>
            <a:r>
              <a:rPr sz="995" b="1" spc="-35">
                <a:solidFill>
                  <a:srgbClr val="FFFFFF"/>
                </a:solidFill>
                <a:latin typeface="Atkinson Hyperlegible"/>
                <a:cs typeface="Atkinson Hyperlegible"/>
              </a:rPr>
              <a:t>et</a:t>
            </a:r>
            <a:r>
              <a:rPr lang="en-GB" sz="995" b="1" spc="-35">
                <a:solidFill>
                  <a:srgbClr val="FFFFFF"/>
                </a:solidFill>
                <a:latin typeface="Atkinson Hyperlegible"/>
                <a:cs typeface="Atkinson Hyperlegible"/>
              </a:rPr>
              <a:t> </a:t>
            </a:r>
            <a:r>
              <a:rPr lang="en-GB" sz="995" b="1" spc="-20">
                <a:solidFill>
                  <a:srgbClr val="FFFFFF"/>
                </a:solidFill>
                <a:latin typeface="Atkinson Hyperlegible"/>
                <a:cs typeface="Atkinson Hyperlegible"/>
              </a:rPr>
              <a:t>Z</a:t>
            </a:r>
            <a:r>
              <a:rPr sz="995" b="1" spc="-20" err="1">
                <a:solidFill>
                  <a:srgbClr val="FFFFFF"/>
                </a:solidFill>
                <a:latin typeface="Atkinson Hyperlegible"/>
                <a:cs typeface="Atkinson Hyperlegible"/>
              </a:rPr>
              <a:t>ero</a:t>
            </a:r>
            <a:endParaRPr sz="995">
              <a:latin typeface="Atkinson Hyperlegible"/>
              <a:cs typeface="Atkinson Hyperlegible"/>
            </a:endParaRPr>
          </a:p>
        </p:txBody>
      </p:sp>
    </p:spTree>
    <p:extLst>
      <p:ext uri="{BB962C8B-B14F-4D97-AF65-F5344CB8AC3E}">
        <p14:creationId xmlns:p14="http://schemas.microsoft.com/office/powerpoint/2010/main" val="464459677"/>
      </p:ext>
    </p:extLst>
  </p:cSld>
  <p:clrMapOvr>
    <a:overrideClrMapping bg1="lt1" tx1="dk1" bg2="lt2" tx2="dk2" accent1="accent1" accent2="accent2" accent3="accent3" accent4="accent4" accent5="accent5" accent6="accent6" hlink="hlink" folHlink="folHlink"/>
  </p:clrMapOvr>
  <p:hf hdr="0" ftr="0" dt="0"/>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p:cSld name="7_Title and Content">
    <p:bg>
      <p:bgRef idx="1001">
        <a:schemeClr val="bg2"/>
      </p:bgRef>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0B00F213-018F-605C-4309-878D4B21086E}"/>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1475202" y="228904"/>
            <a:ext cx="539737" cy="540485"/>
          </a:xfrm>
          <a:prstGeom prst="rect">
            <a:avLst/>
          </a:prstGeom>
        </p:spPr>
      </p:pic>
      <p:sp>
        <p:nvSpPr>
          <p:cNvPr id="3" name="Holder 3"/>
          <p:cNvSpPr>
            <a:spLocks noGrp="1"/>
          </p:cNvSpPr>
          <p:nvPr>
            <p:ph type="body" idx="1"/>
          </p:nvPr>
        </p:nvSpPr>
        <p:spPr>
          <a:xfrm>
            <a:off x="7888656" y="1362270"/>
            <a:ext cx="3575556" cy="276999"/>
          </a:xfrm>
        </p:spPr>
        <p:txBody>
          <a:bodyPr lIns="0" tIns="0" rIns="0" bIns="0"/>
          <a:lstStyle>
            <a:lvl1pPr>
              <a:defRPr sz="1798" b="1" spc="-10" dirty="0">
                <a:solidFill>
                  <a:srgbClr val="FFFFFF"/>
                </a:solidFill>
                <a:latin typeface="Atkinson Hyperlegible"/>
                <a:cs typeface="Atkinson Hyperlegible"/>
              </a:defRPr>
            </a:lvl1pPr>
          </a:lstStyle>
          <a:p>
            <a:pPr lvl="0"/>
            <a:r>
              <a:rPr lang="en-GB"/>
              <a:t>Click to edit Master text styles</a:t>
            </a:r>
          </a:p>
        </p:txBody>
      </p:sp>
      <p:sp>
        <p:nvSpPr>
          <p:cNvPr id="17" name="Holder 3">
            <a:extLst>
              <a:ext uri="{FF2B5EF4-FFF2-40B4-BE49-F238E27FC236}">
                <a16:creationId xmlns:a16="http://schemas.microsoft.com/office/drawing/2014/main" id="{97E7AAB1-5701-7375-84AC-112CF658B335}"/>
              </a:ext>
            </a:extLst>
          </p:cNvPr>
          <p:cNvSpPr>
            <a:spLocks noGrp="1"/>
          </p:cNvSpPr>
          <p:nvPr>
            <p:ph type="body" idx="10"/>
          </p:nvPr>
        </p:nvSpPr>
        <p:spPr>
          <a:xfrm>
            <a:off x="7888656" y="1884784"/>
            <a:ext cx="3575556" cy="276999"/>
          </a:xfrm>
        </p:spPr>
        <p:txBody>
          <a:bodyPr lIns="0" tIns="0" rIns="0" bIns="0"/>
          <a:lstStyle>
            <a:lvl1pPr>
              <a:defRPr sz="1798" spc="-10" dirty="0">
                <a:solidFill>
                  <a:srgbClr val="FFFFFF"/>
                </a:solidFill>
                <a:latin typeface="Atkinson Hyperlegible"/>
                <a:cs typeface="Atkinson Hyperlegible"/>
              </a:defRPr>
            </a:lvl1pPr>
          </a:lstStyle>
          <a:p>
            <a:pPr lvl="0"/>
            <a:r>
              <a:rPr lang="en-GB"/>
              <a:t>Click to edit Master text styles</a:t>
            </a:r>
          </a:p>
        </p:txBody>
      </p:sp>
      <p:sp>
        <p:nvSpPr>
          <p:cNvPr id="4" name="Slide Number Placeholder 53">
            <a:extLst>
              <a:ext uri="{FF2B5EF4-FFF2-40B4-BE49-F238E27FC236}">
                <a16:creationId xmlns:a16="http://schemas.microsoft.com/office/drawing/2014/main" id="{441CC961-D9B4-1CFA-DB2E-D364B4F91BD0}"/>
              </a:ext>
            </a:extLst>
          </p:cNvPr>
          <p:cNvSpPr>
            <a:spLocks noGrp="1"/>
          </p:cNvSpPr>
          <p:nvPr>
            <p:ph type="sldNum" sz="quarter" idx="7"/>
          </p:nvPr>
        </p:nvSpPr>
        <p:spPr>
          <a:xfrm>
            <a:off x="11483753" y="6377941"/>
            <a:ext cx="539736" cy="276232"/>
          </a:xfrm>
          <a:prstGeom prst="rect">
            <a:avLst/>
          </a:prstGeom>
        </p:spPr>
        <p:txBody>
          <a:bodyPr/>
          <a:lstStyle>
            <a:lvl1pPr algn="ctr">
              <a:defRPr b="1">
                <a:solidFill>
                  <a:schemeClr val="bg1"/>
                </a:solidFill>
              </a:defRPr>
            </a:lvl1pPr>
          </a:lstStyle>
          <a:p>
            <a:fld id="{2A2FA9BB-5AFD-594D-8C97-549931CA64BA}" type="slidenum">
              <a:rPr lang="en-US" smtClean="0"/>
              <a:t>‹#›</a:t>
            </a:fld>
            <a:endParaRPr lang="en-US"/>
          </a:p>
        </p:txBody>
      </p:sp>
      <p:sp>
        <p:nvSpPr>
          <p:cNvPr id="5" name="object 4">
            <a:extLst>
              <a:ext uri="{FF2B5EF4-FFF2-40B4-BE49-F238E27FC236}">
                <a16:creationId xmlns:a16="http://schemas.microsoft.com/office/drawing/2014/main" id="{634D8F12-D1DD-D213-88D7-2E479FE9D4F9}"/>
              </a:ext>
            </a:extLst>
          </p:cNvPr>
          <p:cNvSpPr txBox="1"/>
          <p:nvPr/>
        </p:nvSpPr>
        <p:spPr>
          <a:xfrm>
            <a:off x="399982" y="4948780"/>
            <a:ext cx="153119" cy="1478087"/>
          </a:xfrm>
          <a:prstGeom prst="rect">
            <a:avLst/>
          </a:prstGeom>
        </p:spPr>
        <p:txBody>
          <a:bodyPr vert="vert270" wrap="square" lIns="0" tIns="6316" rIns="0" bIns="0" rtlCol="0">
            <a:spAutoFit/>
          </a:bodyPr>
          <a:lstStyle/>
          <a:p>
            <a:pPr marL="12631">
              <a:lnSpc>
                <a:spcPct val="100000"/>
              </a:lnSpc>
              <a:spcBef>
                <a:spcPts val="50"/>
              </a:spcBef>
            </a:pPr>
            <a:r>
              <a:rPr sz="995" b="1" spc="-30">
                <a:solidFill>
                  <a:srgbClr val="FFFFFF"/>
                </a:solidFill>
                <a:latin typeface="Atkinson Hyperlegible"/>
                <a:cs typeface="Atkinson Hyperlegible"/>
              </a:rPr>
              <a:t>Accelerating</a:t>
            </a:r>
            <a:r>
              <a:rPr sz="995" b="1" spc="5">
                <a:solidFill>
                  <a:srgbClr val="FFFFFF"/>
                </a:solidFill>
                <a:latin typeface="Atkinson Hyperlegible"/>
                <a:cs typeface="Atkinson Hyperlegible"/>
              </a:rPr>
              <a:t> </a:t>
            </a:r>
            <a:r>
              <a:rPr lang="en-GB" sz="995" b="1" spc="-35">
                <a:solidFill>
                  <a:srgbClr val="FFFFFF"/>
                </a:solidFill>
                <a:latin typeface="Atkinson Hyperlegible"/>
                <a:cs typeface="Atkinson Hyperlegible"/>
              </a:rPr>
              <a:t>N</a:t>
            </a:r>
            <a:r>
              <a:rPr sz="995" b="1" spc="-35">
                <a:solidFill>
                  <a:srgbClr val="FFFFFF"/>
                </a:solidFill>
                <a:latin typeface="Atkinson Hyperlegible"/>
                <a:cs typeface="Atkinson Hyperlegible"/>
              </a:rPr>
              <a:t>et</a:t>
            </a:r>
            <a:r>
              <a:rPr lang="en-GB" sz="995" b="1" spc="-35">
                <a:solidFill>
                  <a:srgbClr val="FFFFFF"/>
                </a:solidFill>
                <a:latin typeface="Atkinson Hyperlegible"/>
                <a:cs typeface="Atkinson Hyperlegible"/>
              </a:rPr>
              <a:t> </a:t>
            </a:r>
            <a:r>
              <a:rPr lang="en-GB" sz="995" b="1" spc="-20">
                <a:solidFill>
                  <a:srgbClr val="FFFFFF"/>
                </a:solidFill>
                <a:latin typeface="Atkinson Hyperlegible"/>
                <a:cs typeface="Atkinson Hyperlegible"/>
              </a:rPr>
              <a:t>Z</a:t>
            </a:r>
            <a:r>
              <a:rPr sz="995" b="1" spc="-20" err="1">
                <a:solidFill>
                  <a:srgbClr val="FFFFFF"/>
                </a:solidFill>
                <a:latin typeface="Atkinson Hyperlegible"/>
                <a:cs typeface="Atkinson Hyperlegible"/>
              </a:rPr>
              <a:t>ero</a:t>
            </a:r>
            <a:endParaRPr sz="995">
              <a:latin typeface="Atkinson Hyperlegible"/>
              <a:cs typeface="Atkinson Hyperlegible"/>
            </a:endParaRPr>
          </a:p>
        </p:txBody>
      </p:sp>
      <p:sp>
        <p:nvSpPr>
          <p:cNvPr id="8" name="Picture Placeholder 7">
            <a:extLst>
              <a:ext uri="{FF2B5EF4-FFF2-40B4-BE49-F238E27FC236}">
                <a16:creationId xmlns:a16="http://schemas.microsoft.com/office/drawing/2014/main" id="{50F0E1E8-844D-8642-94AE-5CF0130087C1}"/>
              </a:ext>
            </a:extLst>
          </p:cNvPr>
          <p:cNvSpPr>
            <a:spLocks noGrp="1"/>
          </p:cNvSpPr>
          <p:nvPr>
            <p:ph type="pic" sz="quarter" idx="11"/>
          </p:nvPr>
        </p:nvSpPr>
        <p:spPr>
          <a:xfrm>
            <a:off x="727788" y="1362269"/>
            <a:ext cx="6567964" cy="276232"/>
          </a:xfrm>
        </p:spPr>
        <p:txBody>
          <a:bodyPr/>
          <a:lstStyle/>
          <a:p>
            <a:r>
              <a:rPr lang="en-GB"/>
              <a:t>Click icon to add picture</a:t>
            </a:r>
            <a:endParaRPr lang="en-US"/>
          </a:p>
        </p:txBody>
      </p:sp>
      <p:cxnSp>
        <p:nvCxnSpPr>
          <p:cNvPr id="10" name="Straight Connector 9">
            <a:extLst>
              <a:ext uri="{FF2B5EF4-FFF2-40B4-BE49-F238E27FC236}">
                <a16:creationId xmlns:a16="http://schemas.microsoft.com/office/drawing/2014/main" id="{CE94EEC8-2C09-54B4-BA54-5654FDAD40BD}"/>
              </a:ext>
            </a:extLst>
          </p:cNvPr>
          <p:cNvCxnSpPr>
            <a:cxnSpLocks/>
          </p:cNvCxnSpPr>
          <p:nvPr/>
        </p:nvCxnSpPr>
        <p:spPr>
          <a:xfrm>
            <a:off x="727788" y="933061"/>
            <a:ext cx="1146421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269452"/>
      </p:ext>
    </p:extLst>
  </p:cSld>
  <p:clrMapOvr>
    <a:overrideClrMapping bg1="lt1" tx1="dk1" bg2="lt2" tx2="dk2" accent1="accent1" accent2="accent2" accent3="accent3" accent4="accent4" accent5="accent5" accent6="accent6" hlink="hlink" folHlink="folHlink"/>
  </p:clrMapOvr>
  <p:hf hdr="0" ftr="0" dt="0"/>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p:cSld name="10_Title and Content">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0B00F213-018F-605C-4309-878D4B21086E}"/>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1475202" y="228904"/>
            <a:ext cx="539737" cy="540485"/>
          </a:xfrm>
          <a:prstGeom prst="rect">
            <a:avLst/>
          </a:prstGeom>
        </p:spPr>
      </p:pic>
      <p:sp>
        <p:nvSpPr>
          <p:cNvPr id="3" name="Holder 3"/>
          <p:cNvSpPr>
            <a:spLocks noGrp="1"/>
          </p:cNvSpPr>
          <p:nvPr>
            <p:ph type="body" idx="1"/>
          </p:nvPr>
        </p:nvSpPr>
        <p:spPr>
          <a:xfrm>
            <a:off x="7888656" y="1362270"/>
            <a:ext cx="3575556" cy="276999"/>
          </a:xfrm>
        </p:spPr>
        <p:txBody>
          <a:bodyPr lIns="0" tIns="0" rIns="0" bIns="0"/>
          <a:lstStyle>
            <a:lvl1pPr>
              <a:defRPr sz="1798" b="1" spc="-10" dirty="0">
                <a:solidFill>
                  <a:schemeClr val="tx1"/>
                </a:solidFill>
                <a:latin typeface="Atkinson Hyperlegible"/>
                <a:cs typeface="Atkinson Hyperlegible"/>
              </a:defRPr>
            </a:lvl1pPr>
          </a:lstStyle>
          <a:p>
            <a:pPr lvl="0"/>
            <a:r>
              <a:rPr lang="en-GB"/>
              <a:t>Click to edit Master text styles</a:t>
            </a:r>
          </a:p>
        </p:txBody>
      </p:sp>
      <p:sp>
        <p:nvSpPr>
          <p:cNvPr id="17" name="Holder 3">
            <a:extLst>
              <a:ext uri="{FF2B5EF4-FFF2-40B4-BE49-F238E27FC236}">
                <a16:creationId xmlns:a16="http://schemas.microsoft.com/office/drawing/2014/main" id="{97E7AAB1-5701-7375-84AC-112CF658B335}"/>
              </a:ext>
            </a:extLst>
          </p:cNvPr>
          <p:cNvSpPr>
            <a:spLocks noGrp="1"/>
          </p:cNvSpPr>
          <p:nvPr>
            <p:ph type="body" idx="10"/>
          </p:nvPr>
        </p:nvSpPr>
        <p:spPr>
          <a:xfrm>
            <a:off x="7888656" y="1884784"/>
            <a:ext cx="3575556" cy="276999"/>
          </a:xfrm>
        </p:spPr>
        <p:txBody>
          <a:bodyPr lIns="0" tIns="0" rIns="0" bIns="0"/>
          <a:lstStyle>
            <a:lvl1pPr>
              <a:defRPr sz="1798" spc="-10" dirty="0">
                <a:solidFill>
                  <a:schemeClr val="tx1"/>
                </a:solidFill>
                <a:latin typeface="Atkinson Hyperlegible"/>
                <a:cs typeface="Atkinson Hyperlegible"/>
              </a:defRPr>
            </a:lvl1pPr>
          </a:lstStyle>
          <a:p>
            <a:pPr lvl="0"/>
            <a:r>
              <a:rPr lang="en-GB"/>
              <a:t>Click to edit Master text styles</a:t>
            </a:r>
          </a:p>
        </p:txBody>
      </p:sp>
      <p:sp>
        <p:nvSpPr>
          <p:cNvPr id="4" name="Slide Number Placeholder 53">
            <a:extLst>
              <a:ext uri="{FF2B5EF4-FFF2-40B4-BE49-F238E27FC236}">
                <a16:creationId xmlns:a16="http://schemas.microsoft.com/office/drawing/2014/main" id="{441CC961-D9B4-1CFA-DB2E-D364B4F91BD0}"/>
              </a:ext>
            </a:extLst>
          </p:cNvPr>
          <p:cNvSpPr>
            <a:spLocks noGrp="1"/>
          </p:cNvSpPr>
          <p:nvPr>
            <p:ph type="sldNum" sz="quarter" idx="7"/>
          </p:nvPr>
        </p:nvSpPr>
        <p:spPr>
          <a:xfrm>
            <a:off x="11483753" y="6377941"/>
            <a:ext cx="539736" cy="276232"/>
          </a:xfrm>
          <a:prstGeom prst="rect">
            <a:avLst/>
          </a:prstGeom>
        </p:spPr>
        <p:txBody>
          <a:bodyPr/>
          <a:lstStyle>
            <a:lvl1pPr algn="ctr">
              <a:defRPr b="1">
                <a:solidFill>
                  <a:schemeClr val="tx1"/>
                </a:solidFill>
              </a:defRPr>
            </a:lvl1pPr>
          </a:lstStyle>
          <a:p>
            <a:fld id="{2A2FA9BB-5AFD-594D-8C97-549931CA64BA}" type="slidenum">
              <a:rPr lang="en-US" smtClean="0"/>
              <a:t>‹#›</a:t>
            </a:fld>
            <a:endParaRPr lang="en-US"/>
          </a:p>
        </p:txBody>
      </p:sp>
      <p:sp>
        <p:nvSpPr>
          <p:cNvPr id="5" name="object 4">
            <a:extLst>
              <a:ext uri="{FF2B5EF4-FFF2-40B4-BE49-F238E27FC236}">
                <a16:creationId xmlns:a16="http://schemas.microsoft.com/office/drawing/2014/main" id="{634D8F12-D1DD-D213-88D7-2E479FE9D4F9}"/>
              </a:ext>
            </a:extLst>
          </p:cNvPr>
          <p:cNvSpPr txBox="1"/>
          <p:nvPr/>
        </p:nvSpPr>
        <p:spPr>
          <a:xfrm>
            <a:off x="399982" y="4948780"/>
            <a:ext cx="153119" cy="1478087"/>
          </a:xfrm>
          <a:prstGeom prst="rect">
            <a:avLst/>
          </a:prstGeom>
        </p:spPr>
        <p:txBody>
          <a:bodyPr vert="vert270" wrap="square" lIns="0" tIns="6316" rIns="0" bIns="0" rtlCol="0">
            <a:spAutoFit/>
          </a:bodyPr>
          <a:lstStyle/>
          <a:p>
            <a:pPr marL="12631">
              <a:lnSpc>
                <a:spcPct val="100000"/>
              </a:lnSpc>
              <a:spcBef>
                <a:spcPts val="50"/>
              </a:spcBef>
            </a:pPr>
            <a:r>
              <a:rPr sz="995" b="1" spc="-30">
                <a:solidFill>
                  <a:schemeClr val="tx1"/>
                </a:solidFill>
                <a:latin typeface="Atkinson Hyperlegible"/>
                <a:cs typeface="Atkinson Hyperlegible"/>
              </a:rPr>
              <a:t>Accelerating</a:t>
            </a:r>
            <a:r>
              <a:rPr sz="995" b="1" spc="5">
                <a:solidFill>
                  <a:schemeClr val="tx1"/>
                </a:solidFill>
                <a:latin typeface="Atkinson Hyperlegible"/>
                <a:cs typeface="Atkinson Hyperlegible"/>
              </a:rPr>
              <a:t> </a:t>
            </a:r>
            <a:r>
              <a:rPr lang="en-GB" sz="995" b="1" spc="-35">
                <a:solidFill>
                  <a:schemeClr val="tx1"/>
                </a:solidFill>
                <a:latin typeface="Atkinson Hyperlegible"/>
                <a:cs typeface="Atkinson Hyperlegible"/>
              </a:rPr>
              <a:t>N</a:t>
            </a:r>
            <a:r>
              <a:rPr sz="995" b="1" spc="-35">
                <a:solidFill>
                  <a:schemeClr val="tx1"/>
                </a:solidFill>
                <a:latin typeface="Atkinson Hyperlegible"/>
                <a:cs typeface="Atkinson Hyperlegible"/>
              </a:rPr>
              <a:t>et</a:t>
            </a:r>
            <a:r>
              <a:rPr lang="en-GB" sz="995" b="1" spc="-35">
                <a:solidFill>
                  <a:schemeClr val="tx1"/>
                </a:solidFill>
                <a:latin typeface="Atkinson Hyperlegible"/>
                <a:cs typeface="Atkinson Hyperlegible"/>
              </a:rPr>
              <a:t> </a:t>
            </a:r>
            <a:r>
              <a:rPr lang="en-GB" sz="995" b="1" spc="-20">
                <a:solidFill>
                  <a:schemeClr val="tx1"/>
                </a:solidFill>
                <a:latin typeface="Atkinson Hyperlegible"/>
                <a:cs typeface="Atkinson Hyperlegible"/>
              </a:rPr>
              <a:t>Z</a:t>
            </a:r>
            <a:r>
              <a:rPr sz="995" b="1" spc="-20" err="1">
                <a:solidFill>
                  <a:schemeClr val="tx1"/>
                </a:solidFill>
                <a:latin typeface="Atkinson Hyperlegible"/>
                <a:cs typeface="Atkinson Hyperlegible"/>
              </a:rPr>
              <a:t>ero</a:t>
            </a:r>
            <a:endParaRPr sz="995">
              <a:solidFill>
                <a:schemeClr val="tx1"/>
              </a:solidFill>
              <a:latin typeface="Atkinson Hyperlegible"/>
              <a:cs typeface="Atkinson Hyperlegible"/>
            </a:endParaRPr>
          </a:p>
        </p:txBody>
      </p:sp>
      <p:sp>
        <p:nvSpPr>
          <p:cNvPr id="8" name="Picture Placeholder 7">
            <a:extLst>
              <a:ext uri="{FF2B5EF4-FFF2-40B4-BE49-F238E27FC236}">
                <a16:creationId xmlns:a16="http://schemas.microsoft.com/office/drawing/2014/main" id="{50F0E1E8-844D-8642-94AE-5CF0130087C1}"/>
              </a:ext>
            </a:extLst>
          </p:cNvPr>
          <p:cNvSpPr>
            <a:spLocks noGrp="1"/>
          </p:cNvSpPr>
          <p:nvPr>
            <p:ph type="pic" sz="quarter" idx="11"/>
          </p:nvPr>
        </p:nvSpPr>
        <p:spPr>
          <a:xfrm>
            <a:off x="727788" y="1362269"/>
            <a:ext cx="6567964" cy="276232"/>
          </a:xfrm>
        </p:spPr>
        <p:txBody>
          <a:bodyPr/>
          <a:lstStyle/>
          <a:p>
            <a:r>
              <a:rPr lang="en-GB"/>
              <a:t>Click icon to add picture</a:t>
            </a:r>
            <a:endParaRPr lang="en-US"/>
          </a:p>
        </p:txBody>
      </p:sp>
      <p:cxnSp>
        <p:nvCxnSpPr>
          <p:cNvPr id="10" name="Straight Connector 9">
            <a:extLst>
              <a:ext uri="{FF2B5EF4-FFF2-40B4-BE49-F238E27FC236}">
                <a16:creationId xmlns:a16="http://schemas.microsoft.com/office/drawing/2014/main" id="{CE94EEC8-2C09-54B4-BA54-5654FDAD40BD}"/>
              </a:ext>
            </a:extLst>
          </p:cNvPr>
          <p:cNvCxnSpPr>
            <a:cxnSpLocks/>
          </p:cNvCxnSpPr>
          <p:nvPr/>
        </p:nvCxnSpPr>
        <p:spPr>
          <a:xfrm>
            <a:off x="727788" y="933061"/>
            <a:ext cx="114642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3A41C439-B790-0520-3124-63828DDFD538}"/>
              </a:ext>
            </a:extLst>
          </p:cNvPr>
          <p:cNvCxnSpPr>
            <a:cxnSpLocks/>
          </p:cNvCxnSpPr>
          <p:nvPr/>
        </p:nvCxnSpPr>
        <p:spPr>
          <a:xfrm>
            <a:off x="880188" y="1085461"/>
            <a:ext cx="1146421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7571631"/>
      </p:ext>
    </p:extLst>
  </p:cSld>
  <p:clrMapOvr>
    <a:overrideClrMapping bg1="lt1" tx1="dk1" bg2="lt2" tx2="dk2" accent1="accent1" accent2="accent2" accent3="accent3" accent4="accent4" accent5="accent5" accent6="accent6" hlink="hlink" folHlink="folHlink"/>
  </p:clrMapOvr>
  <p:hf hdr="0" ftr="0" dt="0"/>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p:cSld name="9_Title and Content">
    <p:bg>
      <p:bgRef idx="1001">
        <a:schemeClr val="bg2"/>
      </p:bgRef>
    </p:bg>
    <p:spTree>
      <p:nvGrpSpPr>
        <p:cNvPr id="1" name=""/>
        <p:cNvGrpSpPr/>
        <p:nvPr/>
      </p:nvGrpSpPr>
      <p:grpSpPr>
        <a:xfrm>
          <a:off x="0" y="0"/>
          <a:ext cx="0" cy="0"/>
          <a:chOff x="0" y="0"/>
          <a:chExt cx="0" cy="0"/>
        </a:xfrm>
      </p:grpSpPr>
      <p:sp>
        <p:nvSpPr>
          <p:cNvPr id="10" name="Holder 3">
            <a:extLst>
              <a:ext uri="{FF2B5EF4-FFF2-40B4-BE49-F238E27FC236}">
                <a16:creationId xmlns:a16="http://schemas.microsoft.com/office/drawing/2014/main" id="{DBA9484E-C194-11C5-9269-4771C975BE3A}"/>
              </a:ext>
            </a:extLst>
          </p:cNvPr>
          <p:cNvSpPr>
            <a:spLocks noGrp="1"/>
          </p:cNvSpPr>
          <p:nvPr>
            <p:ph type="body" idx="1"/>
          </p:nvPr>
        </p:nvSpPr>
        <p:spPr>
          <a:xfrm>
            <a:off x="1056689" y="997355"/>
            <a:ext cx="2352398" cy="551818"/>
          </a:xfrm>
        </p:spPr>
        <p:txBody>
          <a:bodyPr lIns="0" tIns="0" rIns="0" bIns="0"/>
          <a:lstStyle>
            <a:lvl1pPr>
              <a:defRPr sz="1791" b="1" spc="-20" dirty="0">
                <a:solidFill>
                  <a:schemeClr val="tx1"/>
                </a:solidFill>
                <a:latin typeface="Atkinson Hyperlegible"/>
                <a:cs typeface="Atkinson Hyperlegible"/>
              </a:defRPr>
            </a:lvl1pPr>
          </a:lstStyle>
          <a:p>
            <a:pPr lvl="0"/>
            <a:r>
              <a:rPr lang="en-GB"/>
              <a:t>Click to edit Master text styles</a:t>
            </a:r>
          </a:p>
        </p:txBody>
      </p:sp>
      <p:sp>
        <p:nvSpPr>
          <p:cNvPr id="12" name="Holder 3">
            <a:extLst>
              <a:ext uri="{FF2B5EF4-FFF2-40B4-BE49-F238E27FC236}">
                <a16:creationId xmlns:a16="http://schemas.microsoft.com/office/drawing/2014/main" id="{F711DBA6-19A9-4F50-9D82-14BCCCD6F98F}"/>
              </a:ext>
            </a:extLst>
          </p:cNvPr>
          <p:cNvSpPr>
            <a:spLocks noGrp="1"/>
          </p:cNvSpPr>
          <p:nvPr>
            <p:ph type="body" idx="10"/>
          </p:nvPr>
        </p:nvSpPr>
        <p:spPr>
          <a:xfrm>
            <a:off x="1056689" y="1729192"/>
            <a:ext cx="2352398" cy="386341"/>
          </a:xfrm>
        </p:spPr>
        <p:txBody>
          <a:bodyPr vert="horz" wrap="square" lIns="0" tIns="22860" rIns="0" bIns="0" rtlCol="0">
            <a:spAutoFit/>
          </a:bodyPr>
          <a:lstStyle>
            <a:lvl1pPr>
              <a:defRPr sz="1392" dirty="0">
                <a:solidFill>
                  <a:schemeClr val="bg1"/>
                </a:solidFill>
                <a:latin typeface="Atkinson Hyperlegible"/>
                <a:cs typeface="Atkinson Hyperlegible"/>
              </a:defRPr>
            </a:lvl1pPr>
          </a:lstStyle>
          <a:p>
            <a:pPr marL="12631" marR="5052" lvl="0">
              <a:lnSpc>
                <a:spcPts val="1392"/>
              </a:lnSpc>
              <a:spcBef>
                <a:spcPts val="179"/>
              </a:spcBef>
            </a:pPr>
            <a:r>
              <a:rPr lang="en-GB"/>
              <a:t>Click to edit Master text styles</a:t>
            </a:r>
          </a:p>
        </p:txBody>
      </p:sp>
      <p:sp>
        <p:nvSpPr>
          <p:cNvPr id="13" name="Slide Number Placeholder 53">
            <a:extLst>
              <a:ext uri="{FF2B5EF4-FFF2-40B4-BE49-F238E27FC236}">
                <a16:creationId xmlns:a16="http://schemas.microsoft.com/office/drawing/2014/main" id="{B29E689A-99C8-9E24-E42B-FFA9A150D21D}"/>
              </a:ext>
            </a:extLst>
          </p:cNvPr>
          <p:cNvSpPr>
            <a:spLocks noGrp="1"/>
          </p:cNvSpPr>
          <p:nvPr>
            <p:ph type="sldNum" sz="quarter" idx="7"/>
          </p:nvPr>
        </p:nvSpPr>
        <p:spPr>
          <a:xfrm>
            <a:off x="11483753" y="6377941"/>
            <a:ext cx="539736" cy="276232"/>
          </a:xfrm>
          <a:prstGeom prst="rect">
            <a:avLst/>
          </a:prstGeom>
        </p:spPr>
        <p:txBody>
          <a:bodyPr/>
          <a:lstStyle>
            <a:lvl1pPr algn="ctr">
              <a:defRPr b="1">
                <a:solidFill>
                  <a:schemeClr val="bg1"/>
                </a:solidFill>
              </a:defRPr>
            </a:lvl1pPr>
          </a:lstStyle>
          <a:p>
            <a:fld id="{B6F15528-21DE-4FAA-801E-634DDDAF4B2B}" type="slidenum">
              <a:rPr lang="en-US" smtClean="0">
                <a:latin typeface="+mj-lt"/>
              </a:rPr>
              <a:pPr/>
              <a:t>‹#›</a:t>
            </a:fld>
            <a:endParaRPr lang="en-US">
              <a:latin typeface="+mj-lt"/>
            </a:endParaRPr>
          </a:p>
        </p:txBody>
      </p:sp>
      <p:sp>
        <p:nvSpPr>
          <p:cNvPr id="14" name="Holder 3">
            <a:extLst>
              <a:ext uri="{FF2B5EF4-FFF2-40B4-BE49-F238E27FC236}">
                <a16:creationId xmlns:a16="http://schemas.microsoft.com/office/drawing/2014/main" id="{75C9B7EF-0ADE-D89B-029C-DF2B09BF56F2}"/>
              </a:ext>
            </a:extLst>
          </p:cNvPr>
          <p:cNvSpPr>
            <a:spLocks noGrp="1"/>
          </p:cNvSpPr>
          <p:nvPr>
            <p:ph type="body" idx="11"/>
          </p:nvPr>
        </p:nvSpPr>
        <p:spPr>
          <a:xfrm>
            <a:off x="4651186" y="997355"/>
            <a:ext cx="2352398" cy="551818"/>
          </a:xfrm>
        </p:spPr>
        <p:txBody>
          <a:bodyPr lIns="0" tIns="0" rIns="0" bIns="0"/>
          <a:lstStyle>
            <a:lvl1pPr>
              <a:defRPr sz="1791" b="1" spc="-20" dirty="0">
                <a:solidFill>
                  <a:schemeClr val="tx1"/>
                </a:solidFill>
                <a:latin typeface="Atkinson Hyperlegible"/>
                <a:cs typeface="Atkinson Hyperlegible"/>
              </a:defRPr>
            </a:lvl1pPr>
          </a:lstStyle>
          <a:p>
            <a:pPr lvl="0"/>
            <a:r>
              <a:rPr lang="en-GB"/>
              <a:t>Click to edit Master text styles</a:t>
            </a:r>
          </a:p>
        </p:txBody>
      </p:sp>
      <p:sp>
        <p:nvSpPr>
          <p:cNvPr id="15" name="Holder 3">
            <a:extLst>
              <a:ext uri="{FF2B5EF4-FFF2-40B4-BE49-F238E27FC236}">
                <a16:creationId xmlns:a16="http://schemas.microsoft.com/office/drawing/2014/main" id="{63404E06-7068-BE02-35CA-ADE23CB6DF02}"/>
              </a:ext>
            </a:extLst>
          </p:cNvPr>
          <p:cNvSpPr>
            <a:spLocks noGrp="1"/>
          </p:cNvSpPr>
          <p:nvPr>
            <p:ph type="body" idx="12"/>
          </p:nvPr>
        </p:nvSpPr>
        <p:spPr>
          <a:xfrm>
            <a:off x="4651186" y="1729192"/>
            <a:ext cx="2352398" cy="386341"/>
          </a:xfrm>
        </p:spPr>
        <p:txBody>
          <a:bodyPr vert="horz" wrap="square" lIns="0" tIns="22860" rIns="0" bIns="0" rtlCol="0">
            <a:spAutoFit/>
          </a:bodyPr>
          <a:lstStyle>
            <a:lvl1pPr>
              <a:defRPr sz="1392" dirty="0">
                <a:solidFill>
                  <a:schemeClr val="bg1"/>
                </a:solidFill>
                <a:latin typeface="Atkinson Hyperlegible"/>
                <a:cs typeface="Atkinson Hyperlegible"/>
              </a:defRPr>
            </a:lvl1pPr>
          </a:lstStyle>
          <a:p>
            <a:pPr marL="12631" marR="5052" lvl="0">
              <a:lnSpc>
                <a:spcPts val="1392"/>
              </a:lnSpc>
              <a:spcBef>
                <a:spcPts val="179"/>
              </a:spcBef>
            </a:pPr>
            <a:r>
              <a:rPr lang="en-GB"/>
              <a:t>Click to edit Master text styles</a:t>
            </a:r>
          </a:p>
        </p:txBody>
      </p:sp>
      <p:sp>
        <p:nvSpPr>
          <p:cNvPr id="16" name="Holder 3">
            <a:extLst>
              <a:ext uri="{FF2B5EF4-FFF2-40B4-BE49-F238E27FC236}">
                <a16:creationId xmlns:a16="http://schemas.microsoft.com/office/drawing/2014/main" id="{A2585210-2B09-EED1-8CF4-6D243D2E37D8}"/>
              </a:ext>
            </a:extLst>
          </p:cNvPr>
          <p:cNvSpPr>
            <a:spLocks noGrp="1"/>
          </p:cNvSpPr>
          <p:nvPr>
            <p:ph type="body" idx="13"/>
          </p:nvPr>
        </p:nvSpPr>
        <p:spPr>
          <a:xfrm>
            <a:off x="8331951" y="997355"/>
            <a:ext cx="2352398" cy="551818"/>
          </a:xfrm>
        </p:spPr>
        <p:txBody>
          <a:bodyPr lIns="0" tIns="0" rIns="0" bIns="0"/>
          <a:lstStyle>
            <a:lvl1pPr>
              <a:defRPr sz="1791" b="1" spc="-20" dirty="0">
                <a:solidFill>
                  <a:schemeClr val="tx1"/>
                </a:solidFill>
                <a:latin typeface="Atkinson Hyperlegible"/>
                <a:cs typeface="Atkinson Hyperlegible"/>
              </a:defRPr>
            </a:lvl1pPr>
          </a:lstStyle>
          <a:p>
            <a:pPr lvl="0"/>
            <a:r>
              <a:rPr lang="en-GB"/>
              <a:t>Click to edit Master text styles</a:t>
            </a:r>
          </a:p>
        </p:txBody>
      </p:sp>
      <p:sp>
        <p:nvSpPr>
          <p:cNvPr id="18" name="Holder 3">
            <a:extLst>
              <a:ext uri="{FF2B5EF4-FFF2-40B4-BE49-F238E27FC236}">
                <a16:creationId xmlns:a16="http://schemas.microsoft.com/office/drawing/2014/main" id="{09CE0DB7-5C24-5983-DAFA-F785D804F9E7}"/>
              </a:ext>
            </a:extLst>
          </p:cNvPr>
          <p:cNvSpPr>
            <a:spLocks noGrp="1"/>
          </p:cNvSpPr>
          <p:nvPr>
            <p:ph type="body" idx="14"/>
          </p:nvPr>
        </p:nvSpPr>
        <p:spPr>
          <a:xfrm>
            <a:off x="8331951" y="1729192"/>
            <a:ext cx="2352398" cy="386341"/>
          </a:xfrm>
        </p:spPr>
        <p:txBody>
          <a:bodyPr vert="horz" wrap="square" lIns="0" tIns="22860" rIns="0" bIns="0" rtlCol="0">
            <a:spAutoFit/>
          </a:bodyPr>
          <a:lstStyle>
            <a:lvl1pPr>
              <a:defRPr sz="1392" dirty="0">
                <a:solidFill>
                  <a:schemeClr val="bg1"/>
                </a:solidFill>
                <a:latin typeface="Atkinson Hyperlegible"/>
                <a:cs typeface="Atkinson Hyperlegible"/>
              </a:defRPr>
            </a:lvl1pPr>
          </a:lstStyle>
          <a:p>
            <a:pPr marL="12631" marR="5052" lvl="0">
              <a:lnSpc>
                <a:spcPts val="1392"/>
              </a:lnSpc>
              <a:spcBef>
                <a:spcPts val="179"/>
              </a:spcBef>
            </a:pPr>
            <a:r>
              <a:rPr lang="en-GB"/>
              <a:t>Click to edit Master text styles</a:t>
            </a:r>
          </a:p>
        </p:txBody>
      </p:sp>
      <p:sp>
        <p:nvSpPr>
          <p:cNvPr id="23" name="object 4">
            <a:extLst>
              <a:ext uri="{FF2B5EF4-FFF2-40B4-BE49-F238E27FC236}">
                <a16:creationId xmlns:a16="http://schemas.microsoft.com/office/drawing/2014/main" id="{F2BA5244-CF4D-1A60-8E35-9DB5179AF049}"/>
              </a:ext>
            </a:extLst>
          </p:cNvPr>
          <p:cNvSpPr txBox="1"/>
          <p:nvPr/>
        </p:nvSpPr>
        <p:spPr>
          <a:xfrm>
            <a:off x="399982" y="4948780"/>
            <a:ext cx="153119" cy="1478087"/>
          </a:xfrm>
          <a:prstGeom prst="rect">
            <a:avLst/>
          </a:prstGeom>
        </p:spPr>
        <p:txBody>
          <a:bodyPr vert="vert270" wrap="square" lIns="0" tIns="6316" rIns="0" bIns="0" rtlCol="0">
            <a:spAutoFit/>
          </a:bodyPr>
          <a:lstStyle/>
          <a:p>
            <a:pPr marL="12631">
              <a:lnSpc>
                <a:spcPct val="100000"/>
              </a:lnSpc>
              <a:spcBef>
                <a:spcPts val="50"/>
              </a:spcBef>
            </a:pPr>
            <a:r>
              <a:rPr sz="995" b="1" spc="-30">
                <a:solidFill>
                  <a:srgbClr val="FFFFFF"/>
                </a:solidFill>
                <a:latin typeface="Atkinson Hyperlegible"/>
                <a:cs typeface="Atkinson Hyperlegible"/>
              </a:rPr>
              <a:t>Accelerating</a:t>
            </a:r>
            <a:r>
              <a:rPr sz="995" b="1" spc="5">
                <a:solidFill>
                  <a:srgbClr val="FFFFFF"/>
                </a:solidFill>
                <a:latin typeface="Atkinson Hyperlegible"/>
                <a:cs typeface="Atkinson Hyperlegible"/>
              </a:rPr>
              <a:t> </a:t>
            </a:r>
            <a:r>
              <a:rPr lang="en-GB" sz="995" b="1" spc="-35">
                <a:solidFill>
                  <a:srgbClr val="FFFFFF"/>
                </a:solidFill>
                <a:latin typeface="Atkinson Hyperlegible"/>
                <a:cs typeface="Atkinson Hyperlegible"/>
              </a:rPr>
              <a:t>N</a:t>
            </a:r>
            <a:r>
              <a:rPr sz="995" b="1" spc="-35">
                <a:solidFill>
                  <a:srgbClr val="FFFFFF"/>
                </a:solidFill>
                <a:latin typeface="Atkinson Hyperlegible"/>
                <a:cs typeface="Atkinson Hyperlegible"/>
              </a:rPr>
              <a:t>et</a:t>
            </a:r>
            <a:r>
              <a:rPr lang="en-GB" sz="995" b="1" spc="-35">
                <a:solidFill>
                  <a:srgbClr val="FFFFFF"/>
                </a:solidFill>
                <a:latin typeface="Atkinson Hyperlegible"/>
                <a:cs typeface="Atkinson Hyperlegible"/>
              </a:rPr>
              <a:t> </a:t>
            </a:r>
            <a:r>
              <a:rPr lang="en-GB" sz="995" b="1" spc="-20">
                <a:solidFill>
                  <a:srgbClr val="FFFFFF"/>
                </a:solidFill>
                <a:latin typeface="Atkinson Hyperlegible"/>
                <a:cs typeface="Atkinson Hyperlegible"/>
              </a:rPr>
              <a:t>Z</a:t>
            </a:r>
            <a:r>
              <a:rPr sz="995" b="1" spc="-20" err="1">
                <a:solidFill>
                  <a:srgbClr val="FFFFFF"/>
                </a:solidFill>
                <a:latin typeface="Atkinson Hyperlegible"/>
                <a:cs typeface="Atkinson Hyperlegible"/>
              </a:rPr>
              <a:t>ero</a:t>
            </a:r>
            <a:endParaRPr sz="995">
              <a:latin typeface="Atkinson Hyperlegible"/>
              <a:cs typeface="Atkinson Hyperlegible"/>
            </a:endParaRPr>
          </a:p>
        </p:txBody>
      </p:sp>
      <p:sp>
        <p:nvSpPr>
          <p:cNvPr id="24" name="Title 13">
            <a:extLst>
              <a:ext uri="{FF2B5EF4-FFF2-40B4-BE49-F238E27FC236}">
                <a16:creationId xmlns:a16="http://schemas.microsoft.com/office/drawing/2014/main" id="{D33E5FE6-8161-C28A-9BBE-E7EBCDFACCD0}"/>
              </a:ext>
            </a:extLst>
          </p:cNvPr>
          <p:cNvSpPr>
            <a:spLocks noGrp="1"/>
          </p:cNvSpPr>
          <p:nvPr>
            <p:ph type="title" hasCustomPrompt="1"/>
          </p:nvPr>
        </p:nvSpPr>
        <p:spPr>
          <a:xfrm>
            <a:off x="1087669" y="4112901"/>
            <a:ext cx="9713129" cy="1226041"/>
          </a:xfrm>
        </p:spPr>
        <p:txBody>
          <a:bodyPr/>
          <a:lstStyle>
            <a:lvl1pPr>
              <a:defRPr sz="7956">
                <a:solidFill>
                  <a:schemeClr val="bg1"/>
                </a:solidFill>
              </a:defRPr>
            </a:lvl1pPr>
          </a:lstStyle>
          <a:p>
            <a:r>
              <a:rPr lang="en-GB"/>
              <a:t>Click to edit title</a:t>
            </a:r>
          </a:p>
        </p:txBody>
      </p:sp>
      <p:pic>
        <p:nvPicPr>
          <p:cNvPr id="25" name="Graphic 24">
            <a:extLst>
              <a:ext uri="{FF2B5EF4-FFF2-40B4-BE49-F238E27FC236}">
                <a16:creationId xmlns:a16="http://schemas.microsoft.com/office/drawing/2014/main" id="{A9CBD3AD-FDF3-773F-A286-3642EDD77C7B}"/>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1475202" y="228904"/>
            <a:ext cx="539737" cy="540485"/>
          </a:xfrm>
          <a:prstGeom prst="rect">
            <a:avLst/>
          </a:prstGeom>
        </p:spPr>
      </p:pic>
      <p:pic>
        <p:nvPicPr>
          <p:cNvPr id="26" name="Graphic 22">
            <a:extLst>
              <a:ext uri="{FF2B5EF4-FFF2-40B4-BE49-F238E27FC236}">
                <a16:creationId xmlns:a16="http://schemas.microsoft.com/office/drawing/2014/main" id="{73C37BA5-68C2-D57E-23FA-536A043168C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1475452" y="228903"/>
            <a:ext cx="539237" cy="539984"/>
          </a:xfrm>
          <a:prstGeom prst="rect">
            <a:avLst/>
          </a:prstGeom>
        </p:spPr>
      </p:pic>
      <p:sp>
        <p:nvSpPr>
          <p:cNvPr id="27" name="Vertical Text Placeholder 8">
            <a:extLst>
              <a:ext uri="{FF2B5EF4-FFF2-40B4-BE49-F238E27FC236}">
                <a16:creationId xmlns:a16="http://schemas.microsoft.com/office/drawing/2014/main" id="{40030413-27DF-9B8F-11C3-9611EA9BEF9C}"/>
              </a:ext>
            </a:extLst>
          </p:cNvPr>
          <p:cNvSpPr>
            <a:spLocks noGrp="1"/>
          </p:cNvSpPr>
          <p:nvPr>
            <p:ph type="body" orient="vert" sz="quarter" idx="22" hasCustomPrompt="1"/>
          </p:nvPr>
        </p:nvSpPr>
        <p:spPr>
          <a:xfrm>
            <a:off x="11677124" y="4540728"/>
            <a:ext cx="153119" cy="1613182"/>
          </a:xfrm>
        </p:spPr>
        <p:txBody>
          <a:bodyPr vert="eaVert"/>
          <a:lstStyle>
            <a:lvl1pPr>
              <a:defRPr sz="995">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Presentation Title</a:t>
            </a:r>
          </a:p>
        </p:txBody>
      </p:sp>
      <p:sp>
        <p:nvSpPr>
          <p:cNvPr id="2" name="object 2">
            <a:extLst>
              <a:ext uri="{FF2B5EF4-FFF2-40B4-BE49-F238E27FC236}">
                <a16:creationId xmlns:a16="http://schemas.microsoft.com/office/drawing/2014/main" id="{97BFEB84-F02F-F8FD-90F5-C105FFA73D18}"/>
              </a:ext>
            </a:extLst>
          </p:cNvPr>
          <p:cNvSpPr/>
          <p:nvPr userDrawn="1"/>
        </p:nvSpPr>
        <p:spPr>
          <a:xfrm>
            <a:off x="0" y="634"/>
            <a:ext cx="12189471" cy="6857367"/>
          </a:xfrm>
          <a:custGeom>
            <a:avLst/>
            <a:gdLst/>
            <a:ahLst/>
            <a:cxnLst/>
            <a:rect l="l" t="t" r="r" b="b"/>
            <a:pathLst>
              <a:path w="12240260" h="6876415">
                <a:moveTo>
                  <a:pt x="12239993" y="0"/>
                </a:moveTo>
                <a:lnTo>
                  <a:pt x="0" y="0"/>
                </a:lnTo>
                <a:lnTo>
                  <a:pt x="0" y="6876008"/>
                </a:lnTo>
                <a:lnTo>
                  <a:pt x="12239993" y="6876008"/>
                </a:lnTo>
                <a:lnTo>
                  <a:pt x="12239993" y="0"/>
                </a:lnTo>
                <a:close/>
              </a:path>
            </a:pathLst>
          </a:custGeom>
          <a:solidFill>
            <a:schemeClr val="bg1"/>
          </a:solidFill>
        </p:spPr>
        <p:txBody>
          <a:bodyPr wrap="square" lIns="0" tIns="0" rIns="0" bIns="0" rtlCol="0"/>
          <a:lstStyle/>
          <a:p>
            <a:r>
              <a:rPr lang="en-GB" sz="1793"/>
              <a:t> </a:t>
            </a:r>
            <a:endParaRPr sz="1793"/>
          </a:p>
        </p:txBody>
      </p:sp>
      <p:sp>
        <p:nvSpPr>
          <p:cNvPr id="3" name="object 4">
            <a:extLst>
              <a:ext uri="{FF2B5EF4-FFF2-40B4-BE49-F238E27FC236}">
                <a16:creationId xmlns:a16="http://schemas.microsoft.com/office/drawing/2014/main" id="{73BC554B-5B71-570F-A866-2154D3334AA5}"/>
              </a:ext>
            </a:extLst>
          </p:cNvPr>
          <p:cNvSpPr txBox="1"/>
          <p:nvPr userDrawn="1"/>
        </p:nvSpPr>
        <p:spPr>
          <a:xfrm>
            <a:off x="399982" y="4948779"/>
            <a:ext cx="153247" cy="1478087"/>
          </a:xfrm>
          <a:prstGeom prst="rect">
            <a:avLst/>
          </a:prstGeom>
        </p:spPr>
        <p:txBody>
          <a:bodyPr vert="vert270" wrap="square" lIns="0" tIns="6324" rIns="0" bIns="0" rtlCol="0">
            <a:spAutoFit/>
          </a:bodyPr>
          <a:lstStyle/>
          <a:p>
            <a:pPr marL="12648">
              <a:lnSpc>
                <a:spcPct val="100000"/>
              </a:lnSpc>
              <a:spcBef>
                <a:spcPts val="50"/>
              </a:spcBef>
            </a:pPr>
            <a:r>
              <a:rPr sz="996" b="1" spc="-30">
                <a:solidFill>
                  <a:schemeClr val="tx1"/>
                </a:solidFill>
                <a:latin typeface="Atkinson Hyperlegible"/>
                <a:cs typeface="Atkinson Hyperlegible"/>
              </a:rPr>
              <a:t>Accelerating</a:t>
            </a:r>
            <a:r>
              <a:rPr sz="996" b="1" spc="5">
                <a:solidFill>
                  <a:schemeClr val="tx1"/>
                </a:solidFill>
                <a:latin typeface="Atkinson Hyperlegible"/>
                <a:cs typeface="Atkinson Hyperlegible"/>
              </a:rPr>
              <a:t> </a:t>
            </a:r>
            <a:r>
              <a:rPr lang="en-GB" sz="996" b="1" spc="-35">
                <a:solidFill>
                  <a:schemeClr val="tx1"/>
                </a:solidFill>
                <a:latin typeface="Atkinson Hyperlegible"/>
                <a:cs typeface="Atkinson Hyperlegible"/>
              </a:rPr>
              <a:t>N</a:t>
            </a:r>
            <a:r>
              <a:rPr sz="996" b="1" spc="-35">
                <a:solidFill>
                  <a:schemeClr val="tx1"/>
                </a:solidFill>
                <a:latin typeface="Atkinson Hyperlegible"/>
                <a:cs typeface="Atkinson Hyperlegible"/>
              </a:rPr>
              <a:t>et</a:t>
            </a:r>
            <a:r>
              <a:rPr lang="en-GB" sz="996" b="1" spc="-35">
                <a:solidFill>
                  <a:schemeClr val="tx1"/>
                </a:solidFill>
                <a:latin typeface="Atkinson Hyperlegible"/>
                <a:cs typeface="Atkinson Hyperlegible"/>
              </a:rPr>
              <a:t> </a:t>
            </a:r>
            <a:r>
              <a:rPr lang="en-GB" sz="996" b="1" spc="-20">
                <a:solidFill>
                  <a:schemeClr val="tx1"/>
                </a:solidFill>
                <a:latin typeface="Atkinson Hyperlegible"/>
                <a:cs typeface="Atkinson Hyperlegible"/>
              </a:rPr>
              <a:t>Z</a:t>
            </a:r>
            <a:r>
              <a:rPr sz="996" b="1" spc="-20" err="1">
                <a:solidFill>
                  <a:schemeClr val="tx1"/>
                </a:solidFill>
                <a:latin typeface="Atkinson Hyperlegible"/>
                <a:cs typeface="Atkinson Hyperlegible"/>
              </a:rPr>
              <a:t>ero</a:t>
            </a:r>
            <a:endParaRPr sz="996">
              <a:solidFill>
                <a:schemeClr val="tx1"/>
              </a:solidFill>
              <a:latin typeface="Atkinson Hyperlegible"/>
              <a:cs typeface="Atkinson Hyperlegible"/>
            </a:endParaRPr>
          </a:p>
        </p:txBody>
      </p:sp>
      <p:pic>
        <p:nvPicPr>
          <p:cNvPr id="4" name="Graphic 3">
            <a:extLst>
              <a:ext uri="{FF2B5EF4-FFF2-40B4-BE49-F238E27FC236}">
                <a16:creationId xmlns:a16="http://schemas.microsoft.com/office/drawing/2014/main" id="{A008CEE3-D3AB-ADFD-E1E4-7B5B6A05B64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475201" y="228903"/>
            <a:ext cx="539737" cy="540485"/>
          </a:xfrm>
          <a:prstGeom prst="rect">
            <a:avLst/>
          </a:prstGeom>
        </p:spPr>
      </p:pic>
    </p:spTree>
    <p:extLst>
      <p:ext uri="{BB962C8B-B14F-4D97-AF65-F5344CB8AC3E}">
        <p14:creationId xmlns:p14="http://schemas.microsoft.com/office/powerpoint/2010/main" val="2308304352"/>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ntent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301752" y="1025717"/>
            <a:ext cx="3144282" cy="2443427"/>
          </a:xfrm>
        </p:spPr>
        <p:txBody>
          <a:bodyPr anchor="t">
            <a:normAutofit/>
          </a:bodyPr>
          <a:lstStyle>
            <a:lvl1pPr>
              <a:defRPr sz="2800">
                <a:solidFill>
                  <a:schemeClr val="tx1"/>
                </a:solidFill>
              </a:defRPr>
            </a:lvl1pPr>
          </a:lstStyle>
          <a:p>
            <a:r>
              <a:rPr lang="en-US"/>
              <a:t>Click to edit Master title style</a:t>
            </a:r>
          </a:p>
        </p:txBody>
      </p:sp>
      <p:sp>
        <p:nvSpPr>
          <p:cNvPr id="3" name="Date Placeholder 2">
            <a:extLst>
              <a:ext uri="{FF2B5EF4-FFF2-40B4-BE49-F238E27FC236}">
                <a16:creationId xmlns:a16="http://schemas.microsoft.com/office/drawing/2014/main" id="{45602332-ECCE-37C9-0CA1-1743D107C8E3}"/>
              </a:ext>
            </a:extLst>
          </p:cNvPr>
          <p:cNvSpPr>
            <a:spLocks noGrp="1"/>
          </p:cNvSpPr>
          <p:nvPr>
            <p:ph type="dt" sz="half" idx="14"/>
          </p:nvPr>
        </p:nvSpPr>
        <p:spPr/>
        <p:txBody>
          <a:bodyPr/>
          <a:lstStyle/>
          <a:p>
            <a:fld id="{38149B0F-FE5F-465D-BF44-EE1D3847CE00}" type="datetime1">
              <a:rPr lang="en-US" smtClean="0"/>
              <a:t>6/24/2026</a:t>
            </a:fld>
            <a:endParaRPr lang="en-US"/>
          </a:p>
        </p:txBody>
      </p:sp>
      <p:sp>
        <p:nvSpPr>
          <p:cNvPr id="7" name="Footer Placeholder 6">
            <a:extLst>
              <a:ext uri="{FF2B5EF4-FFF2-40B4-BE49-F238E27FC236}">
                <a16:creationId xmlns:a16="http://schemas.microsoft.com/office/drawing/2014/main" id="{CA8E192A-D6F1-1585-7133-0041C85402EF}"/>
              </a:ext>
            </a:extLst>
          </p:cNvPr>
          <p:cNvSpPr>
            <a:spLocks noGrp="1"/>
          </p:cNvSpPr>
          <p:nvPr>
            <p:ph type="ftr" sz="quarter" idx="15"/>
          </p:nvPr>
        </p:nvSpPr>
        <p:spPr>
          <a:xfrm>
            <a:off x="4470069" y="210114"/>
            <a:ext cx="2664515" cy="365760"/>
          </a:xfrm>
        </p:spPr>
        <p:txBody>
          <a:bodyPr/>
          <a:lstStyle/>
          <a:p>
            <a:r>
              <a:rPr lang="en-US"/>
              <a:t>Sample Footer Text</a:t>
            </a:r>
          </a:p>
        </p:txBody>
      </p:sp>
      <p:sp>
        <p:nvSpPr>
          <p:cNvPr id="9" name="Slide Number Placeholder 8">
            <a:extLst>
              <a:ext uri="{FF2B5EF4-FFF2-40B4-BE49-F238E27FC236}">
                <a16:creationId xmlns:a16="http://schemas.microsoft.com/office/drawing/2014/main" id="{8437B541-595D-1700-6A76-9AF7590B1866}"/>
              </a:ext>
            </a:extLst>
          </p:cNvPr>
          <p:cNvSpPr>
            <a:spLocks noGrp="1"/>
          </p:cNvSpPr>
          <p:nvPr>
            <p:ph type="sldNum" sz="quarter" idx="16"/>
          </p:nvPr>
        </p:nvSpPr>
        <p:spPr/>
        <p:txBody>
          <a:bodyPr/>
          <a:lstStyle/>
          <a:p>
            <a:fld id="{5E0677F5-4A8A-4BF1-96BE-3BAE8FBAFE2E}" type="slidenum">
              <a:rPr lang="en-US" smtClean="0"/>
              <a:t>‹#›</a:t>
            </a:fld>
            <a:endParaRPr lang="en-US"/>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4470070" y="1025717"/>
            <a:ext cx="7420178" cy="5375082"/>
          </a:xfrm>
        </p:spPr>
        <p:txBody>
          <a:bodyPr vert="horz" lIns="91440" tIns="45720" rIns="82296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854001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p:cSld name="19_Title and Content">
    <p:bg>
      <p:bgRef idx="1001">
        <a:schemeClr val="bg2"/>
      </p:bgRef>
    </p:bg>
    <p:spTree>
      <p:nvGrpSpPr>
        <p:cNvPr id="1" name=""/>
        <p:cNvGrpSpPr/>
        <p:nvPr/>
      </p:nvGrpSpPr>
      <p:grpSpPr>
        <a:xfrm>
          <a:off x="0" y="0"/>
          <a:ext cx="0" cy="0"/>
          <a:chOff x="0" y="0"/>
          <a:chExt cx="0" cy="0"/>
        </a:xfrm>
      </p:grpSpPr>
      <p:sp>
        <p:nvSpPr>
          <p:cNvPr id="3" name="Holder 3"/>
          <p:cNvSpPr>
            <a:spLocks noGrp="1"/>
          </p:cNvSpPr>
          <p:nvPr>
            <p:ph type="body" idx="1"/>
          </p:nvPr>
        </p:nvSpPr>
        <p:spPr>
          <a:xfrm>
            <a:off x="1056689" y="997355"/>
            <a:ext cx="2352398" cy="551818"/>
          </a:xfrm>
        </p:spPr>
        <p:txBody>
          <a:bodyPr lIns="0" tIns="0" rIns="0" bIns="0"/>
          <a:lstStyle>
            <a:lvl1pPr>
              <a:defRPr sz="1791" b="1" spc="-20" dirty="0">
                <a:solidFill>
                  <a:schemeClr val="tx2"/>
                </a:solidFill>
                <a:latin typeface="Atkinson Hyperlegible"/>
                <a:cs typeface="Atkinson Hyperlegible"/>
              </a:defRPr>
            </a:lvl1pPr>
          </a:lstStyle>
          <a:p>
            <a:pPr lvl="0"/>
            <a:r>
              <a:rPr lang="en-GB"/>
              <a:t>Click to edit Master text styles</a:t>
            </a:r>
          </a:p>
        </p:txBody>
      </p:sp>
      <p:sp>
        <p:nvSpPr>
          <p:cNvPr id="17" name="Holder 3">
            <a:extLst>
              <a:ext uri="{FF2B5EF4-FFF2-40B4-BE49-F238E27FC236}">
                <a16:creationId xmlns:a16="http://schemas.microsoft.com/office/drawing/2014/main" id="{97E7AAB1-5701-7375-84AC-112CF658B335}"/>
              </a:ext>
            </a:extLst>
          </p:cNvPr>
          <p:cNvSpPr>
            <a:spLocks noGrp="1"/>
          </p:cNvSpPr>
          <p:nvPr>
            <p:ph type="body" idx="10"/>
          </p:nvPr>
        </p:nvSpPr>
        <p:spPr>
          <a:xfrm>
            <a:off x="1056689" y="1729192"/>
            <a:ext cx="2352398" cy="386341"/>
          </a:xfrm>
        </p:spPr>
        <p:txBody>
          <a:bodyPr vert="horz" wrap="square" lIns="0" tIns="22860" rIns="0" bIns="0" rtlCol="0">
            <a:spAutoFit/>
          </a:bodyPr>
          <a:lstStyle>
            <a:lvl1pPr>
              <a:defRPr sz="1392" dirty="0">
                <a:solidFill>
                  <a:schemeClr val="bg1"/>
                </a:solidFill>
                <a:latin typeface="Atkinson Hyperlegible"/>
                <a:cs typeface="Atkinson Hyperlegible"/>
              </a:defRPr>
            </a:lvl1pPr>
          </a:lstStyle>
          <a:p>
            <a:pPr marL="12631" marR="5052" lvl="0">
              <a:lnSpc>
                <a:spcPts val="1392"/>
              </a:lnSpc>
              <a:spcBef>
                <a:spcPts val="179"/>
              </a:spcBef>
            </a:pPr>
            <a:r>
              <a:rPr lang="en-GB"/>
              <a:t>Click to edit Master text styles</a:t>
            </a:r>
          </a:p>
        </p:txBody>
      </p:sp>
      <p:sp>
        <p:nvSpPr>
          <p:cNvPr id="4" name="Slide Number Placeholder 53">
            <a:extLst>
              <a:ext uri="{FF2B5EF4-FFF2-40B4-BE49-F238E27FC236}">
                <a16:creationId xmlns:a16="http://schemas.microsoft.com/office/drawing/2014/main" id="{441CC961-D9B4-1CFA-DB2E-D364B4F91BD0}"/>
              </a:ext>
            </a:extLst>
          </p:cNvPr>
          <p:cNvSpPr>
            <a:spLocks noGrp="1"/>
          </p:cNvSpPr>
          <p:nvPr>
            <p:ph type="sldNum" sz="quarter" idx="7"/>
          </p:nvPr>
        </p:nvSpPr>
        <p:spPr>
          <a:xfrm>
            <a:off x="11483753" y="6377941"/>
            <a:ext cx="539736" cy="276232"/>
          </a:xfrm>
          <a:prstGeom prst="rect">
            <a:avLst/>
          </a:prstGeom>
        </p:spPr>
        <p:txBody>
          <a:bodyPr/>
          <a:lstStyle>
            <a:lvl1pPr algn="ctr">
              <a:defRPr b="1">
                <a:solidFill>
                  <a:schemeClr val="bg1"/>
                </a:solidFill>
              </a:defRPr>
            </a:lvl1pPr>
          </a:lstStyle>
          <a:p>
            <a:fld id="{2A2FA9BB-5AFD-594D-8C97-549931CA64BA}" type="slidenum">
              <a:rPr lang="en-US" smtClean="0"/>
              <a:t>‹#›</a:t>
            </a:fld>
            <a:endParaRPr lang="en-US"/>
          </a:p>
        </p:txBody>
      </p:sp>
      <p:sp>
        <p:nvSpPr>
          <p:cNvPr id="19" name="Holder 3">
            <a:extLst>
              <a:ext uri="{FF2B5EF4-FFF2-40B4-BE49-F238E27FC236}">
                <a16:creationId xmlns:a16="http://schemas.microsoft.com/office/drawing/2014/main" id="{5EE67F6E-89B1-0D7E-64C5-E367BF9367ED}"/>
              </a:ext>
            </a:extLst>
          </p:cNvPr>
          <p:cNvSpPr>
            <a:spLocks noGrp="1"/>
          </p:cNvSpPr>
          <p:nvPr>
            <p:ph type="body" idx="11"/>
          </p:nvPr>
        </p:nvSpPr>
        <p:spPr>
          <a:xfrm>
            <a:off x="4651186" y="997355"/>
            <a:ext cx="2352398" cy="551818"/>
          </a:xfrm>
        </p:spPr>
        <p:txBody>
          <a:bodyPr lIns="0" tIns="0" rIns="0" bIns="0"/>
          <a:lstStyle>
            <a:lvl1pPr>
              <a:defRPr sz="1791" b="1" spc="-20" dirty="0">
                <a:solidFill>
                  <a:schemeClr val="tx2"/>
                </a:solidFill>
                <a:latin typeface="Atkinson Hyperlegible"/>
                <a:cs typeface="Atkinson Hyperlegible"/>
              </a:defRPr>
            </a:lvl1pPr>
          </a:lstStyle>
          <a:p>
            <a:pPr lvl="0"/>
            <a:r>
              <a:rPr lang="en-GB"/>
              <a:t>Click to edit Master text styles</a:t>
            </a:r>
          </a:p>
        </p:txBody>
      </p:sp>
      <p:sp>
        <p:nvSpPr>
          <p:cNvPr id="20" name="Holder 3">
            <a:extLst>
              <a:ext uri="{FF2B5EF4-FFF2-40B4-BE49-F238E27FC236}">
                <a16:creationId xmlns:a16="http://schemas.microsoft.com/office/drawing/2014/main" id="{5CD197F1-C10D-E492-9CFA-6D9541E7717D}"/>
              </a:ext>
            </a:extLst>
          </p:cNvPr>
          <p:cNvSpPr>
            <a:spLocks noGrp="1"/>
          </p:cNvSpPr>
          <p:nvPr>
            <p:ph type="body" idx="12"/>
          </p:nvPr>
        </p:nvSpPr>
        <p:spPr>
          <a:xfrm>
            <a:off x="4651186" y="1729192"/>
            <a:ext cx="2352398" cy="386341"/>
          </a:xfrm>
        </p:spPr>
        <p:txBody>
          <a:bodyPr vert="horz" wrap="square" lIns="0" tIns="22860" rIns="0" bIns="0" rtlCol="0">
            <a:spAutoFit/>
          </a:bodyPr>
          <a:lstStyle>
            <a:lvl1pPr>
              <a:defRPr sz="1392" dirty="0">
                <a:solidFill>
                  <a:schemeClr val="bg1"/>
                </a:solidFill>
                <a:latin typeface="Atkinson Hyperlegible"/>
                <a:cs typeface="Atkinson Hyperlegible"/>
              </a:defRPr>
            </a:lvl1pPr>
          </a:lstStyle>
          <a:p>
            <a:pPr marL="12631" marR="5052" lvl="0">
              <a:lnSpc>
                <a:spcPts val="1392"/>
              </a:lnSpc>
              <a:spcBef>
                <a:spcPts val="179"/>
              </a:spcBef>
            </a:pPr>
            <a:r>
              <a:rPr lang="en-GB"/>
              <a:t>Click to edit Master text styles</a:t>
            </a:r>
          </a:p>
        </p:txBody>
      </p:sp>
      <p:sp>
        <p:nvSpPr>
          <p:cNvPr id="21" name="Holder 3">
            <a:extLst>
              <a:ext uri="{FF2B5EF4-FFF2-40B4-BE49-F238E27FC236}">
                <a16:creationId xmlns:a16="http://schemas.microsoft.com/office/drawing/2014/main" id="{D9B1DC03-29DA-EAC4-2D32-925D0F61154C}"/>
              </a:ext>
            </a:extLst>
          </p:cNvPr>
          <p:cNvSpPr>
            <a:spLocks noGrp="1"/>
          </p:cNvSpPr>
          <p:nvPr>
            <p:ph type="body" idx="13"/>
          </p:nvPr>
        </p:nvSpPr>
        <p:spPr>
          <a:xfrm>
            <a:off x="8331951" y="997355"/>
            <a:ext cx="2352398" cy="551818"/>
          </a:xfrm>
        </p:spPr>
        <p:txBody>
          <a:bodyPr lIns="0" tIns="0" rIns="0" bIns="0"/>
          <a:lstStyle>
            <a:lvl1pPr>
              <a:defRPr sz="1791" b="1" spc="-20" dirty="0">
                <a:solidFill>
                  <a:schemeClr val="tx2"/>
                </a:solidFill>
                <a:latin typeface="Atkinson Hyperlegible"/>
                <a:cs typeface="Atkinson Hyperlegible"/>
              </a:defRPr>
            </a:lvl1pPr>
          </a:lstStyle>
          <a:p>
            <a:pPr lvl="0"/>
            <a:r>
              <a:rPr lang="en-GB"/>
              <a:t>Click to edit Master text styles</a:t>
            </a:r>
          </a:p>
        </p:txBody>
      </p:sp>
      <p:sp>
        <p:nvSpPr>
          <p:cNvPr id="22" name="Holder 3">
            <a:extLst>
              <a:ext uri="{FF2B5EF4-FFF2-40B4-BE49-F238E27FC236}">
                <a16:creationId xmlns:a16="http://schemas.microsoft.com/office/drawing/2014/main" id="{F22D5C25-30EE-7031-9666-89EF754C4F15}"/>
              </a:ext>
            </a:extLst>
          </p:cNvPr>
          <p:cNvSpPr>
            <a:spLocks noGrp="1"/>
          </p:cNvSpPr>
          <p:nvPr>
            <p:ph type="body" idx="14"/>
          </p:nvPr>
        </p:nvSpPr>
        <p:spPr>
          <a:xfrm>
            <a:off x="8331951" y="1729192"/>
            <a:ext cx="2352398" cy="386341"/>
          </a:xfrm>
        </p:spPr>
        <p:txBody>
          <a:bodyPr vert="horz" wrap="square" lIns="0" tIns="22860" rIns="0" bIns="0" rtlCol="0">
            <a:spAutoFit/>
          </a:bodyPr>
          <a:lstStyle>
            <a:lvl1pPr>
              <a:defRPr sz="1392" dirty="0">
                <a:solidFill>
                  <a:schemeClr val="bg1"/>
                </a:solidFill>
                <a:latin typeface="Atkinson Hyperlegible"/>
                <a:cs typeface="Atkinson Hyperlegible"/>
              </a:defRPr>
            </a:lvl1pPr>
          </a:lstStyle>
          <a:p>
            <a:pPr marL="12631" marR="5052" lvl="0">
              <a:lnSpc>
                <a:spcPts val="1392"/>
              </a:lnSpc>
              <a:spcBef>
                <a:spcPts val="179"/>
              </a:spcBef>
            </a:pPr>
            <a:r>
              <a:rPr lang="en-GB"/>
              <a:t>Click to edit Master text styles</a:t>
            </a:r>
          </a:p>
        </p:txBody>
      </p:sp>
      <p:sp>
        <p:nvSpPr>
          <p:cNvPr id="2" name="object 4">
            <a:extLst>
              <a:ext uri="{FF2B5EF4-FFF2-40B4-BE49-F238E27FC236}">
                <a16:creationId xmlns:a16="http://schemas.microsoft.com/office/drawing/2014/main" id="{F6DCC576-103C-FAB4-9649-5FB041C292D1}"/>
              </a:ext>
            </a:extLst>
          </p:cNvPr>
          <p:cNvSpPr txBox="1"/>
          <p:nvPr/>
        </p:nvSpPr>
        <p:spPr>
          <a:xfrm>
            <a:off x="399982" y="4948780"/>
            <a:ext cx="153119" cy="1478087"/>
          </a:xfrm>
          <a:prstGeom prst="rect">
            <a:avLst/>
          </a:prstGeom>
        </p:spPr>
        <p:txBody>
          <a:bodyPr vert="vert270" wrap="square" lIns="0" tIns="6316" rIns="0" bIns="0" rtlCol="0">
            <a:spAutoFit/>
          </a:bodyPr>
          <a:lstStyle/>
          <a:p>
            <a:pPr marL="12631">
              <a:lnSpc>
                <a:spcPct val="100000"/>
              </a:lnSpc>
              <a:spcBef>
                <a:spcPts val="50"/>
              </a:spcBef>
            </a:pPr>
            <a:r>
              <a:rPr sz="995" b="1" spc="-30">
                <a:solidFill>
                  <a:srgbClr val="FFFFFF"/>
                </a:solidFill>
                <a:latin typeface="Atkinson Hyperlegible"/>
                <a:cs typeface="Atkinson Hyperlegible"/>
              </a:rPr>
              <a:t>Accelerating</a:t>
            </a:r>
            <a:r>
              <a:rPr sz="995" b="1" spc="5">
                <a:solidFill>
                  <a:srgbClr val="FFFFFF"/>
                </a:solidFill>
                <a:latin typeface="Atkinson Hyperlegible"/>
                <a:cs typeface="Atkinson Hyperlegible"/>
              </a:rPr>
              <a:t> </a:t>
            </a:r>
            <a:r>
              <a:rPr lang="en-GB" sz="995" b="1" spc="-35">
                <a:solidFill>
                  <a:srgbClr val="FFFFFF"/>
                </a:solidFill>
                <a:latin typeface="Atkinson Hyperlegible"/>
                <a:cs typeface="Atkinson Hyperlegible"/>
              </a:rPr>
              <a:t>N</a:t>
            </a:r>
            <a:r>
              <a:rPr sz="995" b="1" spc="-35">
                <a:solidFill>
                  <a:srgbClr val="FFFFFF"/>
                </a:solidFill>
                <a:latin typeface="Atkinson Hyperlegible"/>
                <a:cs typeface="Atkinson Hyperlegible"/>
              </a:rPr>
              <a:t>et</a:t>
            </a:r>
            <a:r>
              <a:rPr lang="en-GB" sz="995" b="1" spc="-35">
                <a:solidFill>
                  <a:srgbClr val="FFFFFF"/>
                </a:solidFill>
                <a:latin typeface="Atkinson Hyperlegible"/>
                <a:cs typeface="Atkinson Hyperlegible"/>
              </a:rPr>
              <a:t> </a:t>
            </a:r>
            <a:r>
              <a:rPr lang="en-GB" sz="995" b="1" spc="-20">
                <a:solidFill>
                  <a:srgbClr val="FFFFFF"/>
                </a:solidFill>
                <a:latin typeface="Atkinson Hyperlegible"/>
                <a:cs typeface="Atkinson Hyperlegible"/>
              </a:rPr>
              <a:t>Z</a:t>
            </a:r>
            <a:r>
              <a:rPr sz="995" b="1" spc="-20" err="1">
                <a:solidFill>
                  <a:srgbClr val="FFFFFF"/>
                </a:solidFill>
                <a:latin typeface="Atkinson Hyperlegible"/>
                <a:cs typeface="Atkinson Hyperlegible"/>
              </a:rPr>
              <a:t>ero</a:t>
            </a:r>
            <a:endParaRPr sz="995">
              <a:latin typeface="Atkinson Hyperlegible"/>
              <a:cs typeface="Atkinson Hyperlegible"/>
            </a:endParaRPr>
          </a:p>
        </p:txBody>
      </p:sp>
      <p:sp>
        <p:nvSpPr>
          <p:cNvPr id="14" name="Title 13">
            <a:extLst>
              <a:ext uri="{FF2B5EF4-FFF2-40B4-BE49-F238E27FC236}">
                <a16:creationId xmlns:a16="http://schemas.microsoft.com/office/drawing/2014/main" id="{044D1CF9-5E24-A99D-674B-9026C6C9B3BF}"/>
              </a:ext>
            </a:extLst>
          </p:cNvPr>
          <p:cNvSpPr>
            <a:spLocks noGrp="1"/>
          </p:cNvSpPr>
          <p:nvPr>
            <p:ph type="title" hasCustomPrompt="1"/>
          </p:nvPr>
        </p:nvSpPr>
        <p:spPr>
          <a:xfrm>
            <a:off x="1087669" y="4112901"/>
            <a:ext cx="9713129" cy="1226041"/>
          </a:xfrm>
        </p:spPr>
        <p:txBody>
          <a:bodyPr/>
          <a:lstStyle>
            <a:lvl1pPr>
              <a:defRPr sz="7956">
                <a:solidFill>
                  <a:schemeClr val="bg1"/>
                </a:solidFill>
              </a:defRPr>
            </a:lvl1pPr>
          </a:lstStyle>
          <a:p>
            <a:r>
              <a:rPr lang="en-GB"/>
              <a:t>Click to edit title</a:t>
            </a:r>
          </a:p>
        </p:txBody>
      </p:sp>
      <p:pic>
        <p:nvPicPr>
          <p:cNvPr id="24" name="Graphic 23">
            <a:extLst>
              <a:ext uri="{FF2B5EF4-FFF2-40B4-BE49-F238E27FC236}">
                <a16:creationId xmlns:a16="http://schemas.microsoft.com/office/drawing/2014/main" id="{FC6A9901-BC05-E492-CE32-0AB6A6E07D35}"/>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1475202" y="228904"/>
            <a:ext cx="539737" cy="540485"/>
          </a:xfrm>
          <a:prstGeom prst="rect">
            <a:avLst/>
          </a:prstGeom>
        </p:spPr>
      </p:pic>
      <p:pic>
        <p:nvPicPr>
          <p:cNvPr id="23" name="Graphic 22">
            <a:extLst>
              <a:ext uri="{FF2B5EF4-FFF2-40B4-BE49-F238E27FC236}">
                <a16:creationId xmlns:a16="http://schemas.microsoft.com/office/drawing/2014/main" id="{B189C137-2443-10AB-2311-83E788B44D1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1475452" y="228903"/>
            <a:ext cx="539237" cy="539984"/>
          </a:xfrm>
          <a:prstGeom prst="rect">
            <a:avLst/>
          </a:prstGeom>
        </p:spPr>
      </p:pic>
      <p:sp>
        <p:nvSpPr>
          <p:cNvPr id="5" name="Vertical Text Placeholder 8">
            <a:extLst>
              <a:ext uri="{FF2B5EF4-FFF2-40B4-BE49-F238E27FC236}">
                <a16:creationId xmlns:a16="http://schemas.microsoft.com/office/drawing/2014/main" id="{E25D27AD-B28F-2D66-C754-464B99B47F4B}"/>
              </a:ext>
            </a:extLst>
          </p:cNvPr>
          <p:cNvSpPr>
            <a:spLocks noGrp="1"/>
          </p:cNvSpPr>
          <p:nvPr>
            <p:ph type="body" orient="vert" sz="quarter" idx="22" hasCustomPrompt="1"/>
          </p:nvPr>
        </p:nvSpPr>
        <p:spPr>
          <a:xfrm>
            <a:off x="11677124" y="4540728"/>
            <a:ext cx="153119" cy="1613182"/>
          </a:xfrm>
        </p:spPr>
        <p:txBody>
          <a:bodyPr vert="eaVert"/>
          <a:lstStyle>
            <a:lvl1pPr>
              <a:defRPr sz="995">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Presentation Title</a:t>
            </a:r>
          </a:p>
        </p:txBody>
      </p:sp>
    </p:spTree>
    <p:extLst>
      <p:ext uri="{BB962C8B-B14F-4D97-AF65-F5344CB8AC3E}">
        <p14:creationId xmlns:p14="http://schemas.microsoft.com/office/powerpoint/2010/main" val="285370025"/>
      </p:ext>
    </p:extLst>
  </p:cSld>
  <p:clrMapOvr>
    <a:overrideClrMapping bg1="lt1" tx1="dk1" bg2="lt2" tx2="dk2" accent1="accent1" accent2="accent2" accent3="accent3" accent4="accent4" accent5="accent5" accent6="accent6" hlink="hlink" folHlink="folHlink"/>
  </p:clrMapOvr>
  <p:hf hdr="0" ftr="0" dt="0"/>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p:cSld name="18_Title and Content">
    <p:bg>
      <p:bgPr>
        <a:solidFill>
          <a:schemeClr val="bg1"/>
        </a:solidFill>
        <a:effectLst/>
      </p:bgPr>
    </p:bg>
    <p:spTree>
      <p:nvGrpSpPr>
        <p:cNvPr id="1" name=""/>
        <p:cNvGrpSpPr/>
        <p:nvPr/>
      </p:nvGrpSpPr>
      <p:grpSpPr>
        <a:xfrm>
          <a:off x="0" y="0"/>
          <a:ext cx="0" cy="0"/>
          <a:chOff x="0" y="0"/>
          <a:chExt cx="0" cy="0"/>
        </a:xfrm>
      </p:grpSpPr>
      <p:sp>
        <p:nvSpPr>
          <p:cNvPr id="3" name="Holder 3"/>
          <p:cNvSpPr>
            <a:spLocks noGrp="1"/>
          </p:cNvSpPr>
          <p:nvPr>
            <p:ph type="body" idx="1"/>
          </p:nvPr>
        </p:nvSpPr>
        <p:spPr>
          <a:xfrm>
            <a:off x="1056689" y="997355"/>
            <a:ext cx="2352398" cy="551818"/>
          </a:xfrm>
        </p:spPr>
        <p:txBody>
          <a:bodyPr lIns="0" tIns="0" rIns="0" bIns="0"/>
          <a:lstStyle>
            <a:lvl1pPr>
              <a:defRPr sz="1791" b="1" spc="-20" dirty="0">
                <a:solidFill>
                  <a:schemeClr val="tx2"/>
                </a:solidFill>
                <a:latin typeface="Atkinson Hyperlegible"/>
                <a:cs typeface="Atkinson Hyperlegible"/>
              </a:defRPr>
            </a:lvl1pPr>
          </a:lstStyle>
          <a:p>
            <a:pPr lvl="0"/>
            <a:r>
              <a:rPr lang="en-GB"/>
              <a:t>Click to edit Master text styles</a:t>
            </a:r>
          </a:p>
        </p:txBody>
      </p:sp>
      <p:sp>
        <p:nvSpPr>
          <p:cNvPr id="17" name="Holder 3">
            <a:extLst>
              <a:ext uri="{FF2B5EF4-FFF2-40B4-BE49-F238E27FC236}">
                <a16:creationId xmlns:a16="http://schemas.microsoft.com/office/drawing/2014/main" id="{97E7AAB1-5701-7375-84AC-112CF658B335}"/>
              </a:ext>
            </a:extLst>
          </p:cNvPr>
          <p:cNvSpPr>
            <a:spLocks noGrp="1"/>
          </p:cNvSpPr>
          <p:nvPr>
            <p:ph type="body" idx="10"/>
          </p:nvPr>
        </p:nvSpPr>
        <p:spPr>
          <a:xfrm>
            <a:off x="1056689" y="1728365"/>
            <a:ext cx="2352398" cy="386341"/>
          </a:xfrm>
        </p:spPr>
        <p:txBody>
          <a:bodyPr vert="horz" wrap="square" lIns="0" tIns="22860" rIns="0" bIns="0" rtlCol="0">
            <a:spAutoFit/>
          </a:bodyPr>
          <a:lstStyle>
            <a:lvl1pPr>
              <a:defRPr sz="1392" dirty="0">
                <a:solidFill>
                  <a:srgbClr val="252525"/>
                </a:solidFill>
                <a:latin typeface="Atkinson Hyperlegible"/>
                <a:cs typeface="Atkinson Hyperlegible"/>
              </a:defRPr>
            </a:lvl1pPr>
          </a:lstStyle>
          <a:p>
            <a:pPr marL="12631" marR="5052" lvl="0">
              <a:lnSpc>
                <a:spcPts val="1392"/>
              </a:lnSpc>
              <a:spcBef>
                <a:spcPts val="179"/>
              </a:spcBef>
            </a:pPr>
            <a:r>
              <a:rPr lang="en-GB"/>
              <a:t>Click to edit Master text styles</a:t>
            </a:r>
          </a:p>
        </p:txBody>
      </p:sp>
      <p:sp>
        <p:nvSpPr>
          <p:cNvPr id="4" name="Slide Number Placeholder 53">
            <a:extLst>
              <a:ext uri="{FF2B5EF4-FFF2-40B4-BE49-F238E27FC236}">
                <a16:creationId xmlns:a16="http://schemas.microsoft.com/office/drawing/2014/main" id="{441CC961-D9B4-1CFA-DB2E-D364B4F91BD0}"/>
              </a:ext>
            </a:extLst>
          </p:cNvPr>
          <p:cNvSpPr>
            <a:spLocks noGrp="1"/>
          </p:cNvSpPr>
          <p:nvPr>
            <p:ph type="sldNum" sz="quarter" idx="7"/>
          </p:nvPr>
        </p:nvSpPr>
        <p:spPr>
          <a:xfrm>
            <a:off x="11483753" y="6377941"/>
            <a:ext cx="539736" cy="276232"/>
          </a:xfrm>
          <a:prstGeom prst="rect">
            <a:avLst/>
          </a:prstGeom>
        </p:spPr>
        <p:txBody>
          <a:bodyPr/>
          <a:lstStyle>
            <a:lvl1pPr algn="ctr">
              <a:defRPr b="1">
                <a:solidFill>
                  <a:schemeClr val="tx1"/>
                </a:solidFill>
              </a:defRPr>
            </a:lvl1pPr>
          </a:lstStyle>
          <a:p>
            <a:fld id="{2A2FA9BB-5AFD-594D-8C97-549931CA64BA}" type="slidenum">
              <a:rPr lang="en-US" smtClean="0"/>
              <a:t>‹#›</a:t>
            </a:fld>
            <a:endParaRPr lang="en-US"/>
          </a:p>
        </p:txBody>
      </p:sp>
      <p:sp>
        <p:nvSpPr>
          <p:cNvPr id="19" name="Holder 3">
            <a:extLst>
              <a:ext uri="{FF2B5EF4-FFF2-40B4-BE49-F238E27FC236}">
                <a16:creationId xmlns:a16="http://schemas.microsoft.com/office/drawing/2014/main" id="{5EE67F6E-89B1-0D7E-64C5-E367BF9367ED}"/>
              </a:ext>
            </a:extLst>
          </p:cNvPr>
          <p:cNvSpPr>
            <a:spLocks noGrp="1"/>
          </p:cNvSpPr>
          <p:nvPr>
            <p:ph type="body" idx="11"/>
          </p:nvPr>
        </p:nvSpPr>
        <p:spPr>
          <a:xfrm>
            <a:off x="4651186" y="997355"/>
            <a:ext cx="2352398" cy="551818"/>
          </a:xfrm>
        </p:spPr>
        <p:txBody>
          <a:bodyPr lIns="0" tIns="0" rIns="0" bIns="0"/>
          <a:lstStyle>
            <a:lvl1pPr>
              <a:defRPr sz="1791" b="1" spc="-20" dirty="0">
                <a:solidFill>
                  <a:schemeClr val="tx2"/>
                </a:solidFill>
                <a:latin typeface="Atkinson Hyperlegible"/>
                <a:cs typeface="Atkinson Hyperlegible"/>
              </a:defRPr>
            </a:lvl1pPr>
          </a:lstStyle>
          <a:p>
            <a:pPr lvl="0"/>
            <a:r>
              <a:rPr lang="en-GB"/>
              <a:t>Click to edit Master text styles</a:t>
            </a:r>
          </a:p>
        </p:txBody>
      </p:sp>
      <p:sp>
        <p:nvSpPr>
          <p:cNvPr id="20" name="Holder 3">
            <a:extLst>
              <a:ext uri="{FF2B5EF4-FFF2-40B4-BE49-F238E27FC236}">
                <a16:creationId xmlns:a16="http://schemas.microsoft.com/office/drawing/2014/main" id="{5CD197F1-C10D-E492-9CFA-6D9541E7717D}"/>
              </a:ext>
            </a:extLst>
          </p:cNvPr>
          <p:cNvSpPr>
            <a:spLocks noGrp="1"/>
          </p:cNvSpPr>
          <p:nvPr>
            <p:ph type="body" idx="12"/>
          </p:nvPr>
        </p:nvSpPr>
        <p:spPr>
          <a:xfrm>
            <a:off x="4651186" y="1728365"/>
            <a:ext cx="2352398" cy="386341"/>
          </a:xfrm>
        </p:spPr>
        <p:txBody>
          <a:bodyPr vert="horz" wrap="square" lIns="0" tIns="22860" rIns="0" bIns="0" rtlCol="0">
            <a:spAutoFit/>
          </a:bodyPr>
          <a:lstStyle>
            <a:lvl1pPr>
              <a:defRPr sz="1392" dirty="0">
                <a:solidFill>
                  <a:srgbClr val="252525"/>
                </a:solidFill>
                <a:latin typeface="Atkinson Hyperlegible"/>
                <a:cs typeface="Atkinson Hyperlegible"/>
              </a:defRPr>
            </a:lvl1pPr>
          </a:lstStyle>
          <a:p>
            <a:pPr marL="12631" marR="5052" lvl="0">
              <a:lnSpc>
                <a:spcPts val="1392"/>
              </a:lnSpc>
              <a:spcBef>
                <a:spcPts val="179"/>
              </a:spcBef>
            </a:pPr>
            <a:r>
              <a:rPr lang="en-GB"/>
              <a:t>Click to edit Master text styles</a:t>
            </a:r>
          </a:p>
        </p:txBody>
      </p:sp>
      <p:sp>
        <p:nvSpPr>
          <p:cNvPr id="21" name="Holder 3">
            <a:extLst>
              <a:ext uri="{FF2B5EF4-FFF2-40B4-BE49-F238E27FC236}">
                <a16:creationId xmlns:a16="http://schemas.microsoft.com/office/drawing/2014/main" id="{D9B1DC03-29DA-EAC4-2D32-925D0F61154C}"/>
              </a:ext>
            </a:extLst>
          </p:cNvPr>
          <p:cNvSpPr>
            <a:spLocks noGrp="1"/>
          </p:cNvSpPr>
          <p:nvPr>
            <p:ph type="body" idx="13"/>
          </p:nvPr>
        </p:nvSpPr>
        <p:spPr>
          <a:xfrm>
            <a:off x="8331951" y="997355"/>
            <a:ext cx="2352398" cy="551818"/>
          </a:xfrm>
        </p:spPr>
        <p:txBody>
          <a:bodyPr lIns="0" tIns="0" rIns="0" bIns="0"/>
          <a:lstStyle>
            <a:lvl1pPr>
              <a:defRPr sz="1791" b="1" spc="-20" dirty="0">
                <a:solidFill>
                  <a:schemeClr val="tx2"/>
                </a:solidFill>
                <a:latin typeface="Atkinson Hyperlegible"/>
                <a:cs typeface="Atkinson Hyperlegible"/>
              </a:defRPr>
            </a:lvl1pPr>
          </a:lstStyle>
          <a:p>
            <a:pPr lvl="0"/>
            <a:r>
              <a:rPr lang="en-GB"/>
              <a:t>Click to edit Master text styles</a:t>
            </a:r>
          </a:p>
        </p:txBody>
      </p:sp>
      <p:sp>
        <p:nvSpPr>
          <p:cNvPr id="22" name="Holder 3">
            <a:extLst>
              <a:ext uri="{FF2B5EF4-FFF2-40B4-BE49-F238E27FC236}">
                <a16:creationId xmlns:a16="http://schemas.microsoft.com/office/drawing/2014/main" id="{F22D5C25-30EE-7031-9666-89EF754C4F15}"/>
              </a:ext>
            </a:extLst>
          </p:cNvPr>
          <p:cNvSpPr>
            <a:spLocks noGrp="1"/>
          </p:cNvSpPr>
          <p:nvPr>
            <p:ph type="body" idx="14"/>
          </p:nvPr>
        </p:nvSpPr>
        <p:spPr>
          <a:xfrm>
            <a:off x="8331951" y="1728365"/>
            <a:ext cx="2352398" cy="386341"/>
          </a:xfrm>
        </p:spPr>
        <p:txBody>
          <a:bodyPr vert="horz" wrap="square" lIns="0" tIns="22860" rIns="0" bIns="0" rtlCol="0">
            <a:spAutoFit/>
          </a:bodyPr>
          <a:lstStyle>
            <a:lvl1pPr>
              <a:defRPr sz="1392" dirty="0">
                <a:solidFill>
                  <a:srgbClr val="252525"/>
                </a:solidFill>
                <a:latin typeface="Atkinson Hyperlegible"/>
                <a:cs typeface="Atkinson Hyperlegible"/>
              </a:defRPr>
            </a:lvl1pPr>
          </a:lstStyle>
          <a:p>
            <a:pPr marL="12631" marR="5052" lvl="0">
              <a:lnSpc>
                <a:spcPts val="1392"/>
              </a:lnSpc>
              <a:spcBef>
                <a:spcPts val="179"/>
              </a:spcBef>
            </a:pPr>
            <a:r>
              <a:rPr lang="en-GB"/>
              <a:t>Click to edit Master text styles</a:t>
            </a:r>
          </a:p>
        </p:txBody>
      </p:sp>
      <p:sp>
        <p:nvSpPr>
          <p:cNvPr id="2" name="object 4">
            <a:extLst>
              <a:ext uri="{FF2B5EF4-FFF2-40B4-BE49-F238E27FC236}">
                <a16:creationId xmlns:a16="http://schemas.microsoft.com/office/drawing/2014/main" id="{F6DCC576-103C-FAB4-9649-5FB041C292D1}"/>
              </a:ext>
            </a:extLst>
          </p:cNvPr>
          <p:cNvSpPr txBox="1"/>
          <p:nvPr/>
        </p:nvSpPr>
        <p:spPr>
          <a:xfrm>
            <a:off x="399982" y="4948780"/>
            <a:ext cx="153119" cy="1478087"/>
          </a:xfrm>
          <a:prstGeom prst="rect">
            <a:avLst/>
          </a:prstGeom>
        </p:spPr>
        <p:txBody>
          <a:bodyPr vert="vert270" wrap="square" lIns="0" tIns="6316" rIns="0" bIns="0" rtlCol="0">
            <a:spAutoFit/>
          </a:bodyPr>
          <a:lstStyle/>
          <a:p>
            <a:pPr marL="12631">
              <a:lnSpc>
                <a:spcPct val="100000"/>
              </a:lnSpc>
              <a:spcBef>
                <a:spcPts val="50"/>
              </a:spcBef>
            </a:pPr>
            <a:r>
              <a:rPr sz="995" b="1" spc="-30">
                <a:solidFill>
                  <a:schemeClr val="tx1"/>
                </a:solidFill>
                <a:latin typeface="Atkinson Hyperlegible"/>
                <a:cs typeface="Atkinson Hyperlegible"/>
              </a:rPr>
              <a:t>Accelerating</a:t>
            </a:r>
            <a:r>
              <a:rPr sz="995" b="1" spc="5">
                <a:solidFill>
                  <a:schemeClr val="tx1"/>
                </a:solidFill>
                <a:latin typeface="Atkinson Hyperlegible"/>
                <a:cs typeface="Atkinson Hyperlegible"/>
              </a:rPr>
              <a:t> </a:t>
            </a:r>
            <a:r>
              <a:rPr lang="en-GB" sz="995" b="1" spc="-35">
                <a:solidFill>
                  <a:schemeClr val="tx1"/>
                </a:solidFill>
                <a:latin typeface="Atkinson Hyperlegible"/>
                <a:cs typeface="Atkinson Hyperlegible"/>
              </a:rPr>
              <a:t>N</a:t>
            </a:r>
            <a:r>
              <a:rPr sz="995" b="1" spc="-35">
                <a:solidFill>
                  <a:schemeClr val="tx1"/>
                </a:solidFill>
                <a:latin typeface="Atkinson Hyperlegible"/>
                <a:cs typeface="Atkinson Hyperlegible"/>
              </a:rPr>
              <a:t>et</a:t>
            </a:r>
            <a:r>
              <a:rPr lang="en-GB" sz="995" b="1" spc="-35">
                <a:solidFill>
                  <a:schemeClr val="tx1"/>
                </a:solidFill>
                <a:latin typeface="Atkinson Hyperlegible"/>
                <a:cs typeface="Atkinson Hyperlegible"/>
              </a:rPr>
              <a:t> </a:t>
            </a:r>
            <a:r>
              <a:rPr lang="en-GB" sz="995" b="1" spc="-20">
                <a:solidFill>
                  <a:schemeClr val="tx1"/>
                </a:solidFill>
                <a:latin typeface="Atkinson Hyperlegible"/>
                <a:cs typeface="Atkinson Hyperlegible"/>
              </a:rPr>
              <a:t>Z</a:t>
            </a:r>
            <a:r>
              <a:rPr sz="995" b="1" spc="-20" err="1">
                <a:solidFill>
                  <a:schemeClr val="tx1"/>
                </a:solidFill>
                <a:latin typeface="Atkinson Hyperlegible"/>
                <a:cs typeface="Atkinson Hyperlegible"/>
              </a:rPr>
              <a:t>ero</a:t>
            </a:r>
            <a:endParaRPr sz="995">
              <a:solidFill>
                <a:schemeClr val="tx1"/>
              </a:solidFill>
              <a:latin typeface="Atkinson Hyperlegible"/>
              <a:cs typeface="Atkinson Hyperlegible"/>
            </a:endParaRPr>
          </a:p>
        </p:txBody>
      </p:sp>
      <p:sp>
        <p:nvSpPr>
          <p:cNvPr id="14" name="Title 13">
            <a:extLst>
              <a:ext uri="{FF2B5EF4-FFF2-40B4-BE49-F238E27FC236}">
                <a16:creationId xmlns:a16="http://schemas.microsoft.com/office/drawing/2014/main" id="{044D1CF9-5E24-A99D-674B-9026C6C9B3BF}"/>
              </a:ext>
            </a:extLst>
          </p:cNvPr>
          <p:cNvSpPr>
            <a:spLocks noGrp="1"/>
          </p:cNvSpPr>
          <p:nvPr>
            <p:ph type="title" hasCustomPrompt="1"/>
          </p:nvPr>
        </p:nvSpPr>
        <p:spPr>
          <a:xfrm>
            <a:off x="1087669" y="4112900"/>
            <a:ext cx="9713129" cy="1227696"/>
          </a:xfrm>
        </p:spPr>
        <p:txBody>
          <a:bodyPr/>
          <a:lstStyle>
            <a:lvl1pPr>
              <a:defRPr sz="7956">
                <a:solidFill>
                  <a:schemeClr val="tx1"/>
                </a:solidFill>
              </a:defRPr>
            </a:lvl1pPr>
          </a:lstStyle>
          <a:p>
            <a:r>
              <a:rPr lang="en-GB"/>
              <a:t>Click to edit title</a:t>
            </a:r>
          </a:p>
        </p:txBody>
      </p:sp>
      <p:pic>
        <p:nvPicPr>
          <p:cNvPr id="24" name="Graphic 23">
            <a:extLst>
              <a:ext uri="{FF2B5EF4-FFF2-40B4-BE49-F238E27FC236}">
                <a16:creationId xmlns:a16="http://schemas.microsoft.com/office/drawing/2014/main" id="{FC6A9901-BC05-E492-CE32-0AB6A6E07D35}"/>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1475202" y="228904"/>
            <a:ext cx="539737" cy="540485"/>
          </a:xfrm>
          <a:prstGeom prst="rect">
            <a:avLst/>
          </a:prstGeom>
        </p:spPr>
      </p:pic>
      <p:sp>
        <p:nvSpPr>
          <p:cNvPr id="5" name="Vertical Text Placeholder 8">
            <a:extLst>
              <a:ext uri="{FF2B5EF4-FFF2-40B4-BE49-F238E27FC236}">
                <a16:creationId xmlns:a16="http://schemas.microsoft.com/office/drawing/2014/main" id="{E37FCB86-CF97-8D8E-DF69-2E0B7EC5CC8D}"/>
              </a:ext>
            </a:extLst>
          </p:cNvPr>
          <p:cNvSpPr>
            <a:spLocks noGrp="1"/>
          </p:cNvSpPr>
          <p:nvPr>
            <p:ph type="body" orient="vert" sz="quarter" idx="22" hasCustomPrompt="1"/>
          </p:nvPr>
        </p:nvSpPr>
        <p:spPr>
          <a:xfrm>
            <a:off x="11677124" y="4540728"/>
            <a:ext cx="153119" cy="1613182"/>
          </a:xfrm>
        </p:spPr>
        <p:txBody>
          <a:bodyPr vert="eaVert"/>
          <a:lstStyle>
            <a:lvl1pPr>
              <a:defRPr sz="995">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Presentation Title</a:t>
            </a:r>
          </a:p>
        </p:txBody>
      </p:sp>
    </p:spTree>
    <p:extLst>
      <p:ext uri="{BB962C8B-B14F-4D97-AF65-F5344CB8AC3E}">
        <p14:creationId xmlns:p14="http://schemas.microsoft.com/office/powerpoint/2010/main" val="2879970875"/>
      </p:ext>
    </p:extLst>
  </p:cSld>
  <p:clrMapOvr>
    <a:masterClrMapping/>
  </p:clrMapOvr>
  <p:hf hdr="0" ftr="0" dt="0"/>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p:cSld name="3_Title and Content">
    <p:bg>
      <p:bgRef idx="1001">
        <a:schemeClr val="bg2"/>
      </p:bgRef>
    </p:bg>
    <p:spTree>
      <p:nvGrpSpPr>
        <p:cNvPr id="1" name=""/>
        <p:cNvGrpSpPr/>
        <p:nvPr/>
      </p:nvGrpSpPr>
      <p:grpSpPr>
        <a:xfrm>
          <a:off x="0" y="0"/>
          <a:ext cx="0" cy="0"/>
          <a:chOff x="0" y="0"/>
          <a:chExt cx="0" cy="0"/>
        </a:xfrm>
      </p:grpSpPr>
      <p:sp>
        <p:nvSpPr>
          <p:cNvPr id="9" name="object 6">
            <a:extLst>
              <a:ext uri="{FF2B5EF4-FFF2-40B4-BE49-F238E27FC236}">
                <a16:creationId xmlns:a16="http://schemas.microsoft.com/office/drawing/2014/main" id="{78A84DB0-3509-CFB5-6D39-3A608265E1CC}"/>
              </a:ext>
            </a:extLst>
          </p:cNvPr>
          <p:cNvSpPr txBox="1"/>
          <p:nvPr/>
        </p:nvSpPr>
        <p:spPr>
          <a:xfrm>
            <a:off x="11689884" y="5290524"/>
            <a:ext cx="153119" cy="925797"/>
          </a:xfrm>
          <a:prstGeom prst="rect">
            <a:avLst/>
          </a:prstGeom>
        </p:spPr>
        <p:txBody>
          <a:bodyPr vert="vert" wrap="square" lIns="0" tIns="6316" rIns="0" bIns="0" rtlCol="0">
            <a:spAutoFit/>
          </a:bodyPr>
          <a:lstStyle/>
          <a:p>
            <a:pPr marL="12631" algn="r">
              <a:lnSpc>
                <a:spcPct val="100000"/>
              </a:lnSpc>
              <a:spcBef>
                <a:spcPts val="50"/>
              </a:spcBef>
            </a:pPr>
            <a:r>
              <a:rPr sz="995" spc="-35">
                <a:solidFill>
                  <a:srgbClr val="FFFFFF"/>
                </a:solidFill>
                <a:latin typeface="Atkinson Hyperlegible"/>
                <a:cs typeface="Atkinson Hyperlegible"/>
              </a:rPr>
              <a:t>Presentation</a:t>
            </a:r>
            <a:r>
              <a:rPr sz="995" spc="45">
                <a:solidFill>
                  <a:srgbClr val="FFFFFF"/>
                </a:solidFill>
                <a:latin typeface="Atkinson Hyperlegible"/>
                <a:cs typeface="Atkinson Hyperlegible"/>
              </a:rPr>
              <a:t> </a:t>
            </a:r>
            <a:r>
              <a:rPr sz="995" spc="-10">
                <a:solidFill>
                  <a:srgbClr val="FFFFFF"/>
                </a:solidFill>
                <a:latin typeface="Atkinson Hyperlegible"/>
                <a:cs typeface="Atkinson Hyperlegible"/>
              </a:rPr>
              <a:t>title</a:t>
            </a:r>
            <a:endParaRPr sz="995">
              <a:latin typeface="Atkinson Hyperlegible"/>
              <a:cs typeface="Atkinson Hyperlegible"/>
            </a:endParaRPr>
          </a:p>
        </p:txBody>
      </p:sp>
      <p:pic>
        <p:nvPicPr>
          <p:cNvPr id="11" name="Graphic 10">
            <a:extLst>
              <a:ext uri="{FF2B5EF4-FFF2-40B4-BE49-F238E27FC236}">
                <a16:creationId xmlns:a16="http://schemas.microsoft.com/office/drawing/2014/main" id="{0B00F213-018F-605C-4309-878D4B21086E}"/>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1475202" y="228904"/>
            <a:ext cx="539737" cy="540485"/>
          </a:xfrm>
          <a:prstGeom prst="rect">
            <a:avLst/>
          </a:prstGeom>
        </p:spPr>
      </p:pic>
      <p:sp>
        <p:nvSpPr>
          <p:cNvPr id="22" name="Holder 3">
            <a:extLst>
              <a:ext uri="{FF2B5EF4-FFF2-40B4-BE49-F238E27FC236}">
                <a16:creationId xmlns:a16="http://schemas.microsoft.com/office/drawing/2014/main" id="{914D84CA-CBC7-8FED-68A9-1FC789D7F30C}"/>
              </a:ext>
            </a:extLst>
          </p:cNvPr>
          <p:cNvSpPr>
            <a:spLocks noGrp="1"/>
          </p:cNvSpPr>
          <p:nvPr>
            <p:ph type="body" idx="1"/>
          </p:nvPr>
        </p:nvSpPr>
        <p:spPr>
          <a:xfrm>
            <a:off x="9112724" y="3858014"/>
            <a:ext cx="2143085" cy="430973"/>
          </a:xfrm>
        </p:spPr>
        <p:txBody>
          <a:bodyPr lIns="0" tIns="0" rIns="0" bIns="0"/>
          <a:lstStyle>
            <a:lvl1pPr>
              <a:defRPr sz="1398" dirty="0">
                <a:solidFill>
                  <a:srgbClr val="FFFFFF"/>
                </a:solidFill>
                <a:latin typeface="Atkinson Hyperlegible"/>
                <a:cs typeface="Atkinson Hyperlegible"/>
              </a:defRPr>
            </a:lvl1pPr>
          </a:lstStyle>
          <a:p>
            <a:pPr lvl="0"/>
            <a:r>
              <a:rPr lang="en-GB"/>
              <a:t>Click to edit Master text styles</a:t>
            </a:r>
          </a:p>
        </p:txBody>
      </p:sp>
      <p:sp>
        <p:nvSpPr>
          <p:cNvPr id="23" name="Holder 3">
            <a:extLst>
              <a:ext uri="{FF2B5EF4-FFF2-40B4-BE49-F238E27FC236}">
                <a16:creationId xmlns:a16="http://schemas.microsoft.com/office/drawing/2014/main" id="{F1285DE6-EAC6-A798-D63F-D15A19FF0918}"/>
              </a:ext>
            </a:extLst>
          </p:cNvPr>
          <p:cNvSpPr>
            <a:spLocks noGrp="1"/>
          </p:cNvSpPr>
          <p:nvPr>
            <p:ph type="body" idx="10"/>
          </p:nvPr>
        </p:nvSpPr>
        <p:spPr>
          <a:xfrm>
            <a:off x="9102240" y="3206611"/>
            <a:ext cx="2143085" cy="492443"/>
          </a:xfrm>
        </p:spPr>
        <p:txBody>
          <a:bodyPr lIns="0" tIns="0" rIns="0" bIns="0"/>
          <a:lstStyle>
            <a:lvl1pPr>
              <a:defRPr sz="1597" b="1" spc="-10" dirty="0">
                <a:solidFill>
                  <a:srgbClr val="5FBB46"/>
                </a:solidFill>
                <a:latin typeface="Atkinson Hyperlegible"/>
                <a:cs typeface="Atkinson Hyperlegible"/>
              </a:defRPr>
            </a:lvl1pPr>
          </a:lstStyle>
          <a:p>
            <a:pPr lvl="0"/>
            <a:r>
              <a:rPr lang="en-GB"/>
              <a:t>Click to edit Master text styles</a:t>
            </a:r>
          </a:p>
        </p:txBody>
      </p:sp>
      <p:sp>
        <p:nvSpPr>
          <p:cNvPr id="25" name="Picture Placeholder 24">
            <a:extLst>
              <a:ext uri="{FF2B5EF4-FFF2-40B4-BE49-F238E27FC236}">
                <a16:creationId xmlns:a16="http://schemas.microsoft.com/office/drawing/2014/main" id="{2698E35C-81D9-3ADD-61E1-CD6C186A46C6}"/>
              </a:ext>
            </a:extLst>
          </p:cNvPr>
          <p:cNvSpPr>
            <a:spLocks noGrp="1"/>
          </p:cNvSpPr>
          <p:nvPr>
            <p:ph type="pic" sz="quarter" idx="11"/>
          </p:nvPr>
        </p:nvSpPr>
        <p:spPr>
          <a:xfrm>
            <a:off x="9102239" y="1597337"/>
            <a:ext cx="1365909" cy="553998"/>
          </a:xfrm>
        </p:spPr>
        <p:txBody>
          <a:bodyPr/>
          <a:lstStyle/>
          <a:p>
            <a:r>
              <a:rPr lang="en-GB"/>
              <a:t>Click icon to add picture</a:t>
            </a:r>
            <a:endParaRPr lang="en-US"/>
          </a:p>
        </p:txBody>
      </p:sp>
      <p:sp>
        <p:nvSpPr>
          <p:cNvPr id="26" name="Holder 3">
            <a:extLst>
              <a:ext uri="{FF2B5EF4-FFF2-40B4-BE49-F238E27FC236}">
                <a16:creationId xmlns:a16="http://schemas.microsoft.com/office/drawing/2014/main" id="{A23DAA52-52E2-F8FD-E86C-A28457DFEE49}"/>
              </a:ext>
            </a:extLst>
          </p:cNvPr>
          <p:cNvSpPr>
            <a:spLocks noGrp="1"/>
          </p:cNvSpPr>
          <p:nvPr>
            <p:ph type="body" idx="12"/>
          </p:nvPr>
        </p:nvSpPr>
        <p:spPr>
          <a:xfrm>
            <a:off x="6423860" y="3858014"/>
            <a:ext cx="2143085" cy="430973"/>
          </a:xfrm>
        </p:spPr>
        <p:txBody>
          <a:bodyPr lIns="0" tIns="0" rIns="0" bIns="0"/>
          <a:lstStyle>
            <a:lvl1pPr>
              <a:defRPr sz="1398" dirty="0">
                <a:solidFill>
                  <a:srgbClr val="FFFFFF"/>
                </a:solidFill>
                <a:latin typeface="Atkinson Hyperlegible"/>
                <a:cs typeface="Atkinson Hyperlegible"/>
              </a:defRPr>
            </a:lvl1pPr>
          </a:lstStyle>
          <a:p>
            <a:pPr lvl="0"/>
            <a:r>
              <a:rPr lang="en-GB"/>
              <a:t>Click to edit Master text styles</a:t>
            </a:r>
          </a:p>
        </p:txBody>
      </p:sp>
      <p:sp>
        <p:nvSpPr>
          <p:cNvPr id="27" name="Holder 3">
            <a:extLst>
              <a:ext uri="{FF2B5EF4-FFF2-40B4-BE49-F238E27FC236}">
                <a16:creationId xmlns:a16="http://schemas.microsoft.com/office/drawing/2014/main" id="{D6019E84-2348-BEFD-58E6-AEFBDE8F85CE}"/>
              </a:ext>
            </a:extLst>
          </p:cNvPr>
          <p:cNvSpPr>
            <a:spLocks noGrp="1"/>
          </p:cNvSpPr>
          <p:nvPr>
            <p:ph type="body" idx="13"/>
          </p:nvPr>
        </p:nvSpPr>
        <p:spPr>
          <a:xfrm>
            <a:off x="6413375" y="3206611"/>
            <a:ext cx="2143085" cy="492443"/>
          </a:xfrm>
        </p:spPr>
        <p:txBody>
          <a:bodyPr lIns="0" tIns="0" rIns="0" bIns="0"/>
          <a:lstStyle>
            <a:lvl1pPr>
              <a:defRPr sz="1597" b="1" spc="-10" dirty="0">
                <a:solidFill>
                  <a:srgbClr val="5FBB46"/>
                </a:solidFill>
                <a:latin typeface="Atkinson Hyperlegible"/>
                <a:cs typeface="Atkinson Hyperlegible"/>
              </a:defRPr>
            </a:lvl1pPr>
          </a:lstStyle>
          <a:p>
            <a:pPr lvl="0"/>
            <a:r>
              <a:rPr lang="en-GB"/>
              <a:t>Click to edit Master text styles</a:t>
            </a:r>
          </a:p>
        </p:txBody>
      </p:sp>
      <p:sp>
        <p:nvSpPr>
          <p:cNvPr id="28" name="Picture Placeholder 24">
            <a:extLst>
              <a:ext uri="{FF2B5EF4-FFF2-40B4-BE49-F238E27FC236}">
                <a16:creationId xmlns:a16="http://schemas.microsoft.com/office/drawing/2014/main" id="{A4544034-D791-C12C-5EAB-5EF4EFEF91AA}"/>
              </a:ext>
            </a:extLst>
          </p:cNvPr>
          <p:cNvSpPr>
            <a:spLocks noGrp="1"/>
          </p:cNvSpPr>
          <p:nvPr>
            <p:ph type="pic" sz="quarter" idx="14"/>
          </p:nvPr>
        </p:nvSpPr>
        <p:spPr>
          <a:xfrm>
            <a:off x="6413373" y="1597337"/>
            <a:ext cx="1365909" cy="553998"/>
          </a:xfrm>
        </p:spPr>
        <p:txBody>
          <a:bodyPr/>
          <a:lstStyle/>
          <a:p>
            <a:r>
              <a:rPr lang="en-GB"/>
              <a:t>Click icon to add picture</a:t>
            </a:r>
            <a:endParaRPr lang="en-US"/>
          </a:p>
        </p:txBody>
      </p:sp>
      <p:sp>
        <p:nvSpPr>
          <p:cNvPr id="29" name="Holder 3">
            <a:extLst>
              <a:ext uri="{FF2B5EF4-FFF2-40B4-BE49-F238E27FC236}">
                <a16:creationId xmlns:a16="http://schemas.microsoft.com/office/drawing/2014/main" id="{2CF6A513-BF1A-FEAD-9D4C-2DDA205C3E3C}"/>
              </a:ext>
            </a:extLst>
          </p:cNvPr>
          <p:cNvSpPr>
            <a:spLocks noGrp="1"/>
          </p:cNvSpPr>
          <p:nvPr>
            <p:ph type="body" idx="15"/>
          </p:nvPr>
        </p:nvSpPr>
        <p:spPr>
          <a:xfrm>
            <a:off x="3692042" y="3858014"/>
            <a:ext cx="2143085" cy="430973"/>
          </a:xfrm>
        </p:spPr>
        <p:txBody>
          <a:bodyPr lIns="0" tIns="0" rIns="0" bIns="0"/>
          <a:lstStyle>
            <a:lvl1pPr>
              <a:defRPr sz="1398" dirty="0">
                <a:solidFill>
                  <a:srgbClr val="FFFFFF"/>
                </a:solidFill>
                <a:latin typeface="Atkinson Hyperlegible"/>
                <a:cs typeface="Atkinson Hyperlegible"/>
              </a:defRPr>
            </a:lvl1pPr>
          </a:lstStyle>
          <a:p>
            <a:pPr lvl="0"/>
            <a:r>
              <a:rPr lang="en-GB"/>
              <a:t>Click to edit Master text styles</a:t>
            </a:r>
          </a:p>
        </p:txBody>
      </p:sp>
      <p:sp>
        <p:nvSpPr>
          <p:cNvPr id="30" name="Holder 3">
            <a:extLst>
              <a:ext uri="{FF2B5EF4-FFF2-40B4-BE49-F238E27FC236}">
                <a16:creationId xmlns:a16="http://schemas.microsoft.com/office/drawing/2014/main" id="{ACCDDD63-947B-C353-5EAE-E1C6D4057F99}"/>
              </a:ext>
            </a:extLst>
          </p:cNvPr>
          <p:cNvSpPr>
            <a:spLocks noGrp="1"/>
          </p:cNvSpPr>
          <p:nvPr>
            <p:ph type="body" idx="16"/>
          </p:nvPr>
        </p:nvSpPr>
        <p:spPr>
          <a:xfrm>
            <a:off x="3681558" y="3206611"/>
            <a:ext cx="2143085" cy="492443"/>
          </a:xfrm>
        </p:spPr>
        <p:txBody>
          <a:bodyPr lIns="0" tIns="0" rIns="0" bIns="0"/>
          <a:lstStyle>
            <a:lvl1pPr>
              <a:defRPr sz="1597" b="1" spc="-10" dirty="0">
                <a:solidFill>
                  <a:srgbClr val="5FBB46"/>
                </a:solidFill>
                <a:latin typeface="Atkinson Hyperlegible"/>
                <a:cs typeface="Atkinson Hyperlegible"/>
              </a:defRPr>
            </a:lvl1pPr>
          </a:lstStyle>
          <a:p>
            <a:pPr lvl="0"/>
            <a:r>
              <a:rPr lang="en-GB"/>
              <a:t>Click to edit Master text styles</a:t>
            </a:r>
          </a:p>
        </p:txBody>
      </p:sp>
      <p:sp>
        <p:nvSpPr>
          <p:cNvPr id="31" name="Picture Placeholder 24">
            <a:extLst>
              <a:ext uri="{FF2B5EF4-FFF2-40B4-BE49-F238E27FC236}">
                <a16:creationId xmlns:a16="http://schemas.microsoft.com/office/drawing/2014/main" id="{E224A463-A753-2E65-CF3C-768B67B08CFE}"/>
              </a:ext>
            </a:extLst>
          </p:cNvPr>
          <p:cNvSpPr>
            <a:spLocks noGrp="1"/>
          </p:cNvSpPr>
          <p:nvPr>
            <p:ph type="pic" sz="quarter" idx="17"/>
          </p:nvPr>
        </p:nvSpPr>
        <p:spPr>
          <a:xfrm>
            <a:off x="3681556" y="1597337"/>
            <a:ext cx="1365909" cy="553998"/>
          </a:xfrm>
        </p:spPr>
        <p:txBody>
          <a:bodyPr/>
          <a:lstStyle/>
          <a:p>
            <a:r>
              <a:rPr lang="en-GB"/>
              <a:t>Click icon to add picture</a:t>
            </a:r>
            <a:endParaRPr lang="en-US"/>
          </a:p>
        </p:txBody>
      </p:sp>
      <p:sp>
        <p:nvSpPr>
          <p:cNvPr id="32" name="Holder 3">
            <a:extLst>
              <a:ext uri="{FF2B5EF4-FFF2-40B4-BE49-F238E27FC236}">
                <a16:creationId xmlns:a16="http://schemas.microsoft.com/office/drawing/2014/main" id="{F65D717A-D3B4-A643-89F7-958E25A68734}"/>
              </a:ext>
            </a:extLst>
          </p:cNvPr>
          <p:cNvSpPr>
            <a:spLocks noGrp="1"/>
          </p:cNvSpPr>
          <p:nvPr>
            <p:ph type="body" idx="18"/>
          </p:nvPr>
        </p:nvSpPr>
        <p:spPr>
          <a:xfrm>
            <a:off x="943044" y="3858014"/>
            <a:ext cx="2143085" cy="430973"/>
          </a:xfrm>
        </p:spPr>
        <p:txBody>
          <a:bodyPr lIns="0" tIns="0" rIns="0" bIns="0"/>
          <a:lstStyle>
            <a:lvl1pPr>
              <a:defRPr sz="1398" dirty="0">
                <a:solidFill>
                  <a:srgbClr val="FFFFFF"/>
                </a:solidFill>
                <a:latin typeface="Atkinson Hyperlegible"/>
                <a:cs typeface="Atkinson Hyperlegible"/>
              </a:defRPr>
            </a:lvl1pPr>
          </a:lstStyle>
          <a:p>
            <a:pPr lvl="0"/>
            <a:r>
              <a:rPr lang="en-GB"/>
              <a:t>Click to edit Master text styles</a:t>
            </a:r>
          </a:p>
        </p:txBody>
      </p:sp>
      <p:sp>
        <p:nvSpPr>
          <p:cNvPr id="33" name="Holder 3">
            <a:extLst>
              <a:ext uri="{FF2B5EF4-FFF2-40B4-BE49-F238E27FC236}">
                <a16:creationId xmlns:a16="http://schemas.microsoft.com/office/drawing/2014/main" id="{75A60E6C-F11D-9528-65FF-FBF9F830C76C}"/>
              </a:ext>
            </a:extLst>
          </p:cNvPr>
          <p:cNvSpPr>
            <a:spLocks noGrp="1"/>
          </p:cNvSpPr>
          <p:nvPr>
            <p:ph type="body" idx="19"/>
          </p:nvPr>
        </p:nvSpPr>
        <p:spPr>
          <a:xfrm>
            <a:off x="932560" y="3206611"/>
            <a:ext cx="2143085" cy="492443"/>
          </a:xfrm>
        </p:spPr>
        <p:txBody>
          <a:bodyPr lIns="0" tIns="0" rIns="0" bIns="0"/>
          <a:lstStyle>
            <a:lvl1pPr>
              <a:defRPr sz="1597" b="1" spc="-10" dirty="0">
                <a:solidFill>
                  <a:srgbClr val="5FBB46"/>
                </a:solidFill>
                <a:latin typeface="Atkinson Hyperlegible"/>
                <a:cs typeface="Atkinson Hyperlegible"/>
              </a:defRPr>
            </a:lvl1pPr>
          </a:lstStyle>
          <a:p>
            <a:pPr lvl="0"/>
            <a:r>
              <a:rPr lang="en-GB"/>
              <a:t>Click to edit Master text styles</a:t>
            </a:r>
          </a:p>
        </p:txBody>
      </p:sp>
      <p:sp>
        <p:nvSpPr>
          <p:cNvPr id="34" name="Picture Placeholder 24">
            <a:extLst>
              <a:ext uri="{FF2B5EF4-FFF2-40B4-BE49-F238E27FC236}">
                <a16:creationId xmlns:a16="http://schemas.microsoft.com/office/drawing/2014/main" id="{B4EAF5A2-3144-04B5-8A6F-4F4B53B630E8}"/>
              </a:ext>
            </a:extLst>
          </p:cNvPr>
          <p:cNvSpPr>
            <a:spLocks noGrp="1"/>
          </p:cNvSpPr>
          <p:nvPr>
            <p:ph type="pic" sz="quarter" idx="20"/>
          </p:nvPr>
        </p:nvSpPr>
        <p:spPr>
          <a:xfrm>
            <a:off x="932558" y="1597337"/>
            <a:ext cx="1365909" cy="553998"/>
          </a:xfrm>
        </p:spPr>
        <p:txBody>
          <a:bodyPr/>
          <a:lstStyle/>
          <a:p>
            <a:r>
              <a:rPr lang="en-GB"/>
              <a:t>Click icon to add picture</a:t>
            </a:r>
            <a:endParaRPr lang="en-US"/>
          </a:p>
        </p:txBody>
      </p:sp>
      <p:sp>
        <p:nvSpPr>
          <p:cNvPr id="2" name="Slide Number Placeholder 53">
            <a:extLst>
              <a:ext uri="{FF2B5EF4-FFF2-40B4-BE49-F238E27FC236}">
                <a16:creationId xmlns:a16="http://schemas.microsoft.com/office/drawing/2014/main" id="{1E49ACFD-0BBB-65AA-7E31-5270B29068B5}"/>
              </a:ext>
            </a:extLst>
          </p:cNvPr>
          <p:cNvSpPr>
            <a:spLocks noGrp="1"/>
          </p:cNvSpPr>
          <p:nvPr>
            <p:ph type="sldNum" sz="quarter" idx="7"/>
          </p:nvPr>
        </p:nvSpPr>
        <p:spPr>
          <a:xfrm>
            <a:off x="11483753" y="6377941"/>
            <a:ext cx="539736" cy="276232"/>
          </a:xfrm>
          <a:prstGeom prst="rect">
            <a:avLst/>
          </a:prstGeom>
        </p:spPr>
        <p:txBody>
          <a:bodyPr/>
          <a:lstStyle>
            <a:lvl1pPr algn="ctr">
              <a:defRPr b="1">
                <a:solidFill>
                  <a:schemeClr val="bg1"/>
                </a:solidFill>
              </a:defRPr>
            </a:lvl1pPr>
          </a:lstStyle>
          <a:p>
            <a:fld id="{2A2FA9BB-5AFD-594D-8C97-549931CA64BA}" type="slidenum">
              <a:rPr lang="en-US" smtClean="0"/>
              <a:t>‹#›</a:t>
            </a:fld>
            <a:endParaRPr lang="en-US"/>
          </a:p>
        </p:txBody>
      </p:sp>
      <p:sp>
        <p:nvSpPr>
          <p:cNvPr id="3" name="object 4">
            <a:extLst>
              <a:ext uri="{FF2B5EF4-FFF2-40B4-BE49-F238E27FC236}">
                <a16:creationId xmlns:a16="http://schemas.microsoft.com/office/drawing/2014/main" id="{D0F8A576-A8B4-1452-1D37-397E244B3D6C}"/>
              </a:ext>
            </a:extLst>
          </p:cNvPr>
          <p:cNvSpPr txBox="1"/>
          <p:nvPr/>
        </p:nvSpPr>
        <p:spPr>
          <a:xfrm>
            <a:off x="399982" y="4948780"/>
            <a:ext cx="153119" cy="1478087"/>
          </a:xfrm>
          <a:prstGeom prst="rect">
            <a:avLst/>
          </a:prstGeom>
        </p:spPr>
        <p:txBody>
          <a:bodyPr vert="vert270" wrap="square" lIns="0" tIns="6316" rIns="0" bIns="0" rtlCol="0">
            <a:spAutoFit/>
          </a:bodyPr>
          <a:lstStyle/>
          <a:p>
            <a:pPr marL="12631">
              <a:lnSpc>
                <a:spcPct val="100000"/>
              </a:lnSpc>
              <a:spcBef>
                <a:spcPts val="50"/>
              </a:spcBef>
            </a:pPr>
            <a:r>
              <a:rPr sz="995" b="1" spc="-30">
                <a:solidFill>
                  <a:srgbClr val="FFFFFF"/>
                </a:solidFill>
                <a:latin typeface="Atkinson Hyperlegible"/>
                <a:cs typeface="Atkinson Hyperlegible"/>
              </a:rPr>
              <a:t>Accelerating</a:t>
            </a:r>
            <a:r>
              <a:rPr sz="995" b="1" spc="5">
                <a:solidFill>
                  <a:srgbClr val="FFFFFF"/>
                </a:solidFill>
                <a:latin typeface="Atkinson Hyperlegible"/>
                <a:cs typeface="Atkinson Hyperlegible"/>
              </a:rPr>
              <a:t> </a:t>
            </a:r>
            <a:r>
              <a:rPr lang="en-GB" sz="995" b="1" spc="-35">
                <a:solidFill>
                  <a:srgbClr val="FFFFFF"/>
                </a:solidFill>
                <a:latin typeface="Atkinson Hyperlegible"/>
                <a:cs typeface="Atkinson Hyperlegible"/>
              </a:rPr>
              <a:t>N</a:t>
            </a:r>
            <a:r>
              <a:rPr sz="995" b="1" spc="-35">
                <a:solidFill>
                  <a:srgbClr val="FFFFFF"/>
                </a:solidFill>
                <a:latin typeface="Atkinson Hyperlegible"/>
                <a:cs typeface="Atkinson Hyperlegible"/>
              </a:rPr>
              <a:t>et</a:t>
            </a:r>
            <a:r>
              <a:rPr lang="en-GB" sz="995" b="1" spc="-35">
                <a:solidFill>
                  <a:srgbClr val="FFFFFF"/>
                </a:solidFill>
                <a:latin typeface="Atkinson Hyperlegible"/>
                <a:cs typeface="Atkinson Hyperlegible"/>
              </a:rPr>
              <a:t> </a:t>
            </a:r>
            <a:r>
              <a:rPr lang="en-GB" sz="995" b="1" spc="-20">
                <a:solidFill>
                  <a:srgbClr val="FFFFFF"/>
                </a:solidFill>
                <a:latin typeface="Atkinson Hyperlegible"/>
                <a:cs typeface="Atkinson Hyperlegible"/>
              </a:rPr>
              <a:t>Z</a:t>
            </a:r>
            <a:r>
              <a:rPr sz="995" b="1" spc="-20" err="1">
                <a:solidFill>
                  <a:srgbClr val="FFFFFF"/>
                </a:solidFill>
                <a:latin typeface="Atkinson Hyperlegible"/>
                <a:cs typeface="Atkinson Hyperlegible"/>
              </a:rPr>
              <a:t>ero</a:t>
            </a:r>
            <a:endParaRPr sz="995">
              <a:latin typeface="Atkinson Hyperlegible"/>
              <a:cs typeface="Atkinson Hyperlegible"/>
            </a:endParaRPr>
          </a:p>
        </p:txBody>
      </p:sp>
    </p:spTree>
    <p:extLst>
      <p:ext uri="{BB962C8B-B14F-4D97-AF65-F5344CB8AC3E}">
        <p14:creationId xmlns:p14="http://schemas.microsoft.com/office/powerpoint/2010/main" val="515444518"/>
      </p:ext>
    </p:extLst>
  </p:cSld>
  <p:clrMapOvr>
    <a:overrideClrMapping bg1="lt1" tx1="dk1" bg2="lt2" tx2="dk2" accent1="accent1" accent2="accent2" accent3="accent3" accent4="accent4" accent5="accent5" accent6="accent6" hlink="hlink" folHlink="folHlink"/>
  </p:clrMapOvr>
  <p:hf hdr="0" ftr="0" dt="0"/>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userDrawn="1">
  <p:cSld name="6_Title and Content">
    <p:bg>
      <p:bgPr>
        <a:solidFill>
          <a:schemeClr val="bg1"/>
        </a:solidFill>
        <a:effectLst/>
      </p:bgPr>
    </p:bg>
    <p:spTree>
      <p:nvGrpSpPr>
        <p:cNvPr id="1" name=""/>
        <p:cNvGrpSpPr/>
        <p:nvPr/>
      </p:nvGrpSpPr>
      <p:grpSpPr>
        <a:xfrm>
          <a:off x="0" y="0"/>
          <a:ext cx="0" cy="0"/>
          <a:chOff x="0" y="0"/>
          <a:chExt cx="0" cy="0"/>
        </a:xfrm>
      </p:grpSpPr>
      <p:pic>
        <p:nvPicPr>
          <p:cNvPr id="15" name="Picture 14" descr="A group of people sitting at a table&#10;&#10;AI-generated content may be incorrect.">
            <a:extLst>
              <a:ext uri="{FF2B5EF4-FFF2-40B4-BE49-F238E27FC236}">
                <a16:creationId xmlns:a16="http://schemas.microsoft.com/office/drawing/2014/main" id="{1DFBF3F5-4B00-51C4-AD2E-0DABD5567AE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6"/>
          <a:stretch/>
        </p:blipFill>
        <p:spPr>
          <a:xfrm>
            <a:off x="0" y="0"/>
            <a:ext cx="12192000" cy="6858391"/>
          </a:xfrm>
          <a:prstGeom prst="rect">
            <a:avLst/>
          </a:prstGeom>
        </p:spPr>
      </p:pic>
      <p:sp>
        <p:nvSpPr>
          <p:cNvPr id="8" name="object 4">
            <a:extLst>
              <a:ext uri="{FF2B5EF4-FFF2-40B4-BE49-F238E27FC236}">
                <a16:creationId xmlns:a16="http://schemas.microsoft.com/office/drawing/2014/main" id="{105879DC-99DC-0FDE-DE91-611B54DBDC69}"/>
              </a:ext>
            </a:extLst>
          </p:cNvPr>
          <p:cNvSpPr txBox="1">
            <a:spLocks noGrp="1" noRot="1" noMove="1" noResize="1" noEditPoints="1" noAdjustHandles="1" noChangeArrowheads="1" noChangeShapeType="1"/>
          </p:cNvSpPr>
          <p:nvPr userDrawn="1"/>
        </p:nvSpPr>
        <p:spPr>
          <a:xfrm>
            <a:off x="399982" y="4948779"/>
            <a:ext cx="153247" cy="1478087"/>
          </a:xfrm>
          <a:prstGeom prst="rect">
            <a:avLst/>
          </a:prstGeom>
        </p:spPr>
        <p:txBody>
          <a:bodyPr vert="vert270" wrap="square" lIns="0" tIns="6324" rIns="0" bIns="0" rtlCol="0">
            <a:spAutoFit/>
          </a:bodyPr>
          <a:lstStyle/>
          <a:p>
            <a:pPr marL="12648">
              <a:lnSpc>
                <a:spcPct val="100000"/>
              </a:lnSpc>
              <a:spcBef>
                <a:spcPts val="50"/>
              </a:spcBef>
            </a:pPr>
            <a:r>
              <a:rPr sz="996" b="1" spc="-30">
                <a:solidFill>
                  <a:srgbClr val="FFFFFF"/>
                </a:solidFill>
                <a:latin typeface="Atkinson Hyperlegible"/>
                <a:cs typeface="Atkinson Hyperlegible"/>
              </a:rPr>
              <a:t>Accelerating</a:t>
            </a:r>
            <a:r>
              <a:rPr sz="996" b="1" spc="5">
                <a:solidFill>
                  <a:srgbClr val="FFFFFF"/>
                </a:solidFill>
                <a:latin typeface="Atkinson Hyperlegible"/>
                <a:cs typeface="Atkinson Hyperlegible"/>
              </a:rPr>
              <a:t> </a:t>
            </a:r>
            <a:r>
              <a:rPr lang="en-GB" sz="996" b="1" spc="-35">
                <a:solidFill>
                  <a:srgbClr val="FFFFFF"/>
                </a:solidFill>
                <a:latin typeface="Atkinson Hyperlegible"/>
                <a:cs typeface="Atkinson Hyperlegible"/>
              </a:rPr>
              <a:t>N</a:t>
            </a:r>
            <a:r>
              <a:rPr sz="996" b="1" spc="-35">
                <a:solidFill>
                  <a:srgbClr val="FFFFFF"/>
                </a:solidFill>
                <a:latin typeface="Atkinson Hyperlegible"/>
                <a:cs typeface="Atkinson Hyperlegible"/>
              </a:rPr>
              <a:t>et</a:t>
            </a:r>
            <a:r>
              <a:rPr lang="en-GB" sz="996" b="1" spc="-35">
                <a:solidFill>
                  <a:srgbClr val="FFFFFF"/>
                </a:solidFill>
                <a:latin typeface="Atkinson Hyperlegible"/>
                <a:cs typeface="Atkinson Hyperlegible"/>
              </a:rPr>
              <a:t> </a:t>
            </a:r>
            <a:r>
              <a:rPr lang="en-GB" sz="996" b="1" spc="-20">
                <a:solidFill>
                  <a:srgbClr val="FFFFFF"/>
                </a:solidFill>
                <a:latin typeface="Atkinson Hyperlegible"/>
                <a:cs typeface="Atkinson Hyperlegible"/>
              </a:rPr>
              <a:t>Z</a:t>
            </a:r>
            <a:r>
              <a:rPr sz="996" b="1" spc="-20">
                <a:solidFill>
                  <a:srgbClr val="FFFFFF"/>
                </a:solidFill>
                <a:latin typeface="Atkinson Hyperlegible"/>
                <a:cs typeface="Atkinson Hyperlegible"/>
              </a:rPr>
              <a:t>er</a:t>
            </a:r>
            <a:r>
              <a:rPr lang="en-GB" sz="996" b="1" spc="-20">
                <a:solidFill>
                  <a:srgbClr val="FFFFFF"/>
                </a:solidFill>
                <a:latin typeface="Atkinson Hyperlegible"/>
                <a:cs typeface="Atkinson Hyperlegible"/>
              </a:rPr>
              <a:t>o</a:t>
            </a:r>
            <a:endParaRPr sz="996">
              <a:latin typeface="Atkinson Hyperlegible"/>
              <a:cs typeface="Atkinson Hyperlegible"/>
            </a:endParaRPr>
          </a:p>
        </p:txBody>
      </p:sp>
      <p:sp>
        <p:nvSpPr>
          <p:cNvPr id="4" name="Slide Number Placeholder 53">
            <a:extLst>
              <a:ext uri="{FF2B5EF4-FFF2-40B4-BE49-F238E27FC236}">
                <a16:creationId xmlns:a16="http://schemas.microsoft.com/office/drawing/2014/main" id="{441CC961-D9B4-1CFA-DB2E-D364B4F91BD0}"/>
              </a:ext>
            </a:extLst>
          </p:cNvPr>
          <p:cNvSpPr>
            <a:spLocks noGrp="1" noRot="1" noMove="1" noResize="1" noEditPoints="1" noAdjustHandles="1" noChangeArrowheads="1" noChangeShapeType="1"/>
          </p:cNvSpPr>
          <p:nvPr>
            <p:ph type="sldNum" sz="quarter" idx="7"/>
          </p:nvPr>
        </p:nvSpPr>
        <p:spPr>
          <a:xfrm>
            <a:off x="11483752" y="6377940"/>
            <a:ext cx="539736" cy="276232"/>
          </a:xfrm>
          <a:prstGeom prst="rect">
            <a:avLst/>
          </a:prstGeom>
        </p:spPr>
        <p:txBody>
          <a:bodyPr/>
          <a:lstStyle>
            <a:lvl1pPr algn="ctr">
              <a:defRPr b="1">
                <a:solidFill>
                  <a:schemeClr val="bg1"/>
                </a:solidFill>
              </a:defRPr>
            </a:lvl1pPr>
          </a:lstStyle>
          <a:p>
            <a:fld id="{B6F15528-21DE-4FAA-801E-634DDDAF4B2B}" type="slidenum">
              <a:rPr lang="en-US" smtClean="0">
                <a:latin typeface="+mj-lt"/>
              </a:rPr>
              <a:pPr/>
              <a:t>‹#›</a:t>
            </a:fld>
            <a:endParaRPr lang="en-US">
              <a:latin typeface="+mj-lt"/>
            </a:endParaRPr>
          </a:p>
        </p:txBody>
      </p:sp>
      <p:pic>
        <p:nvPicPr>
          <p:cNvPr id="18" name="Graphic 17">
            <a:extLst>
              <a:ext uri="{FF2B5EF4-FFF2-40B4-BE49-F238E27FC236}">
                <a16:creationId xmlns:a16="http://schemas.microsoft.com/office/drawing/2014/main" id="{991C8BC7-96F7-CE45-C117-013AD9C2F0A4}"/>
              </a:ext>
            </a:extLst>
          </p:cNvPr>
          <p:cNvPicPr>
            <a:picLocks noGrp="1" noRot="1" noChangeAspect="1" noMove="1" noResize="1" noEditPoints="1" noAdjustHandles="1" noChangeArrowheads="1" noChangeShapeType="1" noCrop="1"/>
          </p:cNvPicPr>
          <p:nvPr userDrawn="1"/>
        </p:nvPicPr>
        <p:blipFill>
          <a:blip>
            <a:extLst>
              <a:ext uri="{96DAC541-7B7A-43D3-8B79-37D633B846F1}">
                <asvg:svgBlip xmlns:asvg="http://schemas.microsoft.com/office/drawing/2016/SVG/main" r:embed="rId3"/>
              </a:ext>
            </a:extLst>
          </a:blip>
          <a:stretch>
            <a:fillRect/>
          </a:stretch>
        </p:blipFill>
        <p:spPr>
          <a:xfrm>
            <a:off x="252946" y="175306"/>
            <a:ext cx="1585045" cy="688136"/>
          </a:xfrm>
          <a:prstGeom prst="rect">
            <a:avLst/>
          </a:prstGeom>
        </p:spPr>
      </p:pic>
      <p:sp>
        <p:nvSpPr>
          <p:cNvPr id="3" name="Text Placeholder 2">
            <a:extLst>
              <a:ext uri="{FF2B5EF4-FFF2-40B4-BE49-F238E27FC236}">
                <a16:creationId xmlns:a16="http://schemas.microsoft.com/office/drawing/2014/main" id="{7415D01A-DC12-4D24-02D3-AFDFC985B87B}"/>
              </a:ext>
            </a:extLst>
          </p:cNvPr>
          <p:cNvSpPr>
            <a:spLocks noGrp="1" noRot="1" noMove="1" noResize="1" noEditPoints="1" noAdjustHandles="1" noChangeArrowheads="1" noChangeShapeType="1"/>
          </p:cNvSpPr>
          <p:nvPr>
            <p:ph type="body" sz="quarter" idx="16" hasCustomPrompt="1"/>
          </p:nvPr>
        </p:nvSpPr>
        <p:spPr>
          <a:xfrm>
            <a:off x="942224" y="5404712"/>
            <a:ext cx="4002871" cy="245539"/>
          </a:xfrm>
        </p:spPr>
        <p:txBody>
          <a:bodyPr/>
          <a:lstStyle>
            <a:lvl1pPr>
              <a:defRPr sz="1593" b="1">
                <a:solidFill>
                  <a:schemeClr val="bg1"/>
                </a:solidFill>
              </a:defRPr>
            </a:lvl1pPr>
          </a:lstStyle>
          <a:p>
            <a:pPr lvl="0"/>
            <a:r>
              <a:rPr lang="en-GB"/>
              <a:t>Click to add Name</a:t>
            </a:r>
          </a:p>
        </p:txBody>
      </p:sp>
      <p:sp>
        <p:nvSpPr>
          <p:cNvPr id="5" name="Text Placeholder 2">
            <a:extLst>
              <a:ext uri="{FF2B5EF4-FFF2-40B4-BE49-F238E27FC236}">
                <a16:creationId xmlns:a16="http://schemas.microsoft.com/office/drawing/2014/main" id="{6BF78578-5D20-5A87-7F9E-EEC979CA5919}"/>
              </a:ext>
            </a:extLst>
          </p:cNvPr>
          <p:cNvSpPr>
            <a:spLocks noGrp="1" noRot="1" noMove="1" noResize="1" noEditPoints="1" noAdjustHandles="1" noChangeArrowheads="1" noChangeShapeType="1"/>
          </p:cNvSpPr>
          <p:nvPr>
            <p:ph type="body" sz="quarter" idx="17" hasCustomPrompt="1"/>
          </p:nvPr>
        </p:nvSpPr>
        <p:spPr>
          <a:xfrm>
            <a:off x="942224" y="5715577"/>
            <a:ext cx="4002871" cy="214847"/>
          </a:xfrm>
        </p:spPr>
        <p:txBody>
          <a:bodyPr/>
          <a:lstStyle>
            <a:lvl1pPr>
              <a:defRPr sz="1394" b="0">
                <a:solidFill>
                  <a:schemeClr val="bg1"/>
                </a:solidFill>
              </a:defRPr>
            </a:lvl1pPr>
          </a:lstStyle>
          <a:p>
            <a:pPr lvl="0"/>
            <a:r>
              <a:rPr lang="en-GB"/>
              <a:t>Click to add Job Title</a:t>
            </a:r>
          </a:p>
        </p:txBody>
      </p:sp>
      <p:sp>
        <p:nvSpPr>
          <p:cNvPr id="6" name="Text Placeholder 2">
            <a:extLst>
              <a:ext uri="{FF2B5EF4-FFF2-40B4-BE49-F238E27FC236}">
                <a16:creationId xmlns:a16="http://schemas.microsoft.com/office/drawing/2014/main" id="{6AD75515-3CEA-27C3-971A-5ED4EF195558}"/>
              </a:ext>
            </a:extLst>
          </p:cNvPr>
          <p:cNvSpPr>
            <a:spLocks noGrp="1" noRot="1" noMove="1" noResize="1" noEditPoints="1" noAdjustHandles="1" noChangeArrowheads="1" noChangeShapeType="1"/>
          </p:cNvSpPr>
          <p:nvPr>
            <p:ph type="body" sz="quarter" idx="18" hasCustomPrompt="1"/>
          </p:nvPr>
        </p:nvSpPr>
        <p:spPr>
          <a:xfrm>
            <a:off x="942224" y="6258162"/>
            <a:ext cx="4002871" cy="184154"/>
          </a:xfrm>
        </p:spPr>
        <p:txBody>
          <a:bodyPr/>
          <a:lstStyle>
            <a:lvl1pPr>
              <a:defRPr sz="1195" b="0">
                <a:solidFill>
                  <a:schemeClr val="bg1"/>
                </a:solidFill>
              </a:defRPr>
            </a:lvl1pPr>
          </a:lstStyle>
          <a:p>
            <a:pPr lvl="0"/>
            <a:r>
              <a:rPr lang="en-GB"/>
              <a:t>Click to add date</a:t>
            </a:r>
          </a:p>
        </p:txBody>
      </p:sp>
      <p:sp>
        <p:nvSpPr>
          <p:cNvPr id="10" name="Text Placeholder 2">
            <a:extLst>
              <a:ext uri="{FF2B5EF4-FFF2-40B4-BE49-F238E27FC236}">
                <a16:creationId xmlns:a16="http://schemas.microsoft.com/office/drawing/2014/main" id="{596C4A26-DDD2-6C6F-E5C5-3B8743F3578A}"/>
              </a:ext>
            </a:extLst>
          </p:cNvPr>
          <p:cNvSpPr>
            <a:spLocks noGrp="1" noRot="1" noMove="1" noResize="1" noEditPoints="1" noAdjustHandles="1" noChangeArrowheads="1" noChangeShapeType="1"/>
          </p:cNvSpPr>
          <p:nvPr>
            <p:ph type="body" idx="20"/>
          </p:nvPr>
        </p:nvSpPr>
        <p:spPr>
          <a:xfrm>
            <a:off x="954563" y="1392638"/>
            <a:ext cx="7341312" cy="1534620"/>
          </a:xfrm>
        </p:spPr>
        <p:txBody>
          <a:bodyPr/>
          <a:lstStyle>
            <a:lvl1pPr>
              <a:defRPr sz="4980" b="1">
                <a:solidFill>
                  <a:schemeClr val="tx2"/>
                </a:solidFill>
              </a:defRPr>
            </a:lvl1pPr>
          </a:lstStyle>
          <a:p>
            <a:pPr lvl="0"/>
            <a:r>
              <a:rPr lang="en-GB"/>
              <a:t>Click to edit Master text styles</a:t>
            </a:r>
          </a:p>
        </p:txBody>
      </p:sp>
      <p:sp>
        <p:nvSpPr>
          <p:cNvPr id="11" name="Text Placeholder 6">
            <a:extLst>
              <a:ext uri="{FF2B5EF4-FFF2-40B4-BE49-F238E27FC236}">
                <a16:creationId xmlns:a16="http://schemas.microsoft.com/office/drawing/2014/main" id="{50E592A3-0FE0-9159-BF61-B96C0F3592B2}"/>
              </a:ext>
            </a:extLst>
          </p:cNvPr>
          <p:cNvSpPr>
            <a:spLocks noGrp="1" noRot="1" noMove="1" noResize="1" noEditPoints="1" noAdjustHandles="1" noChangeArrowheads="1" noChangeShapeType="1"/>
          </p:cNvSpPr>
          <p:nvPr>
            <p:ph type="body" idx="21"/>
          </p:nvPr>
        </p:nvSpPr>
        <p:spPr>
          <a:xfrm>
            <a:off x="954563" y="3254996"/>
            <a:ext cx="7341312" cy="368309"/>
          </a:xfrm>
        </p:spPr>
        <p:txBody>
          <a:bodyPr/>
          <a:lstStyle>
            <a:lvl1pPr>
              <a:defRPr b="1">
                <a:solidFill>
                  <a:schemeClr val="bg1"/>
                </a:solidFill>
              </a:defRPr>
            </a:lvl1pPr>
          </a:lstStyle>
          <a:p>
            <a:pPr lvl="0"/>
            <a:r>
              <a:rPr lang="en-GB" sz="2390"/>
              <a:t>Click to edit Master text styles</a:t>
            </a:r>
          </a:p>
        </p:txBody>
      </p:sp>
      <p:sp>
        <p:nvSpPr>
          <p:cNvPr id="9" name="Vertical Text Placeholder 8">
            <a:extLst>
              <a:ext uri="{FF2B5EF4-FFF2-40B4-BE49-F238E27FC236}">
                <a16:creationId xmlns:a16="http://schemas.microsoft.com/office/drawing/2014/main" id="{D05B7C78-B7ED-34E4-24A0-B5FDEFD3EF3F}"/>
              </a:ext>
            </a:extLst>
          </p:cNvPr>
          <p:cNvSpPr>
            <a:spLocks noGrp="1"/>
          </p:cNvSpPr>
          <p:nvPr>
            <p:ph type="body" orient="vert" sz="quarter" idx="22" hasCustomPrompt="1"/>
          </p:nvPr>
        </p:nvSpPr>
        <p:spPr>
          <a:xfrm>
            <a:off x="11676996" y="4540728"/>
            <a:ext cx="153247" cy="1613182"/>
          </a:xfrm>
        </p:spPr>
        <p:txBody>
          <a:bodyPr vert="eaVert"/>
          <a:lstStyle>
            <a:lvl1pPr>
              <a:defRPr sz="996">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Presentation Title</a:t>
            </a:r>
          </a:p>
        </p:txBody>
      </p:sp>
    </p:spTree>
    <p:extLst>
      <p:ext uri="{BB962C8B-B14F-4D97-AF65-F5344CB8AC3E}">
        <p14:creationId xmlns:p14="http://schemas.microsoft.com/office/powerpoint/2010/main" val="223271077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userDrawn="1">
  <p:cSld name="15_Title and Content">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DFBF3F5-4B00-51C4-AD2E-0DABD5567AEF}"/>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rcRect t="5081" b="5081"/>
          <a:stretch/>
        </p:blipFill>
        <p:spPr>
          <a:xfrm>
            <a:off x="0" y="0"/>
            <a:ext cx="12192000" cy="6858391"/>
          </a:xfrm>
          <a:prstGeom prst="rect">
            <a:avLst/>
          </a:prstGeom>
        </p:spPr>
      </p:pic>
      <p:sp>
        <p:nvSpPr>
          <p:cNvPr id="8" name="object 4">
            <a:extLst>
              <a:ext uri="{FF2B5EF4-FFF2-40B4-BE49-F238E27FC236}">
                <a16:creationId xmlns:a16="http://schemas.microsoft.com/office/drawing/2014/main" id="{105879DC-99DC-0FDE-DE91-611B54DBDC69}"/>
              </a:ext>
            </a:extLst>
          </p:cNvPr>
          <p:cNvSpPr txBox="1">
            <a:spLocks noGrp="1" noRot="1" noMove="1" noResize="1" noEditPoints="1" noAdjustHandles="1" noChangeArrowheads="1" noChangeShapeType="1"/>
          </p:cNvSpPr>
          <p:nvPr userDrawn="1"/>
        </p:nvSpPr>
        <p:spPr>
          <a:xfrm>
            <a:off x="399982" y="4948779"/>
            <a:ext cx="153247" cy="1478087"/>
          </a:xfrm>
          <a:prstGeom prst="rect">
            <a:avLst/>
          </a:prstGeom>
        </p:spPr>
        <p:txBody>
          <a:bodyPr vert="vert270" wrap="square" lIns="0" tIns="6324" rIns="0" bIns="0" rtlCol="0">
            <a:spAutoFit/>
          </a:bodyPr>
          <a:lstStyle/>
          <a:p>
            <a:pPr marL="12648">
              <a:lnSpc>
                <a:spcPct val="100000"/>
              </a:lnSpc>
              <a:spcBef>
                <a:spcPts val="50"/>
              </a:spcBef>
            </a:pPr>
            <a:r>
              <a:rPr sz="996" b="1" spc="-30">
                <a:solidFill>
                  <a:srgbClr val="FFFFFF"/>
                </a:solidFill>
                <a:latin typeface="Atkinson Hyperlegible"/>
                <a:cs typeface="Atkinson Hyperlegible"/>
              </a:rPr>
              <a:t>Accelerating</a:t>
            </a:r>
            <a:r>
              <a:rPr sz="996" b="1" spc="5">
                <a:solidFill>
                  <a:srgbClr val="FFFFFF"/>
                </a:solidFill>
                <a:latin typeface="Atkinson Hyperlegible"/>
                <a:cs typeface="Atkinson Hyperlegible"/>
              </a:rPr>
              <a:t> </a:t>
            </a:r>
            <a:r>
              <a:rPr lang="en-GB" sz="996" b="1" spc="-35">
                <a:solidFill>
                  <a:srgbClr val="FFFFFF"/>
                </a:solidFill>
                <a:latin typeface="Atkinson Hyperlegible"/>
                <a:cs typeface="Atkinson Hyperlegible"/>
              </a:rPr>
              <a:t>N</a:t>
            </a:r>
            <a:r>
              <a:rPr sz="996" b="1" spc="-35">
                <a:solidFill>
                  <a:srgbClr val="FFFFFF"/>
                </a:solidFill>
                <a:latin typeface="Atkinson Hyperlegible"/>
                <a:cs typeface="Atkinson Hyperlegible"/>
              </a:rPr>
              <a:t>et</a:t>
            </a:r>
            <a:r>
              <a:rPr lang="en-GB" sz="996" b="1" spc="-35">
                <a:solidFill>
                  <a:srgbClr val="FFFFFF"/>
                </a:solidFill>
                <a:latin typeface="Atkinson Hyperlegible"/>
                <a:cs typeface="Atkinson Hyperlegible"/>
              </a:rPr>
              <a:t> </a:t>
            </a:r>
            <a:r>
              <a:rPr lang="en-GB" sz="996" b="1" spc="-20">
                <a:solidFill>
                  <a:srgbClr val="FFFFFF"/>
                </a:solidFill>
                <a:latin typeface="Atkinson Hyperlegible"/>
                <a:cs typeface="Atkinson Hyperlegible"/>
              </a:rPr>
              <a:t>Z</a:t>
            </a:r>
            <a:r>
              <a:rPr sz="996" b="1" spc="-20">
                <a:solidFill>
                  <a:srgbClr val="FFFFFF"/>
                </a:solidFill>
                <a:latin typeface="Atkinson Hyperlegible"/>
                <a:cs typeface="Atkinson Hyperlegible"/>
              </a:rPr>
              <a:t>er</a:t>
            </a:r>
            <a:r>
              <a:rPr lang="en-GB" sz="996" b="1" spc="-20">
                <a:solidFill>
                  <a:srgbClr val="FFFFFF"/>
                </a:solidFill>
                <a:latin typeface="Atkinson Hyperlegible"/>
                <a:cs typeface="Atkinson Hyperlegible"/>
              </a:rPr>
              <a:t>o</a:t>
            </a:r>
            <a:endParaRPr sz="996">
              <a:latin typeface="Atkinson Hyperlegible"/>
              <a:cs typeface="Atkinson Hyperlegible"/>
            </a:endParaRPr>
          </a:p>
        </p:txBody>
      </p:sp>
      <p:sp>
        <p:nvSpPr>
          <p:cNvPr id="4" name="Slide Number Placeholder 53">
            <a:extLst>
              <a:ext uri="{FF2B5EF4-FFF2-40B4-BE49-F238E27FC236}">
                <a16:creationId xmlns:a16="http://schemas.microsoft.com/office/drawing/2014/main" id="{441CC961-D9B4-1CFA-DB2E-D364B4F91BD0}"/>
              </a:ext>
            </a:extLst>
          </p:cNvPr>
          <p:cNvSpPr>
            <a:spLocks noGrp="1" noRot="1" noMove="1" noResize="1" noEditPoints="1" noAdjustHandles="1" noChangeArrowheads="1" noChangeShapeType="1"/>
          </p:cNvSpPr>
          <p:nvPr>
            <p:ph type="sldNum" sz="quarter" idx="7"/>
          </p:nvPr>
        </p:nvSpPr>
        <p:spPr>
          <a:xfrm>
            <a:off x="11483752" y="6377940"/>
            <a:ext cx="539736" cy="276232"/>
          </a:xfrm>
          <a:prstGeom prst="rect">
            <a:avLst/>
          </a:prstGeom>
        </p:spPr>
        <p:txBody>
          <a:bodyPr/>
          <a:lstStyle>
            <a:lvl1pPr algn="ctr">
              <a:defRPr b="1">
                <a:solidFill>
                  <a:schemeClr val="bg1"/>
                </a:solidFill>
              </a:defRPr>
            </a:lvl1pPr>
          </a:lstStyle>
          <a:p>
            <a:fld id="{B6F15528-21DE-4FAA-801E-634DDDAF4B2B}" type="slidenum">
              <a:rPr lang="en-US" smtClean="0">
                <a:latin typeface="+mj-lt"/>
              </a:rPr>
              <a:pPr/>
              <a:t>‹#›</a:t>
            </a:fld>
            <a:endParaRPr lang="en-US">
              <a:latin typeface="+mj-lt"/>
            </a:endParaRPr>
          </a:p>
        </p:txBody>
      </p:sp>
      <p:sp>
        <p:nvSpPr>
          <p:cNvPr id="3" name="Text Placeholder 2">
            <a:extLst>
              <a:ext uri="{FF2B5EF4-FFF2-40B4-BE49-F238E27FC236}">
                <a16:creationId xmlns:a16="http://schemas.microsoft.com/office/drawing/2014/main" id="{7415D01A-DC12-4D24-02D3-AFDFC985B87B}"/>
              </a:ext>
            </a:extLst>
          </p:cNvPr>
          <p:cNvSpPr>
            <a:spLocks noGrp="1" noRot="1" noMove="1" noResize="1" noEditPoints="1" noAdjustHandles="1" noChangeArrowheads="1" noChangeShapeType="1"/>
          </p:cNvSpPr>
          <p:nvPr>
            <p:ph type="body" sz="quarter" idx="16" hasCustomPrompt="1"/>
          </p:nvPr>
        </p:nvSpPr>
        <p:spPr>
          <a:xfrm>
            <a:off x="942224" y="5404712"/>
            <a:ext cx="4002871" cy="245539"/>
          </a:xfrm>
        </p:spPr>
        <p:txBody>
          <a:bodyPr/>
          <a:lstStyle>
            <a:lvl1pPr>
              <a:defRPr sz="1593" b="1">
                <a:solidFill>
                  <a:schemeClr val="bg1"/>
                </a:solidFill>
              </a:defRPr>
            </a:lvl1pPr>
          </a:lstStyle>
          <a:p>
            <a:pPr lvl="0"/>
            <a:r>
              <a:rPr lang="en-GB"/>
              <a:t>Click to add Name</a:t>
            </a:r>
          </a:p>
        </p:txBody>
      </p:sp>
      <p:sp>
        <p:nvSpPr>
          <p:cNvPr id="5" name="Text Placeholder 2">
            <a:extLst>
              <a:ext uri="{FF2B5EF4-FFF2-40B4-BE49-F238E27FC236}">
                <a16:creationId xmlns:a16="http://schemas.microsoft.com/office/drawing/2014/main" id="{6BF78578-5D20-5A87-7F9E-EEC979CA5919}"/>
              </a:ext>
            </a:extLst>
          </p:cNvPr>
          <p:cNvSpPr>
            <a:spLocks noGrp="1" noRot="1" noMove="1" noResize="1" noEditPoints="1" noAdjustHandles="1" noChangeArrowheads="1" noChangeShapeType="1"/>
          </p:cNvSpPr>
          <p:nvPr>
            <p:ph type="body" sz="quarter" idx="17" hasCustomPrompt="1"/>
          </p:nvPr>
        </p:nvSpPr>
        <p:spPr>
          <a:xfrm>
            <a:off x="942224" y="5715577"/>
            <a:ext cx="4002871" cy="214847"/>
          </a:xfrm>
        </p:spPr>
        <p:txBody>
          <a:bodyPr/>
          <a:lstStyle>
            <a:lvl1pPr>
              <a:defRPr sz="1394" b="0">
                <a:solidFill>
                  <a:schemeClr val="bg1"/>
                </a:solidFill>
              </a:defRPr>
            </a:lvl1pPr>
          </a:lstStyle>
          <a:p>
            <a:pPr lvl="0"/>
            <a:r>
              <a:rPr lang="en-GB"/>
              <a:t>Click to add Job Title</a:t>
            </a:r>
          </a:p>
        </p:txBody>
      </p:sp>
      <p:sp>
        <p:nvSpPr>
          <p:cNvPr id="6" name="Text Placeholder 2">
            <a:extLst>
              <a:ext uri="{FF2B5EF4-FFF2-40B4-BE49-F238E27FC236}">
                <a16:creationId xmlns:a16="http://schemas.microsoft.com/office/drawing/2014/main" id="{6AD75515-3CEA-27C3-971A-5ED4EF195558}"/>
              </a:ext>
            </a:extLst>
          </p:cNvPr>
          <p:cNvSpPr>
            <a:spLocks noGrp="1" noRot="1" noMove="1" noResize="1" noEditPoints="1" noAdjustHandles="1" noChangeArrowheads="1" noChangeShapeType="1"/>
          </p:cNvSpPr>
          <p:nvPr>
            <p:ph type="body" sz="quarter" idx="18" hasCustomPrompt="1"/>
          </p:nvPr>
        </p:nvSpPr>
        <p:spPr>
          <a:xfrm>
            <a:off x="942224" y="6258162"/>
            <a:ext cx="4002871" cy="184154"/>
          </a:xfrm>
        </p:spPr>
        <p:txBody>
          <a:bodyPr/>
          <a:lstStyle>
            <a:lvl1pPr>
              <a:defRPr sz="1195" b="0">
                <a:solidFill>
                  <a:schemeClr val="bg1"/>
                </a:solidFill>
              </a:defRPr>
            </a:lvl1pPr>
          </a:lstStyle>
          <a:p>
            <a:pPr lvl="0"/>
            <a:r>
              <a:rPr lang="en-GB"/>
              <a:t>Click to add date</a:t>
            </a:r>
          </a:p>
        </p:txBody>
      </p:sp>
      <p:sp>
        <p:nvSpPr>
          <p:cNvPr id="10" name="Text Placeholder 2">
            <a:extLst>
              <a:ext uri="{FF2B5EF4-FFF2-40B4-BE49-F238E27FC236}">
                <a16:creationId xmlns:a16="http://schemas.microsoft.com/office/drawing/2014/main" id="{596C4A26-DDD2-6C6F-E5C5-3B8743F3578A}"/>
              </a:ext>
            </a:extLst>
          </p:cNvPr>
          <p:cNvSpPr>
            <a:spLocks noGrp="1" noRot="1" noMove="1" noResize="1" noEditPoints="1" noAdjustHandles="1" noChangeArrowheads="1" noChangeShapeType="1"/>
          </p:cNvSpPr>
          <p:nvPr>
            <p:ph type="body" idx="20"/>
          </p:nvPr>
        </p:nvSpPr>
        <p:spPr>
          <a:xfrm>
            <a:off x="954563" y="1392638"/>
            <a:ext cx="7341312" cy="1534620"/>
          </a:xfrm>
        </p:spPr>
        <p:txBody>
          <a:bodyPr/>
          <a:lstStyle>
            <a:lvl1pPr>
              <a:defRPr sz="4980" b="1">
                <a:solidFill>
                  <a:schemeClr val="tx2"/>
                </a:solidFill>
              </a:defRPr>
            </a:lvl1pPr>
          </a:lstStyle>
          <a:p>
            <a:pPr lvl="0"/>
            <a:r>
              <a:rPr lang="en-GB"/>
              <a:t>Click to edit Master text styles</a:t>
            </a:r>
          </a:p>
        </p:txBody>
      </p:sp>
      <p:sp>
        <p:nvSpPr>
          <p:cNvPr id="11" name="Text Placeholder 6">
            <a:extLst>
              <a:ext uri="{FF2B5EF4-FFF2-40B4-BE49-F238E27FC236}">
                <a16:creationId xmlns:a16="http://schemas.microsoft.com/office/drawing/2014/main" id="{50E592A3-0FE0-9159-BF61-B96C0F3592B2}"/>
              </a:ext>
            </a:extLst>
          </p:cNvPr>
          <p:cNvSpPr>
            <a:spLocks noGrp="1" noRot="1" noMove="1" noResize="1" noEditPoints="1" noAdjustHandles="1" noChangeArrowheads="1" noChangeShapeType="1"/>
          </p:cNvSpPr>
          <p:nvPr>
            <p:ph type="body" idx="21"/>
          </p:nvPr>
        </p:nvSpPr>
        <p:spPr>
          <a:xfrm>
            <a:off x="954563" y="3254996"/>
            <a:ext cx="7341312" cy="368309"/>
          </a:xfrm>
        </p:spPr>
        <p:txBody>
          <a:bodyPr/>
          <a:lstStyle>
            <a:lvl1pPr>
              <a:defRPr b="1">
                <a:solidFill>
                  <a:schemeClr val="bg1"/>
                </a:solidFill>
              </a:defRPr>
            </a:lvl1pPr>
          </a:lstStyle>
          <a:p>
            <a:pPr lvl="0"/>
            <a:r>
              <a:rPr lang="en-GB" sz="2390"/>
              <a:t>Click to edit Master text styles</a:t>
            </a:r>
          </a:p>
        </p:txBody>
      </p:sp>
      <p:pic>
        <p:nvPicPr>
          <p:cNvPr id="2" name="Graphic 1">
            <a:extLst>
              <a:ext uri="{FF2B5EF4-FFF2-40B4-BE49-F238E27FC236}">
                <a16:creationId xmlns:a16="http://schemas.microsoft.com/office/drawing/2014/main" id="{101EAF88-64DD-C5B3-EB07-F23DF2DA2EB9}"/>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3"/>
              </a:ext>
            </a:extLst>
          </a:blip>
          <a:stretch>
            <a:fillRect/>
          </a:stretch>
        </p:blipFill>
        <p:spPr>
          <a:xfrm>
            <a:off x="252946" y="175306"/>
            <a:ext cx="1585045" cy="688136"/>
          </a:xfrm>
          <a:prstGeom prst="rect">
            <a:avLst/>
          </a:prstGeom>
        </p:spPr>
      </p:pic>
      <p:sp>
        <p:nvSpPr>
          <p:cNvPr id="9" name="Vertical Text Placeholder 8">
            <a:extLst>
              <a:ext uri="{FF2B5EF4-FFF2-40B4-BE49-F238E27FC236}">
                <a16:creationId xmlns:a16="http://schemas.microsoft.com/office/drawing/2014/main" id="{F853CA81-0532-1BC7-4E98-702784A34D9F}"/>
              </a:ext>
            </a:extLst>
          </p:cNvPr>
          <p:cNvSpPr>
            <a:spLocks noGrp="1"/>
          </p:cNvSpPr>
          <p:nvPr>
            <p:ph type="body" orient="vert" sz="quarter" idx="22" hasCustomPrompt="1"/>
          </p:nvPr>
        </p:nvSpPr>
        <p:spPr>
          <a:xfrm>
            <a:off x="11676996" y="4540728"/>
            <a:ext cx="153247" cy="1613182"/>
          </a:xfrm>
        </p:spPr>
        <p:txBody>
          <a:bodyPr vert="eaVert"/>
          <a:lstStyle>
            <a:lvl1pPr>
              <a:defRPr sz="996">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Presentation Title</a:t>
            </a:r>
          </a:p>
        </p:txBody>
      </p:sp>
    </p:spTree>
    <p:extLst>
      <p:ext uri="{BB962C8B-B14F-4D97-AF65-F5344CB8AC3E}">
        <p14:creationId xmlns:p14="http://schemas.microsoft.com/office/powerpoint/2010/main" val="363036476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userDrawn="1">
  <p:cSld name="16_Title and Content">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DFBF3F5-4B00-51C4-AD2E-0DABD5567AEF}"/>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rcRect t="7842" b="7842"/>
          <a:stretch/>
        </p:blipFill>
        <p:spPr>
          <a:xfrm>
            <a:off x="0" y="0"/>
            <a:ext cx="12192000" cy="6858391"/>
          </a:xfrm>
          <a:prstGeom prst="rect">
            <a:avLst/>
          </a:prstGeom>
        </p:spPr>
      </p:pic>
      <p:sp>
        <p:nvSpPr>
          <p:cNvPr id="8" name="object 4">
            <a:extLst>
              <a:ext uri="{FF2B5EF4-FFF2-40B4-BE49-F238E27FC236}">
                <a16:creationId xmlns:a16="http://schemas.microsoft.com/office/drawing/2014/main" id="{105879DC-99DC-0FDE-DE91-611B54DBDC69}"/>
              </a:ext>
            </a:extLst>
          </p:cNvPr>
          <p:cNvSpPr txBox="1">
            <a:spLocks noGrp="1" noRot="1" noMove="1" noResize="1" noEditPoints="1" noAdjustHandles="1" noChangeArrowheads="1" noChangeShapeType="1"/>
          </p:cNvSpPr>
          <p:nvPr userDrawn="1"/>
        </p:nvSpPr>
        <p:spPr>
          <a:xfrm>
            <a:off x="399982" y="4948779"/>
            <a:ext cx="153247" cy="1478087"/>
          </a:xfrm>
          <a:prstGeom prst="rect">
            <a:avLst/>
          </a:prstGeom>
        </p:spPr>
        <p:txBody>
          <a:bodyPr vert="vert270" wrap="square" lIns="0" tIns="6324" rIns="0" bIns="0" rtlCol="0">
            <a:spAutoFit/>
          </a:bodyPr>
          <a:lstStyle/>
          <a:p>
            <a:pPr marL="12648">
              <a:lnSpc>
                <a:spcPct val="100000"/>
              </a:lnSpc>
              <a:spcBef>
                <a:spcPts val="50"/>
              </a:spcBef>
            </a:pPr>
            <a:r>
              <a:rPr sz="996" b="1" spc="-30">
                <a:solidFill>
                  <a:srgbClr val="FFFFFF"/>
                </a:solidFill>
                <a:latin typeface="Atkinson Hyperlegible"/>
                <a:cs typeface="Atkinson Hyperlegible"/>
              </a:rPr>
              <a:t>Accelerating</a:t>
            </a:r>
            <a:r>
              <a:rPr sz="996" b="1" spc="5">
                <a:solidFill>
                  <a:srgbClr val="FFFFFF"/>
                </a:solidFill>
                <a:latin typeface="Atkinson Hyperlegible"/>
                <a:cs typeface="Atkinson Hyperlegible"/>
              </a:rPr>
              <a:t> </a:t>
            </a:r>
            <a:r>
              <a:rPr lang="en-GB" sz="996" b="1" spc="-35">
                <a:solidFill>
                  <a:srgbClr val="FFFFFF"/>
                </a:solidFill>
                <a:latin typeface="Atkinson Hyperlegible"/>
                <a:cs typeface="Atkinson Hyperlegible"/>
              </a:rPr>
              <a:t>N</a:t>
            </a:r>
            <a:r>
              <a:rPr sz="996" b="1" spc="-35">
                <a:solidFill>
                  <a:srgbClr val="FFFFFF"/>
                </a:solidFill>
                <a:latin typeface="Atkinson Hyperlegible"/>
                <a:cs typeface="Atkinson Hyperlegible"/>
              </a:rPr>
              <a:t>et</a:t>
            </a:r>
            <a:r>
              <a:rPr lang="en-GB" sz="996" b="1" spc="-35">
                <a:solidFill>
                  <a:srgbClr val="FFFFFF"/>
                </a:solidFill>
                <a:latin typeface="Atkinson Hyperlegible"/>
                <a:cs typeface="Atkinson Hyperlegible"/>
              </a:rPr>
              <a:t> </a:t>
            </a:r>
            <a:r>
              <a:rPr lang="en-GB" sz="996" b="1" spc="-20">
                <a:solidFill>
                  <a:srgbClr val="FFFFFF"/>
                </a:solidFill>
                <a:latin typeface="Atkinson Hyperlegible"/>
                <a:cs typeface="Atkinson Hyperlegible"/>
              </a:rPr>
              <a:t>Z</a:t>
            </a:r>
            <a:r>
              <a:rPr sz="996" b="1" spc="-20">
                <a:solidFill>
                  <a:srgbClr val="FFFFFF"/>
                </a:solidFill>
                <a:latin typeface="Atkinson Hyperlegible"/>
                <a:cs typeface="Atkinson Hyperlegible"/>
              </a:rPr>
              <a:t>er</a:t>
            </a:r>
            <a:r>
              <a:rPr lang="en-GB" sz="996" b="1" spc="-20">
                <a:solidFill>
                  <a:srgbClr val="FFFFFF"/>
                </a:solidFill>
                <a:latin typeface="Atkinson Hyperlegible"/>
                <a:cs typeface="Atkinson Hyperlegible"/>
              </a:rPr>
              <a:t>o</a:t>
            </a:r>
            <a:endParaRPr sz="996">
              <a:latin typeface="Atkinson Hyperlegible"/>
              <a:cs typeface="Atkinson Hyperlegible"/>
            </a:endParaRPr>
          </a:p>
        </p:txBody>
      </p:sp>
      <p:sp>
        <p:nvSpPr>
          <p:cNvPr id="4" name="Slide Number Placeholder 53">
            <a:extLst>
              <a:ext uri="{FF2B5EF4-FFF2-40B4-BE49-F238E27FC236}">
                <a16:creationId xmlns:a16="http://schemas.microsoft.com/office/drawing/2014/main" id="{441CC961-D9B4-1CFA-DB2E-D364B4F91BD0}"/>
              </a:ext>
            </a:extLst>
          </p:cNvPr>
          <p:cNvSpPr>
            <a:spLocks noGrp="1" noRot="1" noMove="1" noResize="1" noEditPoints="1" noAdjustHandles="1" noChangeArrowheads="1" noChangeShapeType="1"/>
          </p:cNvSpPr>
          <p:nvPr>
            <p:ph type="sldNum" sz="quarter" idx="7"/>
          </p:nvPr>
        </p:nvSpPr>
        <p:spPr>
          <a:xfrm>
            <a:off x="11483752" y="6377940"/>
            <a:ext cx="539736" cy="276232"/>
          </a:xfrm>
          <a:prstGeom prst="rect">
            <a:avLst/>
          </a:prstGeom>
        </p:spPr>
        <p:txBody>
          <a:bodyPr/>
          <a:lstStyle>
            <a:lvl1pPr algn="ctr">
              <a:defRPr b="1">
                <a:solidFill>
                  <a:schemeClr val="bg1"/>
                </a:solidFill>
              </a:defRPr>
            </a:lvl1pPr>
          </a:lstStyle>
          <a:p>
            <a:fld id="{B6F15528-21DE-4FAA-801E-634DDDAF4B2B}" type="slidenum">
              <a:rPr lang="en-US" smtClean="0">
                <a:latin typeface="+mj-lt"/>
              </a:rPr>
              <a:pPr/>
              <a:t>‹#›</a:t>
            </a:fld>
            <a:endParaRPr lang="en-US">
              <a:latin typeface="+mj-lt"/>
            </a:endParaRPr>
          </a:p>
        </p:txBody>
      </p:sp>
      <p:sp>
        <p:nvSpPr>
          <p:cNvPr id="3" name="Text Placeholder 2">
            <a:extLst>
              <a:ext uri="{FF2B5EF4-FFF2-40B4-BE49-F238E27FC236}">
                <a16:creationId xmlns:a16="http://schemas.microsoft.com/office/drawing/2014/main" id="{7415D01A-DC12-4D24-02D3-AFDFC985B87B}"/>
              </a:ext>
            </a:extLst>
          </p:cNvPr>
          <p:cNvSpPr>
            <a:spLocks noGrp="1" noRot="1" noMove="1" noResize="1" noEditPoints="1" noAdjustHandles="1" noChangeArrowheads="1" noChangeShapeType="1"/>
          </p:cNvSpPr>
          <p:nvPr>
            <p:ph type="body" sz="quarter" idx="16" hasCustomPrompt="1"/>
          </p:nvPr>
        </p:nvSpPr>
        <p:spPr>
          <a:xfrm>
            <a:off x="942224" y="5404712"/>
            <a:ext cx="4002871" cy="245539"/>
          </a:xfrm>
        </p:spPr>
        <p:txBody>
          <a:bodyPr/>
          <a:lstStyle>
            <a:lvl1pPr>
              <a:defRPr sz="1593" b="1">
                <a:solidFill>
                  <a:schemeClr val="bg1"/>
                </a:solidFill>
              </a:defRPr>
            </a:lvl1pPr>
          </a:lstStyle>
          <a:p>
            <a:pPr lvl="0"/>
            <a:r>
              <a:rPr lang="en-GB"/>
              <a:t>Click to add Name</a:t>
            </a:r>
          </a:p>
        </p:txBody>
      </p:sp>
      <p:sp>
        <p:nvSpPr>
          <p:cNvPr id="5" name="Text Placeholder 2">
            <a:extLst>
              <a:ext uri="{FF2B5EF4-FFF2-40B4-BE49-F238E27FC236}">
                <a16:creationId xmlns:a16="http://schemas.microsoft.com/office/drawing/2014/main" id="{6BF78578-5D20-5A87-7F9E-EEC979CA5919}"/>
              </a:ext>
            </a:extLst>
          </p:cNvPr>
          <p:cNvSpPr>
            <a:spLocks noGrp="1" noRot="1" noMove="1" noResize="1" noEditPoints="1" noAdjustHandles="1" noChangeArrowheads="1" noChangeShapeType="1"/>
          </p:cNvSpPr>
          <p:nvPr>
            <p:ph type="body" sz="quarter" idx="17" hasCustomPrompt="1"/>
          </p:nvPr>
        </p:nvSpPr>
        <p:spPr>
          <a:xfrm>
            <a:off x="942224" y="5715577"/>
            <a:ext cx="4002871" cy="214847"/>
          </a:xfrm>
        </p:spPr>
        <p:txBody>
          <a:bodyPr/>
          <a:lstStyle>
            <a:lvl1pPr>
              <a:defRPr sz="1394" b="0">
                <a:solidFill>
                  <a:schemeClr val="bg1"/>
                </a:solidFill>
              </a:defRPr>
            </a:lvl1pPr>
          </a:lstStyle>
          <a:p>
            <a:pPr lvl="0"/>
            <a:r>
              <a:rPr lang="en-GB"/>
              <a:t>Click to add Job Title</a:t>
            </a:r>
          </a:p>
        </p:txBody>
      </p:sp>
      <p:sp>
        <p:nvSpPr>
          <p:cNvPr id="6" name="Text Placeholder 2">
            <a:extLst>
              <a:ext uri="{FF2B5EF4-FFF2-40B4-BE49-F238E27FC236}">
                <a16:creationId xmlns:a16="http://schemas.microsoft.com/office/drawing/2014/main" id="{6AD75515-3CEA-27C3-971A-5ED4EF195558}"/>
              </a:ext>
            </a:extLst>
          </p:cNvPr>
          <p:cNvSpPr>
            <a:spLocks noGrp="1" noRot="1" noMove="1" noResize="1" noEditPoints="1" noAdjustHandles="1" noChangeArrowheads="1" noChangeShapeType="1"/>
          </p:cNvSpPr>
          <p:nvPr>
            <p:ph type="body" sz="quarter" idx="18" hasCustomPrompt="1"/>
          </p:nvPr>
        </p:nvSpPr>
        <p:spPr>
          <a:xfrm>
            <a:off x="942224" y="6258162"/>
            <a:ext cx="4002871" cy="184154"/>
          </a:xfrm>
        </p:spPr>
        <p:txBody>
          <a:bodyPr/>
          <a:lstStyle>
            <a:lvl1pPr>
              <a:defRPr sz="1195" b="0">
                <a:solidFill>
                  <a:schemeClr val="bg1"/>
                </a:solidFill>
              </a:defRPr>
            </a:lvl1pPr>
          </a:lstStyle>
          <a:p>
            <a:pPr lvl="0"/>
            <a:r>
              <a:rPr lang="en-GB"/>
              <a:t>Click to add date</a:t>
            </a:r>
          </a:p>
        </p:txBody>
      </p:sp>
      <p:sp>
        <p:nvSpPr>
          <p:cNvPr id="10" name="Text Placeholder 2">
            <a:extLst>
              <a:ext uri="{FF2B5EF4-FFF2-40B4-BE49-F238E27FC236}">
                <a16:creationId xmlns:a16="http://schemas.microsoft.com/office/drawing/2014/main" id="{596C4A26-DDD2-6C6F-E5C5-3B8743F3578A}"/>
              </a:ext>
            </a:extLst>
          </p:cNvPr>
          <p:cNvSpPr>
            <a:spLocks noGrp="1" noRot="1" noMove="1" noResize="1" noEditPoints="1" noAdjustHandles="1" noChangeArrowheads="1" noChangeShapeType="1"/>
          </p:cNvSpPr>
          <p:nvPr>
            <p:ph type="body" idx="20"/>
          </p:nvPr>
        </p:nvSpPr>
        <p:spPr>
          <a:xfrm>
            <a:off x="954563" y="1392638"/>
            <a:ext cx="7341312" cy="1534620"/>
          </a:xfrm>
        </p:spPr>
        <p:txBody>
          <a:bodyPr/>
          <a:lstStyle>
            <a:lvl1pPr>
              <a:defRPr sz="4980" b="1">
                <a:solidFill>
                  <a:schemeClr val="tx2"/>
                </a:solidFill>
              </a:defRPr>
            </a:lvl1pPr>
          </a:lstStyle>
          <a:p>
            <a:pPr lvl="0"/>
            <a:r>
              <a:rPr lang="en-GB"/>
              <a:t>Click to edit Master text styles</a:t>
            </a:r>
          </a:p>
        </p:txBody>
      </p:sp>
      <p:sp>
        <p:nvSpPr>
          <p:cNvPr id="11" name="Text Placeholder 6">
            <a:extLst>
              <a:ext uri="{FF2B5EF4-FFF2-40B4-BE49-F238E27FC236}">
                <a16:creationId xmlns:a16="http://schemas.microsoft.com/office/drawing/2014/main" id="{50E592A3-0FE0-9159-BF61-B96C0F3592B2}"/>
              </a:ext>
            </a:extLst>
          </p:cNvPr>
          <p:cNvSpPr>
            <a:spLocks noGrp="1" noRot="1" noMove="1" noResize="1" noEditPoints="1" noAdjustHandles="1" noChangeArrowheads="1" noChangeShapeType="1"/>
          </p:cNvSpPr>
          <p:nvPr>
            <p:ph type="body" idx="21"/>
          </p:nvPr>
        </p:nvSpPr>
        <p:spPr>
          <a:xfrm>
            <a:off x="954563" y="3254996"/>
            <a:ext cx="7341312" cy="368309"/>
          </a:xfrm>
        </p:spPr>
        <p:txBody>
          <a:bodyPr/>
          <a:lstStyle>
            <a:lvl1pPr>
              <a:defRPr b="1">
                <a:solidFill>
                  <a:schemeClr val="bg1"/>
                </a:solidFill>
              </a:defRPr>
            </a:lvl1pPr>
          </a:lstStyle>
          <a:p>
            <a:pPr lvl="0"/>
            <a:r>
              <a:rPr lang="en-GB" sz="2390"/>
              <a:t>Click to edit Master text styles</a:t>
            </a:r>
          </a:p>
        </p:txBody>
      </p:sp>
      <p:pic>
        <p:nvPicPr>
          <p:cNvPr id="2" name="Graphic 1">
            <a:extLst>
              <a:ext uri="{FF2B5EF4-FFF2-40B4-BE49-F238E27FC236}">
                <a16:creationId xmlns:a16="http://schemas.microsoft.com/office/drawing/2014/main" id="{57E59D16-C430-5C95-2144-106F31FE4425}"/>
              </a:ext>
            </a:extLst>
          </p:cNvPr>
          <p:cNvPicPr/>
          <p:nvPr userDrawn="1"/>
        </p:nvPicPr>
        <p:blipFill>
          <a:blip>
            <a:extLst>
              <a:ext uri="{96DAC541-7B7A-43D3-8B79-37D633B846F1}">
                <asvg:svgBlip xmlns:asvg="http://schemas.microsoft.com/office/drawing/2016/SVG/main" r:embed="rId3"/>
              </a:ext>
            </a:extLst>
          </a:blip>
          <a:stretch>
            <a:fillRect/>
          </a:stretch>
        </p:blipFill>
        <p:spPr>
          <a:xfrm>
            <a:off x="252946" y="175306"/>
            <a:ext cx="1585045" cy="688136"/>
          </a:xfrm>
          <a:prstGeom prst="rect">
            <a:avLst/>
          </a:prstGeom>
        </p:spPr>
      </p:pic>
      <p:sp>
        <p:nvSpPr>
          <p:cNvPr id="7" name="Vertical Text Placeholder 8">
            <a:extLst>
              <a:ext uri="{FF2B5EF4-FFF2-40B4-BE49-F238E27FC236}">
                <a16:creationId xmlns:a16="http://schemas.microsoft.com/office/drawing/2014/main" id="{3CA093AD-FA7B-B366-0552-9D1C7548AE7A}"/>
              </a:ext>
            </a:extLst>
          </p:cNvPr>
          <p:cNvSpPr>
            <a:spLocks noGrp="1"/>
          </p:cNvSpPr>
          <p:nvPr>
            <p:ph type="body" orient="vert" sz="quarter" idx="22" hasCustomPrompt="1"/>
          </p:nvPr>
        </p:nvSpPr>
        <p:spPr>
          <a:xfrm>
            <a:off x="11676996" y="4540728"/>
            <a:ext cx="153247" cy="1613182"/>
          </a:xfrm>
        </p:spPr>
        <p:txBody>
          <a:bodyPr vert="eaVert"/>
          <a:lstStyle>
            <a:lvl1pPr>
              <a:defRPr sz="996">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Presentation Title</a:t>
            </a:r>
          </a:p>
        </p:txBody>
      </p:sp>
    </p:spTree>
    <p:extLst>
      <p:ext uri="{BB962C8B-B14F-4D97-AF65-F5344CB8AC3E}">
        <p14:creationId xmlns:p14="http://schemas.microsoft.com/office/powerpoint/2010/main" val="281326283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8" name="object 4">
            <a:extLst>
              <a:ext uri="{FF2B5EF4-FFF2-40B4-BE49-F238E27FC236}">
                <a16:creationId xmlns:a16="http://schemas.microsoft.com/office/drawing/2014/main" id="{105879DC-99DC-0FDE-DE91-611B54DBDC69}"/>
              </a:ext>
            </a:extLst>
          </p:cNvPr>
          <p:cNvSpPr txBox="1"/>
          <p:nvPr userDrawn="1"/>
        </p:nvSpPr>
        <p:spPr>
          <a:xfrm>
            <a:off x="399982" y="4948779"/>
            <a:ext cx="153247" cy="1478087"/>
          </a:xfrm>
          <a:prstGeom prst="rect">
            <a:avLst/>
          </a:prstGeom>
        </p:spPr>
        <p:txBody>
          <a:bodyPr vert="vert270" wrap="square" lIns="0" tIns="6324" rIns="0" bIns="0" rtlCol="0">
            <a:spAutoFit/>
          </a:bodyPr>
          <a:lstStyle/>
          <a:p>
            <a:pPr marL="12648">
              <a:lnSpc>
                <a:spcPct val="100000"/>
              </a:lnSpc>
              <a:spcBef>
                <a:spcPts val="50"/>
              </a:spcBef>
            </a:pPr>
            <a:r>
              <a:rPr sz="996" b="1" spc="-30">
                <a:solidFill>
                  <a:schemeClr val="tx1"/>
                </a:solidFill>
                <a:latin typeface="Atkinson Hyperlegible"/>
                <a:cs typeface="Atkinson Hyperlegible"/>
              </a:rPr>
              <a:t>Accelerating</a:t>
            </a:r>
            <a:r>
              <a:rPr sz="996" b="1" spc="5">
                <a:solidFill>
                  <a:schemeClr val="tx1"/>
                </a:solidFill>
                <a:latin typeface="Atkinson Hyperlegible"/>
                <a:cs typeface="Atkinson Hyperlegible"/>
              </a:rPr>
              <a:t> </a:t>
            </a:r>
            <a:r>
              <a:rPr lang="en-GB" sz="996" b="1" spc="-35">
                <a:solidFill>
                  <a:schemeClr val="tx1"/>
                </a:solidFill>
                <a:latin typeface="Atkinson Hyperlegible"/>
                <a:cs typeface="Atkinson Hyperlegible"/>
              </a:rPr>
              <a:t>N</a:t>
            </a:r>
            <a:r>
              <a:rPr sz="996" b="1" spc="-35">
                <a:solidFill>
                  <a:schemeClr val="tx1"/>
                </a:solidFill>
                <a:latin typeface="Atkinson Hyperlegible"/>
                <a:cs typeface="Atkinson Hyperlegible"/>
              </a:rPr>
              <a:t>et</a:t>
            </a:r>
            <a:r>
              <a:rPr lang="en-GB" sz="996" b="1" spc="-35">
                <a:solidFill>
                  <a:schemeClr val="tx1"/>
                </a:solidFill>
                <a:latin typeface="Atkinson Hyperlegible"/>
                <a:cs typeface="Atkinson Hyperlegible"/>
              </a:rPr>
              <a:t> </a:t>
            </a:r>
            <a:r>
              <a:rPr lang="en-GB" sz="996" b="1" spc="-20">
                <a:solidFill>
                  <a:schemeClr val="tx1"/>
                </a:solidFill>
                <a:latin typeface="Atkinson Hyperlegible"/>
                <a:cs typeface="Atkinson Hyperlegible"/>
              </a:rPr>
              <a:t>Z</a:t>
            </a:r>
            <a:r>
              <a:rPr sz="996" b="1" spc="-20" err="1">
                <a:solidFill>
                  <a:schemeClr val="tx1"/>
                </a:solidFill>
                <a:latin typeface="Atkinson Hyperlegible"/>
                <a:cs typeface="Atkinson Hyperlegible"/>
              </a:rPr>
              <a:t>ero</a:t>
            </a:r>
            <a:endParaRPr sz="996">
              <a:solidFill>
                <a:schemeClr val="tx1"/>
              </a:solidFill>
              <a:latin typeface="Atkinson Hyperlegible"/>
              <a:cs typeface="Atkinson Hyperlegible"/>
            </a:endParaRPr>
          </a:p>
        </p:txBody>
      </p:sp>
      <p:pic>
        <p:nvPicPr>
          <p:cNvPr id="11" name="Graphic 10">
            <a:extLst>
              <a:ext uri="{FF2B5EF4-FFF2-40B4-BE49-F238E27FC236}">
                <a16:creationId xmlns:a16="http://schemas.microsoft.com/office/drawing/2014/main" id="{0B00F213-018F-605C-4309-878D4B21086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475201" y="228903"/>
            <a:ext cx="539737" cy="540485"/>
          </a:xfrm>
          <a:prstGeom prst="rect">
            <a:avLst/>
          </a:prstGeom>
        </p:spPr>
      </p:pic>
      <p:sp>
        <p:nvSpPr>
          <p:cNvPr id="2" name="Holder 2"/>
          <p:cNvSpPr>
            <a:spLocks noGrp="1"/>
          </p:cNvSpPr>
          <p:nvPr>
            <p:ph type="title"/>
          </p:nvPr>
        </p:nvSpPr>
        <p:spPr>
          <a:xfrm>
            <a:off x="1493078" y="1373728"/>
            <a:ext cx="4295569" cy="2299091"/>
          </a:xfrm>
        </p:spPr>
        <p:txBody>
          <a:bodyPr lIns="0" tIns="0" rIns="0" bIns="0"/>
          <a:lstStyle>
            <a:lvl1pPr>
              <a:defRPr sz="4980" b="1" i="0">
                <a:solidFill>
                  <a:srgbClr val="5FBB46"/>
                </a:solidFill>
                <a:latin typeface="Atkinson Hyperlegible"/>
                <a:cs typeface="Atkinson Hyperlegible"/>
              </a:defRPr>
            </a:lvl1pPr>
          </a:lstStyle>
          <a:p>
            <a:r>
              <a:rPr lang="en-GB"/>
              <a:t>Click to edit Master title style</a:t>
            </a:r>
            <a:endParaRPr/>
          </a:p>
        </p:txBody>
      </p:sp>
      <p:sp>
        <p:nvSpPr>
          <p:cNvPr id="3" name="Holder 3"/>
          <p:cNvSpPr>
            <a:spLocks noGrp="1"/>
          </p:cNvSpPr>
          <p:nvPr>
            <p:ph type="body" idx="1"/>
          </p:nvPr>
        </p:nvSpPr>
        <p:spPr/>
        <p:txBody>
          <a:bodyPr lIns="0" tIns="0" rIns="0" bIns="0"/>
          <a:lstStyle>
            <a:lvl1pPr>
              <a:defRPr/>
            </a:lvl1pPr>
          </a:lstStyle>
          <a:p>
            <a:pPr lvl="0"/>
            <a:r>
              <a:rPr lang="en-GB"/>
              <a:t>Click to edit Master text styles</a:t>
            </a:r>
          </a:p>
        </p:txBody>
      </p:sp>
      <p:sp>
        <p:nvSpPr>
          <p:cNvPr id="4" name="Slide Number Placeholder 53">
            <a:extLst>
              <a:ext uri="{FF2B5EF4-FFF2-40B4-BE49-F238E27FC236}">
                <a16:creationId xmlns:a16="http://schemas.microsoft.com/office/drawing/2014/main" id="{380ABA7D-10ED-E6C0-51E5-88E993CF3BD7}"/>
              </a:ext>
            </a:extLst>
          </p:cNvPr>
          <p:cNvSpPr>
            <a:spLocks noGrp="1"/>
          </p:cNvSpPr>
          <p:nvPr>
            <p:ph type="sldNum" sz="quarter" idx="7"/>
          </p:nvPr>
        </p:nvSpPr>
        <p:spPr>
          <a:xfrm>
            <a:off x="11483752" y="6377940"/>
            <a:ext cx="539736" cy="276232"/>
          </a:xfrm>
          <a:prstGeom prst="rect">
            <a:avLst/>
          </a:prstGeom>
        </p:spPr>
        <p:txBody>
          <a:bodyPr/>
          <a:lstStyle>
            <a:lvl1pPr algn="ctr">
              <a:defRPr b="1">
                <a:solidFill>
                  <a:schemeClr val="tx1"/>
                </a:solidFill>
              </a:defRPr>
            </a:lvl1pPr>
          </a:lstStyle>
          <a:p>
            <a:fld id="{B6F15528-21DE-4FAA-801E-634DDDAF4B2B}" type="slidenum">
              <a:rPr lang="en-US" smtClean="0">
                <a:latin typeface="+mj-lt"/>
              </a:rPr>
              <a:pPr/>
              <a:t>‹#›</a:t>
            </a:fld>
            <a:endParaRPr lang="en-US">
              <a:latin typeface="+mj-lt"/>
            </a:endParaRPr>
          </a:p>
        </p:txBody>
      </p:sp>
      <p:sp>
        <p:nvSpPr>
          <p:cNvPr id="5" name="Vertical Text Placeholder 8">
            <a:extLst>
              <a:ext uri="{FF2B5EF4-FFF2-40B4-BE49-F238E27FC236}">
                <a16:creationId xmlns:a16="http://schemas.microsoft.com/office/drawing/2014/main" id="{558BDEBD-079E-1EF3-D96D-BBFF39EEB97A}"/>
              </a:ext>
            </a:extLst>
          </p:cNvPr>
          <p:cNvSpPr>
            <a:spLocks noGrp="1"/>
          </p:cNvSpPr>
          <p:nvPr>
            <p:ph type="body" orient="vert" sz="quarter" idx="22" hasCustomPrompt="1"/>
          </p:nvPr>
        </p:nvSpPr>
        <p:spPr>
          <a:xfrm>
            <a:off x="11676996" y="4540728"/>
            <a:ext cx="153247" cy="1613182"/>
          </a:xfrm>
        </p:spPr>
        <p:txBody>
          <a:bodyPr vert="eaVert"/>
          <a:lstStyle>
            <a:lvl1pPr>
              <a:defRPr sz="996">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Presentation Title</a:t>
            </a:r>
          </a:p>
        </p:txBody>
      </p:sp>
    </p:spTree>
    <p:extLst>
      <p:ext uri="{BB962C8B-B14F-4D97-AF65-F5344CB8AC3E}">
        <p14:creationId xmlns:p14="http://schemas.microsoft.com/office/powerpoint/2010/main" val="133751649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userDrawn="1">
  <p:cSld name="8_Title and Content">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0B00F213-018F-605C-4309-878D4B21086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475201" y="228903"/>
            <a:ext cx="539737" cy="540485"/>
          </a:xfrm>
          <a:prstGeom prst="rect">
            <a:avLst/>
          </a:prstGeom>
        </p:spPr>
      </p:pic>
      <p:sp>
        <p:nvSpPr>
          <p:cNvPr id="3" name="Holder 3"/>
          <p:cNvSpPr>
            <a:spLocks noGrp="1"/>
          </p:cNvSpPr>
          <p:nvPr>
            <p:ph type="body" idx="1"/>
          </p:nvPr>
        </p:nvSpPr>
        <p:spPr>
          <a:xfrm>
            <a:off x="1457229" y="3879235"/>
            <a:ext cx="2929660" cy="490262"/>
          </a:xfrm>
        </p:spPr>
        <p:txBody>
          <a:bodyPr lIns="0" tIns="0" rIns="0" bIns="0"/>
          <a:lstStyle>
            <a:lvl1pPr>
              <a:defRPr sz="1593" b="1" spc="-10" dirty="0">
                <a:solidFill>
                  <a:srgbClr val="252525"/>
                </a:solidFill>
                <a:latin typeface="Atkinson Hyperlegible"/>
                <a:cs typeface="Atkinson Hyperlegible"/>
              </a:defRPr>
            </a:lvl1pPr>
          </a:lstStyle>
          <a:p>
            <a:pPr lvl="0"/>
            <a:r>
              <a:rPr lang="en-GB"/>
              <a:t>Click to edit Master text styles</a:t>
            </a:r>
          </a:p>
        </p:txBody>
      </p:sp>
      <p:sp>
        <p:nvSpPr>
          <p:cNvPr id="4" name="Slide Number Placeholder 53">
            <a:extLst>
              <a:ext uri="{FF2B5EF4-FFF2-40B4-BE49-F238E27FC236}">
                <a16:creationId xmlns:a16="http://schemas.microsoft.com/office/drawing/2014/main" id="{380ABA7D-10ED-E6C0-51E5-88E993CF3BD7}"/>
              </a:ext>
            </a:extLst>
          </p:cNvPr>
          <p:cNvSpPr>
            <a:spLocks noGrp="1"/>
          </p:cNvSpPr>
          <p:nvPr>
            <p:ph type="sldNum" sz="quarter" idx="7"/>
          </p:nvPr>
        </p:nvSpPr>
        <p:spPr>
          <a:xfrm>
            <a:off x="11483752" y="6377940"/>
            <a:ext cx="539736" cy="276232"/>
          </a:xfrm>
          <a:prstGeom prst="rect">
            <a:avLst/>
          </a:prstGeom>
        </p:spPr>
        <p:txBody>
          <a:bodyPr/>
          <a:lstStyle>
            <a:lvl1pPr algn="ctr">
              <a:defRPr b="1">
                <a:solidFill>
                  <a:schemeClr val="tx1"/>
                </a:solidFill>
              </a:defRPr>
            </a:lvl1pPr>
          </a:lstStyle>
          <a:p>
            <a:fld id="{B6F15528-21DE-4FAA-801E-634DDDAF4B2B}" type="slidenum">
              <a:rPr lang="en-US" smtClean="0">
                <a:latin typeface="+mj-lt"/>
              </a:rPr>
              <a:pPr/>
              <a:t>‹#›</a:t>
            </a:fld>
            <a:endParaRPr lang="en-US">
              <a:latin typeface="+mj-lt"/>
            </a:endParaRPr>
          </a:p>
        </p:txBody>
      </p:sp>
      <p:pic>
        <p:nvPicPr>
          <p:cNvPr id="5" name="object 7">
            <a:extLst>
              <a:ext uri="{FF2B5EF4-FFF2-40B4-BE49-F238E27FC236}">
                <a16:creationId xmlns:a16="http://schemas.microsoft.com/office/drawing/2014/main" id="{7BDBE34B-7360-93DF-DB03-949E0E4908FA}"/>
              </a:ext>
            </a:extLst>
          </p:cNvPr>
          <p:cNvPicPr/>
          <p:nvPr userDrawn="1"/>
        </p:nvPicPr>
        <p:blipFill>
          <a:blip r:embed="rId3" cstate="print"/>
          <a:stretch>
            <a:fillRect/>
          </a:stretch>
        </p:blipFill>
        <p:spPr>
          <a:xfrm>
            <a:off x="896266" y="717994"/>
            <a:ext cx="10396680" cy="2656629"/>
          </a:xfrm>
          <a:prstGeom prst="rect">
            <a:avLst/>
          </a:prstGeom>
        </p:spPr>
      </p:pic>
      <p:sp>
        <p:nvSpPr>
          <p:cNvPr id="14" name="Holder 3">
            <a:extLst>
              <a:ext uri="{FF2B5EF4-FFF2-40B4-BE49-F238E27FC236}">
                <a16:creationId xmlns:a16="http://schemas.microsoft.com/office/drawing/2014/main" id="{29D2777D-FAE0-898D-55E5-A12AF2801303}"/>
              </a:ext>
            </a:extLst>
          </p:cNvPr>
          <p:cNvSpPr>
            <a:spLocks noGrp="1"/>
          </p:cNvSpPr>
          <p:nvPr>
            <p:ph type="body" idx="10"/>
          </p:nvPr>
        </p:nvSpPr>
        <p:spPr>
          <a:xfrm>
            <a:off x="1457229" y="4481985"/>
            <a:ext cx="2929660" cy="183896"/>
          </a:xfrm>
        </p:spPr>
        <p:txBody>
          <a:bodyPr lIns="0" tIns="0" rIns="0" bIns="0"/>
          <a:lstStyle>
            <a:lvl1pPr>
              <a:defRPr sz="1195" spc="-10" dirty="0">
                <a:solidFill>
                  <a:srgbClr val="252525"/>
                </a:solidFill>
                <a:latin typeface="Atkinson Hyperlegible"/>
                <a:cs typeface="Atkinson Hyperlegible"/>
              </a:defRPr>
            </a:lvl1pPr>
          </a:lstStyle>
          <a:p>
            <a:pPr lvl="0"/>
            <a:r>
              <a:rPr lang="en-GB"/>
              <a:t>Click to edit Master text styles</a:t>
            </a:r>
          </a:p>
        </p:txBody>
      </p:sp>
      <p:sp>
        <p:nvSpPr>
          <p:cNvPr id="15" name="Holder 3">
            <a:extLst>
              <a:ext uri="{FF2B5EF4-FFF2-40B4-BE49-F238E27FC236}">
                <a16:creationId xmlns:a16="http://schemas.microsoft.com/office/drawing/2014/main" id="{C6534AD2-4C70-45AA-FD74-EF2B8E4C2999}"/>
              </a:ext>
            </a:extLst>
          </p:cNvPr>
          <p:cNvSpPr>
            <a:spLocks noGrp="1"/>
          </p:cNvSpPr>
          <p:nvPr>
            <p:ph type="body" idx="11"/>
          </p:nvPr>
        </p:nvSpPr>
        <p:spPr>
          <a:xfrm>
            <a:off x="4875212" y="3879235"/>
            <a:ext cx="2929660" cy="490262"/>
          </a:xfrm>
        </p:spPr>
        <p:txBody>
          <a:bodyPr lIns="0" tIns="0" rIns="0" bIns="0"/>
          <a:lstStyle>
            <a:lvl1pPr>
              <a:defRPr sz="1593" b="1" spc="-10" dirty="0">
                <a:solidFill>
                  <a:srgbClr val="252525"/>
                </a:solidFill>
                <a:latin typeface="Atkinson Hyperlegible"/>
                <a:cs typeface="Atkinson Hyperlegible"/>
              </a:defRPr>
            </a:lvl1pPr>
          </a:lstStyle>
          <a:p>
            <a:pPr lvl="0"/>
            <a:r>
              <a:rPr lang="en-GB"/>
              <a:t>Click to edit Master text styles</a:t>
            </a:r>
          </a:p>
        </p:txBody>
      </p:sp>
      <p:sp>
        <p:nvSpPr>
          <p:cNvPr id="16" name="Holder 3">
            <a:extLst>
              <a:ext uri="{FF2B5EF4-FFF2-40B4-BE49-F238E27FC236}">
                <a16:creationId xmlns:a16="http://schemas.microsoft.com/office/drawing/2014/main" id="{18A9DC8F-E90C-63F9-8D24-9E8DCE688217}"/>
              </a:ext>
            </a:extLst>
          </p:cNvPr>
          <p:cNvSpPr>
            <a:spLocks noGrp="1"/>
          </p:cNvSpPr>
          <p:nvPr>
            <p:ph type="body" idx="12"/>
          </p:nvPr>
        </p:nvSpPr>
        <p:spPr>
          <a:xfrm>
            <a:off x="4875212" y="4481985"/>
            <a:ext cx="2929660" cy="183896"/>
          </a:xfrm>
        </p:spPr>
        <p:txBody>
          <a:bodyPr lIns="0" tIns="0" rIns="0" bIns="0"/>
          <a:lstStyle>
            <a:lvl1pPr>
              <a:defRPr sz="1195" spc="-10" dirty="0">
                <a:solidFill>
                  <a:srgbClr val="252525"/>
                </a:solidFill>
                <a:latin typeface="Atkinson Hyperlegible"/>
                <a:cs typeface="Atkinson Hyperlegible"/>
              </a:defRPr>
            </a:lvl1pPr>
          </a:lstStyle>
          <a:p>
            <a:pPr lvl="0"/>
            <a:r>
              <a:rPr lang="en-GB"/>
              <a:t>Click to edit Master text styles</a:t>
            </a:r>
          </a:p>
        </p:txBody>
      </p:sp>
      <p:sp>
        <p:nvSpPr>
          <p:cNvPr id="17" name="Holder 3">
            <a:extLst>
              <a:ext uri="{FF2B5EF4-FFF2-40B4-BE49-F238E27FC236}">
                <a16:creationId xmlns:a16="http://schemas.microsoft.com/office/drawing/2014/main" id="{FDF7D106-78B3-2298-FF0A-98D963FFA78C}"/>
              </a:ext>
            </a:extLst>
          </p:cNvPr>
          <p:cNvSpPr>
            <a:spLocks noGrp="1"/>
          </p:cNvSpPr>
          <p:nvPr>
            <p:ph type="body" idx="13"/>
          </p:nvPr>
        </p:nvSpPr>
        <p:spPr>
          <a:xfrm>
            <a:off x="8144864" y="3879235"/>
            <a:ext cx="2929660" cy="490262"/>
          </a:xfrm>
        </p:spPr>
        <p:txBody>
          <a:bodyPr lIns="0" tIns="0" rIns="0" bIns="0"/>
          <a:lstStyle>
            <a:lvl1pPr>
              <a:defRPr sz="1593" b="1" spc="-10" dirty="0">
                <a:solidFill>
                  <a:srgbClr val="252525"/>
                </a:solidFill>
                <a:latin typeface="Atkinson Hyperlegible"/>
                <a:cs typeface="Atkinson Hyperlegible"/>
              </a:defRPr>
            </a:lvl1pPr>
          </a:lstStyle>
          <a:p>
            <a:pPr lvl="0"/>
            <a:r>
              <a:rPr lang="en-GB"/>
              <a:t>Click to edit Master text styles</a:t>
            </a:r>
          </a:p>
        </p:txBody>
      </p:sp>
      <p:sp>
        <p:nvSpPr>
          <p:cNvPr id="18" name="Holder 3">
            <a:extLst>
              <a:ext uri="{FF2B5EF4-FFF2-40B4-BE49-F238E27FC236}">
                <a16:creationId xmlns:a16="http://schemas.microsoft.com/office/drawing/2014/main" id="{67BD6B91-F41B-5DD3-69AD-E5AE43DBA48D}"/>
              </a:ext>
            </a:extLst>
          </p:cNvPr>
          <p:cNvSpPr>
            <a:spLocks noGrp="1"/>
          </p:cNvSpPr>
          <p:nvPr>
            <p:ph type="body" idx="14"/>
          </p:nvPr>
        </p:nvSpPr>
        <p:spPr>
          <a:xfrm>
            <a:off x="8144864" y="4481985"/>
            <a:ext cx="2929660" cy="183896"/>
          </a:xfrm>
        </p:spPr>
        <p:txBody>
          <a:bodyPr lIns="0" tIns="0" rIns="0" bIns="0"/>
          <a:lstStyle>
            <a:lvl1pPr>
              <a:defRPr sz="1195" spc="-10" dirty="0">
                <a:solidFill>
                  <a:srgbClr val="252525"/>
                </a:solidFill>
                <a:latin typeface="Atkinson Hyperlegible"/>
                <a:cs typeface="Atkinson Hyperlegible"/>
              </a:defRPr>
            </a:lvl1pPr>
          </a:lstStyle>
          <a:p>
            <a:pPr lvl="0"/>
            <a:r>
              <a:rPr lang="en-GB"/>
              <a:t>Click to edit Master text styles</a:t>
            </a:r>
          </a:p>
        </p:txBody>
      </p:sp>
      <p:sp>
        <p:nvSpPr>
          <p:cNvPr id="2" name="Holder 2"/>
          <p:cNvSpPr>
            <a:spLocks noGrp="1"/>
          </p:cNvSpPr>
          <p:nvPr>
            <p:ph type="title"/>
          </p:nvPr>
        </p:nvSpPr>
        <p:spPr>
          <a:xfrm>
            <a:off x="1457228" y="2409126"/>
            <a:ext cx="1451651" cy="919675"/>
          </a:xfrm>
        </p:spPr>
        <p:txBody>
          <a:bodyPr lIns="0" tIns="0" rIns="0" bIns="0"/>
          <a:lstStyle>
            <a:lvl1pPr>
              <a:defRPr sz="1992" b="1" i="0">
                <a:solidFill>
                  <a:schemeClr val="tx1"/>
                </a:solidFill>
                <a:latin typeface="Atkinson Hyperlegible"/>
                <a:cs typeface="Atkinson Hyperlegible"/>
              </a:defRPr>
            </a:lvl1pPr>
          </a:lstStyle>
          <a:p>
            <a:r>
              <a:rPr lang="en-GB"/>
              <a:t>Click to edit Master title style</a:t>
            </a:r>
            <a:endParaRPr/>
          </a:p>
        </p:txBody>
      </p:sp>
      <p:sp>
        <p:nvSpPr>
          <p:cNvPr id="19" name="Holder 3">
            <a:extLst>
              <a:ext uri="{FF2B5EF4-FFF2-40B4-BE49-F238E27FC236}">
                <a16:creationId xmlns:a16="http://schemas.microsoft.com/office/drawing/2014/main" id="{EC75E093-6EC6-EC72-F6E1-82CEADC7A2A5}"/>
              </a:ext>
            </a:extLst>
          </p:cNvPr>
          <p:cNvSpPr>
            <a:spLocks noGrp="1"/>
          </p:cNvSpPr>
          <p:nvPr>
            <p:ph type="body" idx="15"/>
          </p:nvPr>
        </p:nvSpPr>
        <p:spPr>
          <a:xfrm>
            <a:off x="1457228" y="1456316"/>
            <a:ext cx="7651883" cy="1541270"/>
          </a:xfrm>
        </p:spPr>
        <p:txBody>
          <a:bodyPr vert="horz" wrap="square" lIns="0" tIns="12700" rIns="0" bIns="0" rtlCol="0">
            <a:spAutoFit/>
          </a:bodyPr>
          <a:lstStyle>
            <a:lvl1pPr>
              <a:defRPr sz="4980" b="1" spc="-25" dirty="0">
                <a:solidFill>
                  <a:schemeClr val="tx2"/>
                </a:solidFill>
                <a:latin typeface="Atkinson Hyperlegible"/>
                <a:cs typeface="Atkinson Hyperlegible"/>
              </a:defRPr>
            </a:lvl1pPr>
          </a:lstStyle>
          <a:p>
            <a:pPr marL="12648" lvl="0">
              <a:lnSpc>
                <a:spcPct val="100000"/>
              </a:lnSpc>
              <a:spcBef>
                <a:spcPts val="100"/>
              </a:spcBef>
            </a:pPr>
            <a:r>
              <a:rPr lang="en-GB"/>
              <a:t>Click to edit Master text styles</a:t>
            </a:r>
          </a:p>
        </p:txBody>
      </p:sp>
      <p:sp>
        <p:nvSpPr>
          <p:cNvPr id="6" name="object 4">
            <a:extLst>
              <a:ext uri="{FF2B5EF4-FFF2-40B4-BE49-F238E27FC236}">
                <a16:creationId xmlns:a16="http://schemas.microsoft.com/office/drawing/2014/main" id="{DC30D236-338D-516B-2C5E-94656EAB63AE}"/>
              </a:ext>
            </a:extLst>
          </p:cNvPr>
          <p:cNvSpPr txBox="1"/>
          <p:nvPr userDrawn="1"/>
        </p:nvSpPr>
        <p:spPr>
          <a:xfrm>
            <a:off x="399982" y="4948779"/>
            <a:ext cx="153247" cy="1478087"/>
          </a:xfrm>
          <a:prstGeom prst="rect">
            <a:avLst/>
          </a:prstGeom>
        </p:spPr>
        <p:txBody>
          <a:bodyPr vert="vert270" wrap="square" lIns="0" tIns="6324" rIns="0" bIns="0" rtlCol="0">
            <a:spAutoFit/>
          </a:bodyPr>
          <a:lstStyle/>
          <a:p>
            <a:pPr marL="12648">
              <a:lnSpc>
                <a:spcPct val="100000"/>
              </a:lnSpc>
              <a:spcBef>
                <a:spcPts val="50"/>
              </a:spcBef>
            </a:pPr>
            <a:r>
              <a:rPr sz="996" b="1" spc="-30">
                <a:solidFill>
                  <a:schemeClr val="tx1"/>
                </a:solidFill>
                <a:latin typeface="Atkinson Hyperlegible"/>
                <a:cs typeface="Atkinson Hyperlegible"/>
              </a:rPr>
              <a:t>Accelerating</a:t>
            </a:r>
            <a:r>
              <a:rPr sz="996" b="1" spc="5">
                <a:solidFill>
                  <a:schemeClr val="tx1"/>
                </a:solidFill>
                <a:latin typeface="Atkinson Hyperlegible"/>
                <a:cs typeface="Atkinson Hyperlegible"/>
              </a:rPr>
              <a:t> </a:t>
            </a:r>
            <a:r>
              <a:rPr lang="en-GB" sz="996" b="1" spc="-35">
                <a:solidFill>
                  <a:schemeClr val="tx1"/>
                </a:solidFill>
                <a:latin typeface="Atkinson Hyperlegible"/>
                <a:cs typeface="Atkinson Hyperlegible"/>
              </a:rPr>
              <a:t>N</a:t>
            </a:r>
            <a:r>
              <a:rPr sz="996" b="1" spc="-35">
                <a:solidFill>
                  <a:schemeClr val="tx1"/>
                </a:solidFill>
                <a:latin typeface="Atkinson Hyperlegible"/>
                <a:cs typeface="Atkinson Hyperlegible"/>
              </a:rPr>
              <a:t>et</a:t>
            </a:r>
            <a:r>
              <a:rPr lang="en-GB" sz="996" b="1" spc="-35">
                <a:solidFill>
                  <a:schemeClr val="tx1"/>
                </a:solidFill>
                <a:latin typeface="Atkinson Hyperlegible"/>
                <a:cs typeface="Atkinson Hyperlegible"/>
              </a:rPr>
              <a:t> </a:t>
            </a:r>
            <a:r>
              <a:rPr lang="en-GB" sz="996" b="1" spc="-20">
                <a:solidFill>
                  <a:schemeClr val="tx1"/>
                </a:solidFill>
                <a:latin typeface="Atkinson Hyperlegible"/>
                <a:cs typeface="Atkinson Hyperlegible"/>
              </a:rPr>
              <a:t>Z</a:t>
            </a:r>
            <a:r>
              <a:rPr sz="996" b="1" spc="-20" err="1">
                <a:solidFill>
                  <a:schemeClr val="tx1"/>
                </a:solidFill>
                <a:latin typeface="Atkinson Hyperlegible"/>
                <a:cs typeface="Atkinson Hyperlegible"/>
              </a:rPr>
              <a:t>ero</a:t>
            </a:r>
            <a:endParaRPr sz="996">
              <a:solidFill>
                <a:schemeClr val="tx1"/>
              </a:solidFill>
              <a:latin typeface="Atkinson Hyperlegible"/>
              <a:cs typeface="Atkinson Hyperlegible"/>
            </a:endParaRPr>
          </a:p>
        </p:txBody>
      </p:sp>
      <p:sp>
        <p:nvSpPr>
          <p:cNvPr id="7" name="Vertical Text Placeholder 8">
            <a:extLst>
              <a:ext uri="{FF2B5EF4-FFF2-40B4-BE49-F238E27FC236}">
                <a16:creationId xmlns:a16="http://schemas.microsoft.com/office/drawing/2014/main" id="{83304CFF-36DC-7A59-A253-97A219FC0141}"/>
              </a:ext>
            </a:extLst>
          </p:cNvPr>
          <p:cNvSpPr>
            <a:spLocks noGrp="1"/>
          </p:cNvSpPr>
          <p:nvPr>
            <p:ph type="body" orient="vert" sz="quarter" idx="22" hasCustomPrompt="1"/>
          </p:nvPr>
        </p:nvSpPr>
        <p:spPr>
          <a:xfrm>
            <a:off x="11676996" y="4540728"/>
            <a:ext cx="153247" cy="1613182"/>
          </a:xfrm>
        </p:spPr>
        <p:txBody>
          <a:bodyPr vert="eaVert"/>
          <a:lstStyle>
            <a:lvl1pPr>
              <a:defRPr sz="996">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Presentation Title</a:t>
            </a:r>
          </a:p>
        </p:txBody>
      </p:sp>
      <p:sp>
        <p:nvSpPr>
          <p:cNvPr id="8" name="Holder 2">
            <a:extLst>
              <a:ext uri="{FF2B5EF4-FFF2-40B4-BE49-F238E27FC236}">
                <a16:creationId xmlns:a16="http://schemas.microsoft.com/office/drawing/2014/main" id="{A67B0964-FCF9-B6CF-491C-EA4F34DFF0F0}"/>
              </a:ext>
            </a:extLst>
          </p:cNvPr>
          <p:cNvSpPr txBox="1">
            <a:spLocks/>
          </p:cNvSpPr>
          <p:nvPr userDrawn="1"/>
        </p:nvSpPr>
        <p:spPr>
          <a:xfrm>
            <a:off x="3086359" y="2416250"/>
            <a:ext cx="1451651" cy="306924"/>
          </a:xfrm>
          <a:prstGeom prst="rect">
            <a:avLst/>
          </a:prstGeom>
        </p:spPr>
        <p:txBody>
          <a:bodyPr wrap="square" lIns="0" tIns="0" rIns="0" bIns="0">
            <a:spAutoFit/>
          </a:bodyPr>
          <a:lstStyle>
            <a:lvl1pPr>
              <a:defRPr sz="2000" b="1" i="0">
                <a:solidFill>
                  <a:schemeClr val="tx1"/>
                </a:solidFill>
                <a:latin typeface="Atkinson Hyperlegible"/>
                <a:ea typeface="+mj-ea"/>
                <a:cs typeface="Atkinson Hyperlegible"/>
              </a:defRPr>
            </a:lvl1pPr>
          </a:lstStyle>
          <a:p>
            <a:endParaRPr lang="en-GB" sz="1992"/>
          </a:p>
        </p:txBody>
      </p:sp>
      <p:sp>
        <p:nvSpPr>
          <p:cNvPr id="9" name="Holder 2">
            <a:extLst>
              <a:ext uri="{FF2B5EF4-FFF2-40B4-BE49-F238E27FC236}">
                <a16:creationId xmlns:a16="http://schemas.microsoft.com/office/drawing/2014/main" id="{673C7199-9B41-F5F3-52D1-9127384AB3E5}"/>
              </a:ext>
            </a:extLst>
          </p:cNvPr>
          <p:cNvSpPr txBox="1">
            <a:spLocks/>
          </p:cNvSpPr>
          <p:nvPr userDrawn="1"/>
        </p:nvSpPr>
        <p:spPr>
          <a:xfrm>
            <a:off x="3177487" y="2416250"/>
            <a:ext cx="1451651" cy="306924"/>
          </a:xfrm>
          <a:prstGeom prst="rect">
            <a:avLst/>
          </a:prstGeom>
        </p:spPr>
        <p:txBody>
          <a:bodyPr wrap="square" lIns="0" tIns="0" rIns="0" bIns="0">
            <a:spAutoFit/>
          </a:bodyPr>
          <a:lstStyle>
            <a:lvl1pPr>
              <a:defRPr sz="2000" b="1" i="0">
                <a:solidFill>
                  <a:schemeClr val="tx1"/>
                </a:solidFill>
                <a:latin typeface="Atkinson Hyperlegible"/>
                <a:ea typeface="+mj-ea"/>
                <a:cs typeface="Atkinson Hyperlegible"/>
              </a:defRPr>
            </a:lvl1pPr>
          </a:lstStyle>
          <a:p>
            <a:endParaRPr lang="en-GB" sz="1992"/>
          </a:p>
        </p:txBody>
      </p:sp>
    </p:spTree>
    <p:extLst>
      <p:ext uri="{BB962C8B-B14F-4D97-AF65-F5344CB8AC3E}">
        <p14:creationId xmlns:p14="http://schemas.microsoft.com/office/powerpoint/2010/main" val="144107172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userDrawn="1">
  <p:cSld name="4_Title and Content">
    <p:bg>
      <p:bgPr>
        <a:solidFill>
          <a:schemeClr val="bg1"/>
        </a:solidFill>
        <a:effectLst/>
      </p:bgPr>
    </p:bg>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424C2A87-BF7E-11FC-30A6-FFF574625DE8}"/>
              </a:ext>
            </a:extLst>
          </p:cNvPr>
          <p:cNvSpPr/>
          <p:nvPr userDrawn="1"/>
        </p:nvSpPr>
        <p:spPr>
          <a:xfrm>
            <a:off x="2529" y="634"/>
            <a:ext cx="12189471" cy="6857367"/>
          </a:xfrm>
          <a:custGeom>
            <a:avLst/>
            <a:gdLst/>
            <a:ahLst/>
            <a:cxnLst/>
            <a:rect l="l" t="t" r="r" b="b"/>
            <a:pathLst>
              <a:path w="12240260" h="6876415">
                <a:moveTo>
                  <a:pt x="12239993" y="0"/>
                </a:moveTo>
                <a:lnTo>
                  <a:pt x="0" y="0"/>
                </a:lnTo>
                <a:lnTo>
                  <a:pt x="0" y="6876008"/>
                </a:lnTo>
                <a:lnTo>
                  <a:pt x="12239993" y="6876008"/>
                </a:lnTo>
                <a:lnTo>
                  <a:pt x="12239993" y="0"/>
                </a:lnTo>
                <a:close/>
              </a:path>
            </a:pathLst>
          </a:custGeom>
          <a:solidFill>
            <a:srgbClr val="252525"/>
          </a:solidFill>
        </p:spPr>
        <p:txBody>
          <a:bodyPr wrap="square" lIns="0" tIns="0" rIns="0" bIns="0" rtlCol="0"/>
          <a:lstStyle/>
          <a:p>
            <a:r>
              <a:rPr lang="en-GB" sz="1793"/>
              <a:t> </a:t>
            </a:r>
            <a:endParaRPr sz="1793"/>
          </a:p>
        </p:txBody>
      </p:sp>
      <p:pic>
        <p:nvPicPr>
          <p:cNvPr id="11" name="Graphic 10">
            <a:extLst>
              <a:ext uri="{FF2B5EF4-FFF2-40B4-BE49-F238E27FC236}">
                <a16:creationId xmlns:a16="http://schemas.microsoft.com/office/drawing/2014/main" id="{0B00F213-018F-605C-4309-878D4B21086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475201" y="228903"/>
            <a:ext cx="539737" cy="540485"/>
          </a:xfrm>
          <a:prstGeom prst="rect">
            <a:avLst/>
          </a:prstGeom>
        </p:spPr>
      </p:pic>
      <p:sp>
        <p:nvSpPr>
          <p:cNvPr id="2" name="Holder 2"/>
          <p:cNvSpPr>
            <a:spLocks noGrp="1"/>
          </p:cNvSpPr>
          <p:nvPr>
            <p:ph type="title"/>
          </p:nvPr>
        </p:nvSpPr>
        <p:spPr>
          <a:xfrm>
            <a:off x="1265427" y="1373728"/>
            <a:ext cx="3616433" cy="1942519"/>
          </a:xfrm>
        </p:spPr>
        <p:txBody>
          <a:bodyPr lIns="0" tIns="0" rIns="0" bIns="0"/>
          <a:lstStyle>
            <a:lvl1pPr>
              <a:lnSpc>
                <a:spcPts val="4980"/>
              </a:lnSpc>
              <a:defRPr sz="4980" b="1" i="0" spc="-25" dirty="0">
                <a:solidFill>
                  <a:srgbClr val="FFFFFF"/>
                </a:solidFill>
                <a:latin typeface="Atkinson Hyperlegible"/>
                <a:ea typeface="+mj-ea"/>
                <a:cs typeface="Atkinson Hyperlegible"/>
              </a:defRPr>
            </a:lvl1pPr>
          </a:lstStyle>
          <a:p>
            <a:r>
              <a:rPr lang="en-GB"/>
              <a:t>Click to edit Master title style</a:t>
            </a:r>
            <a:endParaRPr/>
          </a:p>
        </p:txBody>
      </p:sp>
      <p:sp>
        <p:nvSpPr>
          <p:cNvPr id="3" name="Holder 3"/>
          <p:cNvSpPr>
            <a:spLocks noGrp="1"/>
          </p:cNvSpPr>
          <p:nvPr>
            <p:ph type="body" idx="1"/>
          </p:nvPr>
        </p:nvSpPr>
        <p:spPr>
          <a:xfrm>
            <a:off x="1306303" y="3027382"/>
            <a:ext cx="3575556" cy="183896"/>
          </a:xfrm>
        </p:spPr>
        <p:txBody>
          <a:bodyPr lIns="0" tIns="0" rIns="0" bIns="0"/>
          <a:lstStyle>
            <a:lvl1pPr>
              <a:defRPr sz="1195" b="1" spc="-10" dirty="0">
                <a:solidFill>
                  <a:srgbClr val="FFFFFF"/>
                </a:solidFill>
                <a:latin typeface="Atkinson Hyperlegible"/>
                <a:cs typeface="Atkinson Hyperlegible"/>
              </a:defRPr>
            </a:lvl1pPr>
          </a:lstStyle>
          <a:p>
            <a:pPr lvl="0"/>
            <a:r>
              <a:rPr lang="en-GB"/>
              <a:t>Click to edit Master text styles</a:t>
            </a:r>
          </a:p>
        </p:txBody>
      </p:sp>
      <p:sp>
        <p:nvSpPr>
          <p:cNvPr id="17" name="Holder 3">
            <a:extLst>
              <a:ext uri="{FF2B5EF4-FFF2-40B4-BE49-F238E27FC236}">
                <a16:creationId xmlns:a16="http://schemas.microsoft.com/office/drawing/2014/main" id="{97E7AAB1-5701-7375-84AC-112CF658B335}"/>
              </a:ext>
            </a:extLst>
          </p:cNvPr>
          <p:cNvSpPr>
            <a:spLocks noGrp="1"/>
          </p:cNvSpPr>
          <p:nvPr>
            <p:ph type="body" idx="10"/>
          </p:nvPr>
        </p:nvSpPr>
        <p:spPr>
          <a:xfrm>
            <a:off x="1306303" y="3801609"/>
            <a:ext cx="3575556" cy="183896"/>
          </a:xfrm>
        </p:spPr>
        <p:txBody>
          <a:bodyPr lIns="0" tIns="0" rIns="0" bIns="0"/>
          <a:lstStyle>
            <a:lvl1pPr>
              <a:defRPr sz="1195" spc="-10" dirty="0">
                <a:solidFill>
                  <a:srgbClr val="FFFFFF"/>
                </a:solidFill>
                <a:latin typeface="Atkinson Hyperlegible"/>
                <a:cs typeface="Atkinson Hyperlegible"/>
              </a:defRPr>
            </a:lvl1pPr>
          </a:lstStyle>
          <a:p>
            <a:pPr lvl="0"/>
            <a:r>
              <a:rPr lang="en-GB"/>
              <a:t>Click to edit Master text styles</a:t>
            </a:r>
          </a:p>
        </p:txBody>
      </p:sp>
      <p:sp>
        <p:nvSpPr>
          <p:cNvPr id="4" name="Slide Number Placeholder 53">
            <a:extLst>
              <a:ext uri="{FF2B5EF4-FFF2-40B4-BE49-F238E27FC236}">
                <a16:creationId xmlns:a16="http://schemas.microsoft.com/office/drawing/2014/main" id="{441CC961-D9B4-1CFA-DB2E-D364B4F91BD0}"/>
              </a:ext>
            </a:extLst>
          </p:cNvPr>
          <p:cNvSpPr>
            <a:spLocks noGrp="1"/>
          </p:cNvSpPr>
          <p:nvPr>
            <p:ph type="sldNum" sz="quarter" idx="7"/>
          </p:nvPr>
        </p:nvSpPr>
        <p:spPr>
          <a:xfrm>
            <a:off x="11483752" y="6377940"/>
            <a:ext cx="539736" cy="276232"/>
          </a:xfrm>
          <a:prstGeom prst="rect">
            <a:avLst/>
          </a:prstGeom>
        </p:spPr>
        <p:txBody>
          <a:bodyPr/>
          <a:lstStyle>
            <a:lvl1pPr algn="ctr">
              <a:defRPr b="1">
                <a:solidFill>
                  <a:schemeClr val="bg1"/>
                </a:solidFill>
              </a:defRPr>
            </a:lvl1pPr>
          </a:lstStyle>
          <a:p>
            <a:fld id="{B6F15528-21DE-4FAA-801E-634DDDAF4B2B}" type="slidenum">
              <a:rPr lang="en-US" smtClean="0">
                <a:latin typeface="+mj-lt"/>
              </a:rPr>
              <a:pPr/>
              <a:t>‹#›</a:t>
            </a:fld>
            <a:endParaRPr lang="en-US">
              <a:latin typeface="+mj-lt"/>
            </a:endParaRPr>
          </a:p>
        </p:txBody>
      </p:sp>
      <p:sp>
        <p:nvSpPr>
          <p:cNvPr id="5" name="object 4">
            <a:extLst>
              <a:ext uri="{FF2B5EF4-FFF2-40B4-BE49-F238E27FC236}">
                <a16:creationId xmlns:a16="http://schemas.microsoft.com/office/drawing/2014/main" id="{896AA441-3BB2-1134-4379-B93BECE77565}"/>
              </a:ext>
            </a:extLst>
          </p:cNvPr>
          <p:cNvSpPr txBox="1"/>
          <p:nvPr userDrawn="1"/>
        </p:nvSpPr>
        <p:spPr>
          <a:xfrm>
            <a:off x="399982" y="4948779"/>
            <a:ext cx="153247" cy="1478087"/>
          </a:xfrm>
          <a:prstGeom prst="rect">
            <a:avLst/>
          </a:prstGeom>
        </p:spPr>
        <p:txBody>
          <a:bodyPr vert="vert270" wrap="square" lIns="0" tIns="6324" rIns="0" bIns="0" rtlCol="0">
            <a:spAutoFit/>
          </a:bodyPr>
          <a:lstStyle/>
          <a:p>
            <a:pPr marL="12648">
              <a:lnSpc>
                <a:spcPct val="100000"/>
              </a:lnSpc>
              <a:spcBef>
                <a:spcPts val="50"/>
              </a:spcBef>
            </a:pPr>
            <a:r>
              <a:rPr sz="996" b="1" spc="-30">
                <a:solidFill>
                  <a:srgbClr val="FFFFFF"/>
                </a:solidFill>
                <a:latin typeface="Atkinson Hyperlegible"/>
                <a:cs typeface="Atkinson Hyperlegible"/>
              </a:rPr>
              <a:t>Accelerating</a:t>
            </a:r>
            <a:r>
              <a:rPr sz="996" b="1" spc="5">
                <a:solidFill>
                  <a:srgbClr val="FFFFFF"/>
                </a:solidFill>
                <a:latin typeface="Atkinson Hyperlegible"/>
                <a:cs typeface="Atkinson Hyperlegible"/>
              </a:rPr>
              <a:t> </a:t>
            </a:r>
            <a:r>
              <a:rPr lang="en-GB" sz="996" b="1" spc="-35">
                <a:solidFill>
                  <a:srgbClr val="FFFFFF"/>
                </a:solidFill>
                <a:latin typeface="Atkinson Hyperlegible"/>
                <a:cs typeface="Atkinson Hyperlegible"/>
              </a:rPr>
              <a:t>N</a:t>
            </a:r>
            <a:r>
              <a:rPr sz="996" b="1" spc="-35">
                <a:solidFill>
                  <a:srgbClr val="FFFFFF"/>
                </a:solidFill>
                <a:latin typeface="Atkinson Hyperlegible"/>
                <a:cs typeface="Atkinson Hyperlegible"/>
              </a:rPr>
              <a:t>et</a:t>
            </a:r>
            <a:r>
              <a:rPr lang="en-GB" sz="996" b="1" spc="-35">
                <a:solidFill>
                  <a:srgbClr val="FFFFFF"/>
                </a:solidFill>
                <a:latin typeface="Atkinson Hyperlegible"/>
                <a:cs typeface="Atkinson Hyperlegible"/>
              </a:rPr>
              <a:t> </a:t>
            </a:r>
            <a:r>
              <a:rPr lang="en-GB" sz="996" b="1" spc="-20">
                <a:solidFill>
                  <a:srgbClr val="FFFFFF"/>
                </a:solidFill>
                <a:latin typeface="Atkinson Hyperlegible"/>
                <a:cs typeface="Atkinson Hyperlegible"/>
              </a:rPr>
              <a:t>Z</a:t>
            </a:r>
            <a:r>
              <a:rPr sz="996" b="1" spc="-20" err="1">
                <a:solidFill>
                  <a:srgbClr val="FFFFFF"/>
                </a:solidFill>
                <a:latin typeface="Atkinson Hyperlegible"/>
                <a:cs typeface="Atkinson Hyperlegible"/>
              </a:rPr>
              <a:t>ero</a:t>
            </a:r>
            <a:endParaRPr sz="996">
              <a:latin typeface="Atkinson Hyperlegible"/>
              <a:cs typeface="Atkinson Hyperlegible"/>
            </a:endParaRPr>
          </a:p>
        </p:txBody>
      </p:sp>
      <p:sp>
        <p:nvSpPr>
          <p:cNvPr id="6" name="Vertical Text Placeholder 8">
            <a:extLst>
              <a:ext uri="{FF2B5EF4-FFF2-40B4-BE49-F238E27FC236}">
                <a16:creationId xmlns:a16="http://schemas.microsoft.com/office/drawing/2014/main" id="{DC3F4C24-D972-2B70-DB2C-AE46D46BFA5B}"/>
              </a:ext>
            </a:extLst>
          </p:cNvPr>
          <p:cNvSpPr>
            <a:spLocks noGrp="1"/>
          </p:cNvSpPr>
          <p:nvPr>
            <p:ph type="body" orient="vert" sz="quarter" idx="22" hasCustomPrompt="1"/>
          </p:nvPr>
        </p:nvSpPr>
        <p:spPr>
          <a:xfrm>
            <a:off x="11676996" y="4540728"/>
            <a:ext cx="153247" cy="1613182"/>
          </a:xfrm>
        </p:spPr>
        <p:txBody>
          <a:bodyPr vert="eaVert"/>
          <a:lstStyle>
            <a:lvl1pPr>
              <a:defRPr sz="996">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Presentation Title</a:t>
            </a:r>
          </a:p>
        </p:txBody>
      </p:sp>
    </p:spTree>
    <p:extLst>
      <p:ext uri="{BB962C8B-B14F-4D97-AF65-F5344CB8AC3E}">
        <p14:creationId xmlns:p14="http://schemas.microsoft.com/office/powerpoint/2010/main" val="192568770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preserve="1" userDrawn="1">
  <p:cSld name="14_Title and Content">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0B00F213-018F-605C-4309-878D4B21086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475201" y="228903"/>
            <a:ext cx="539737" cy="540485"/>
          </a:xfrm>
          <a:prstGeom prst="rect">
            <a:avLst/>
          </a:prstGeom>
        </p:spPr>
      </p:pic>
      <p:sp>
        <p:nvSpPr>
          <p:cNvPr id="2" name="Holder 2"/>
          <p:cNvSpPr>
            <a:spLocks noGrp="1"/>
          </p:cNvSpPr>
          <p:nvPr>
            <p:ph type="title"/>
          </p:nvPr>
        </p:nvSpPr>
        <p:spPr>
          <a:xfrm>
            <a:off x="1265427" y="1373728"/>
            <a:ext cx="3616433" cy="1942519"/>
          </a:xfrm>
        </p:spPr>
        <p:txBody>
          <a:bodyPr lIns="0" tIns="0" rIns="0" bIns="0"/>
          <a:lstStyle>
            <a:lvl1pPr>
              <a:lnSpc>
                <a:spcPts val="4980"/>
              </a:lnSpc>
              <a:defRPr sz="4980" b="1" i="0" spc="-25" dirty="0">
                <a:solidFill>
                  <a:schemeClr val="tx2"/>
                </a:solidFill>
                <a:latin typeface="Atkinson Hyperlegible"/>
                <a:ea typeface="+mj-ea"/>
                <a:cs typeface="Atkinson Hyperlegible"/>
              </a:defRPr>
            </a:lvl1pPr>
          </a:lstStyle>
          <a:p>
            <a:r>
              <a:rPr lang="en-GB"/>
              <a:t>Click to edit Master title style</a:t>
            </a:r>
            <a:endParaRPr/>
          </a:p>
        </p:txBody>
      </p:sp>
      <p:sp>
        <p:nvSpPr>
          <p:cNvPr id="3" name="Holder 3"/>
          <p:cNvSpPr>
            <a:spLocks noGrp="1"/>
          </p:cNvSpPr>
          <p:nvPr>
            <p:ph type="body" idx="1"/>
          </p:nvPr>
        </p:nvSpPr>
        <p:spPr>
          <a:xfrm>
            <a:off x="1306303" y="3027382"/>
            <a:ext cx="3575556" cy="184154"/>
          </a:xfrm>
        </p:spPr>
        <p:txBody>
          <a:bodyPr lIns="0" tIns="0" rIns="0" bIns="0"/>
          <a:lstStyle>
            <a:lvl1pPr>
              <a:defRPr sz="1195" b="1" spc="-10" dirty="0">
                <a:solidFill>
                  <a:schemeClr val="tx1"/>
                </a:solidFill>
                <a:latin typeface="Atkinson Hyperlegible"/>
                <a:cs typeface="Atkinson Hyperlegible"/>
              </a:defRPr>
            </a:lvl1pPr>
          </a:lstStyle>
          <a:p>
            <a:pPr lvl="0"/>
            <a:r>
              <a:rPr lang="en-GB"/>
              <a:t>Click to edit Master text styles</a:t>
            </a:r>
          </a:p>
        </p:txBody>
      </p:sp>
      <p:sp>
        <p:nvSpPr>
          <p:cNvPr id="17" name="Holder 3">
            <a:extLst>
              <a:ext uri="{FF2B5EF4-FFF2-40B4-BE49-F238E27FC236}">
                <a16:creationId xmlns:a16="http://schemas.microsoft.com/office/drawing/2014/main" id="{97E7AAB1-5701-7375-84AC-112CF658B335}"/>
              </a:ext>
            </a:extLst>
          </p:cNvPr>
          <p:cNvSpPr>
            <a:spLocks noGrp="1"/>
          </p:cNvSpPr>
          <p:nvPr>
            <p:ph type="body" idx="10"/>
          </p:nvPr>
        </p:nvSpPr>
        <p:spPr>
          <a:xfrm>
            <a:off x="1306303" y="3801609"/>
            <a:ext cx="3575556" cy="184154"/>
          </a:xfrm>
        </p:spPr>
        <p:txBody>
          <a:bodyPr lIns="0" tIns="0" rIns="0" bIns="0"/>
          <a:lstStyle>
            <a:lvl1pPr>
              <a:defRPr sz="1195" spc="-10" dirty="0">
                <a:solidFill>
                  <a:schemeClr val="tx1"/>
                </a:solidFill>
                <a:latin typeface="Atkinson Hyperlegible"/>
                <a:cs typeface="Atkinson Hyperlegible"/>
              </a:defRPr>
            </a:lvl1pPr>
          </a:lstStyle>
          <a:p>
            <a:pPr lvl="0"/>
            <a:r>
              <a:rPr lang="en-GB"/>
              <a:t>Click to edit Master text styles</a:t>
            </a:r>
          </a:p>
        </p:txBody>
      </p:sp>
      <p:sp>
        <p:nvSpPr>
          <p:cNvPr id="4" name="Slide Number Placeholder 53">
            <a:extLst>
              <a:ext uri="{FF2B5EF4-FFF2-40B4-BE49-F238E27FC236}">
                <a16:creationId xmlns:a16="http://schemas.microsoft.com/office/drawing/2014/main" id="{441CC961-D9B4-1CFA-DB2E-D364B4F91BD0}"/>
              </a:ext>
            </a:extLst>
          </p:cNvPr>
          <p:cNvSpPr>
            <a:spLocks noGrp="1"/>
          </p:cNvSpPr>
          <p:nvPr>
            <p:ph type="sldNum" sz="quarter" idx="7"/>
          </p:nvPr>
        </p:nvSpPr>
        <p:spPr>
          <a:xfrm>
            <a:off x="11483752" y="6377940"/>
            <a:ext cx="539736" cy="276232"/>
          </a:xfrm>
          <a:prstGeom prst="rect">
            <a:avLst/>
          </a:prstGeom>
        </p:spPr>
        <p:txBody>
          <a:bodyPr/>
          <a:lstStyle>
            <a:lvl1pPr algn="ctr">
              <a:defRPr b="1">
                <a:solidFill>
                  <a:schemeClr val="tx1"/>
                </a:solidFill>
              </a:defRPr>
            </a:lvl1pPr>
          </a:lstStyle>
          <a:p>
            <a:fld id="{B6F15528-21DE-4FAA-801E-634DDDAF4B2B}" type="slidenum">
              <a:rPr lang="en-US" smtClean="0">
                <a:latin typeface="+mj-lt"/>
              </a:rPr>
              <a:pPr/>
              <a:t>‹#›</a:t>
            </a:fld>
            <a:endParaRPr lang="en-US">
              <a:latin typeface="+mj-lt"/>
            </a:endParaRPr>
          </a:p>
        </p:txBody>
      </p:sp>
      <p:sp>
        <p:nvSpPr>
          <p:cNvPr id="5" name="object 4">
            <a:extLst>
              <a:ext uri="{FF2B5EF4-FFF2-40B4-BE49-F238E27FC236}">
                <a16:creationId xmlns:a16="http://schemas.microsoft.com/office/drawing/2014/main" id="{896AA441-3BB2-1134-4379-B93BECE77565}"/>
              </a:ext>
            </a:extLst>
          </p:cNvPr>
          <p:cNvSpPr txBox="1"/>
          <p:nvPr userDrawn="1"/>
        </p:nvSpPr>
        <p:spPr>
          <a:xfrm>
            <a:off x="399982" y="4948779"/>
            <a:ext cx="153247" cy="1478087"/>
          </a:xfrm>
          <a:prstGeom prst="rect">
            <a:avLst/>
          </a:prstGeom>
        </p:spPr>
        <p:txBody>
          <a:bodyPr vert="vert270" wrap="square" lIns="0" tIns="6324" rIns="0" bIns="0" rtlCol="0">
            <a:spAutoFit/>
          </a:bodyPr>
          <a:lstStyle/>
          <a:p>
            <a:pPr marL="12648">
              <a:lnSpc>
                <a:spcPct val="100000"/>
              </a:lnSpc>
              <a:spcBef>
                <a:spcPts val="50"/>
              </a:spcBef>
            </a:pPr>
            <a:r>
              <a:rPr sz="996" b="1" spc="-30">
                <a:solidFill>
                  <a:schemeClr val="tx1"/>
                </a:solidFill>
                <a:latin typeface="Atkinson Hyperlegible"/>
                <a:cs typeface="Atkinson Hyperlegible"/>
              </a:rPr>
              <a:t>Accelerating</a:t>
            </a:r>
            <a:r>
              <a:rPr sz="996" b="1" spc="5">
                <a:solidFill>
                  <a:schemeClr val="tx1"/>
                </a:solidFill>
                <a:latin typeface="Atkinson Hyperlegible"/>
                <a:cs typeface="Atkinson Hyperlegible"/>
              </a:rPr>
              <a:t> </a:t>
            </a:r>
            <a:r>
              <a:rPr lang="en-GB" sz="996" b="1" spc="-35">
                <a:solidFill>
                  <a:schemeClr val="tx1"/>
                </a:solidFill>
                <a:latin typeface="Atkinson Hyperlegible"/>
                <a:cs typeface="Atkinson Hyperlegible"/>
              </a:rPr>
              <a:t>N</a:t>
            </a:r>
            <a:r>
              <a:rPr sz="996" b="1" spc="-35">
                <a:solidFill>
                  <a:schemeClr val="tx1"/>
                </a:solidFill>
                <a:latin typeface="Atkinson Hyperlegible"/>
                <a:cs typeface="Atkinson Hyperlegible"/>
              </a:rPr>
              <a:t>et</a:t>
            </a:r>
            <a:r>
              <a:rPr lang="en-GB" sz="996" b="1" spc="-35">
                <a:solidFill>
                  <a:schemeClr val="tx1"/>
                </a:solidFill>
                <a:latin typeface="Atkinson Hyperlegible"/>
                <a:cs typeface="Atkinson Hyperlegible"/>
              </a:rPr>
              <a:t> </a:t>
            </a:r>
            <a:r>
              <a:rPr lang="en-GB" sz="996" b="1" spc="-20">
                <a:solidFill>
                  <a:schemeClr val="tx1"/>
                </a:solidFill>
                <a:latin typeface="Atkinson Hyperlegible"/>
                <a:cs typeface="Atkinson Hyperlegible"/>
              </a:rPr>
              <a:t>Z</a:t>
            </a:r>
            <a:r>
              <a:rPr sz="996" b="1" spc="-20" err="1">
                <a:solidFill>
                  <a:schemeClr val="tx1"/>
                </a:solidFill>
                <a:latin typeface="Atkinson Hyperlegible"/>
                <a:cs typeface="Atkinson Hyperlegible"/>
              </a:rPr>
              <a:t>ero</a:t>
            </a:r>
            <a:endParaRPr sz="996">
              <a:solidFill>
                <a:schemeClr val="tx1"/>
              </a:solidFill>
              <a:latin typeface="Atkinson Hyperlegible"/>
              <a:cs typeface="Atkinson Hyperlegible"/>
            </a:endParaRPr>
          </a:p>
        </p:txBody>
      </p:sp>
      <p:sp>
        <p:nvSpPr>
          <p:cNvPr id="6" name="Vertical Text Placeholder 8">
            <a:extLst>
              <a:ext uri="{FF2B5EF4-FFF2-40B4-BE49-F238E27FC236}">
                <a16:creationId xmlns:a16="http://schemas.microsoft.com/office/drawing/2014/main" id="{F5FDCB77-E264-197B-3DC9-92ED00EAFC2C}"/>
              </a:ext>
            </a:extLst>
          </p:cNvPr>
          <p:cNvSpPr>
            <a:spLocks noGrp="1"/>
          </p:cNvSpPr>
          <p:nvPr>
            <p:ph type="body" orient="vert" sz="quarter" idx="22" hasCustomPrompt="1"/>
          </p:nvPr>
        </p:nvSpPr>
        <p:spPr>
          <a:xfrm>
            <a:off x="11676996" y="4540728"/>
            <a:ext cx="153247" cy="1613182"/>
          </a:xfrm>
        </p:spPr>
        <p:txBody>
          <a:bodyPr vert="eaVert"/>
          <a:lstStyle>
            <a:lvl1pPr>
              <a:defRPr sz="996">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Presentation Title</a:t>
            </a:r>
          </a:p>
        </p:txBody>
      </p:sp>
    </p:spTree>
    <p:extLst>
      <p:ext uri="{BB962C8B-B14F-4D97-AF65-F5344CB8AC3E}">
        <p14:creationId xmlns:p14="http://schemas.microsoft.com/office/powerpoint/2010/main" val="25904979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01752" y="952500"/>
            <a:ext cx="3332784" cy="1581912"/>
          </a:xfrm>
        </p:spPr>
        <p:txBody>
          <a:bodyPr anchor="b"/>
          <a:lstStyle/>
          <a:p>
            <a:r>
              <a:rPr lang="en-US"/>
              <a:t>Click to edit Master title style</a:t>
            </a:r>
          </a:p>
        </p:txBody>
      </p:sp>
      <p:sp>
        <p:nvSpPr>
          <p:cNvPr id="3" name="Date Placeholder 2">
            <a:extLst>
              <a:ext uri="{FF2B5EF4-FFF2-40B4-BE49-F238E27FC236}">
                <a16:creationId xmlns:a16="http://schemas.microsoft.com/office/drawing/2014/main" id="{99BE2343-B677-7565-070B-CEED0B0D5463}"/>
              </a:ext>
            </a:extLst>
          </p:cNvPr>
          <p:cNvSpPr>
            <a:spLocks noGrp="1"/>
          </p:cNvSpPr>
          <p:nvPr>
            <p:ph type="dt" sz="half" idx="16"/>
          </p:nvPr>
        </p:nvSpPr>
        <p:spPr>
          <a:xfrm>
            <a:off x="301752" y="205986"/>
            <a:ext cx="1097280" cy="365760"/>
          </a:xfrm>
        </p:spPr>
        <p:txBody>
          <a:bodyPr/>
          <a:lstStyle/>
          <a:p>
            <a:fld id="{37D881E9-FF16-48A7-B8AA-A17AAAEAD6E1}" type="datetime1">
              <a:rPr lang="en-US" smtClean="0"/>
              <a:t>6/24/2026</a:t>
            </a:fld>
            <a:endParaRPr lang="en-US"/>
          </a:p>
        </p:txBody>
      </p:sp>
      <p:sp>
        <p:nvSpPr>
          <p:cNvPr id="4" name="Footer Placeholder 3">
            <a:extLst>
              <a:ext uri="{FF2B5EF4-FFF2-40B4-BE49-F238E27FC236}">
                <a16:creationId xmlns:a16="http://schemas.microsoft.com/office/drawing/2014/main" id="{8D8C8E1E-13A9-668C-1F5C-BC271E6A05CF}"/>
              </a:ext>
            </a:extLst>
          </p:cNvPr>
          <p:cNvSpPr>
            <a:spLocks noGrp="1"/>
          </p:cNvSpPr>
          <p:nvPr>
            <p:ph type="ftr" sz="quarter" idx="17"/>
          </p:nvPr>
        </p:nvSpPr>
        <p:spPr>
          <a:xfrm>
            <a:off x="1494378" y="207291"/>
            <a:ext cx="1639372" cy="365760"/>
          </a:xfrm>
        </p:spPr>
        <p:txBody>
          <a:bodyPr/>
          <a:lstStyle/>
          <a:p>
            <a:r>
              <a:rPr lang="en-US"/>
              <a:t>Sample Footer Text</a:t>
            </a:r>
          </a:p>
        </p:txBody>
      </p:sp>
      <p:sp>
        <p:nvSpPr>
          <p:cNvPr id="9" name="Slide Number Placeholder 8">
            <a:extLst>
              <a:ext uri="{FF2B5EF4-FFF2-40B4-BE49-F238E27FC236}">
                <a16:creationId xmlns:a16="http://schemas.microsoft.com/office/drawing/2014/main" id="{394BC881-6669-50F2-64F2-57BD81A93BCE}"/>
              </a:ext>
            </a:extLst>
          </p:cNvPr>
          <p:cNvSpPr>
            <a:spLocks noGrp="1"/>
          </p:cNvSpPr>
          <p:nvPr>
            <p:ph type="sldNum" sz="quarter" idx="18"/>
          </p:nvPr>
        </p:nvSpPr>
        <p:spPr>
          <a:xfrm>
            <a:off x="3140760" y="210114"/>
            <a:ext cx="493776" cy="365760"/>
          </a:xfrm>
        </p:spPr>
        <p:txBody>
          <a:bodyPr/>
          <a:lstStyle/>
          <a:p>
            <a:fld id="{5E0677F5-4A8A-4BF1-96BE-3BAE8FBAFE2E}" type="slidenum">
              <a:rPr lang="en-US" smtClean="0"/>
              <a:t>‹#›</a:t>
            </a:fld>
            <a:endParaRPr lang="en-US"/>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301752" y="3099816"/>
            <a:ext cx="3332784" cy="3054096"/>
          </a:xfrm>
        </p:spPr>
        <p:txBody>
          <a:bodyPr>
            <a:normAutofit/>
          </a:bodyPr>
          <a:lstStyle>
            <a:lvl1pPr marL="0" indent="0">
              <a:buNone/>
              <a:defRPr sz="1400"/>
            </a:lvl1pPr>
            <a:lvl2pPr marL="228600" indent="0">
              <a:buNone/>
              <a:defRPr sz="1400"/>
            </a:lvl2pPr>
            <a:lvl3pPr marL="457200" indent="0">
              <a:buNone/>
              <a:defRPr sz="1400"/>
            </a:lvl3pPr>
            <a:lvl4pPr marL="685800" indent="0">
              <a:buNone/>
              <a:defRPr sz="1400"/>
            </a:lvl4pPr>
            <a:lvl5pPr marL="91440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F93A3E8A-C3F5-3D0B-FDE4-68B52DFE7196}"/>
              </a:ext>
            </a:extLst>
          </p:cNvPr>
          <p:cNvSpPr>
            <a:spLocks noGrp="1"/>
          </p:cNvSpPr>
          <p:nvPr>
            <p:ph type="pic" sz="quarter" idx="15" hasCustomPrompt="1"/>
          </p:nvPr>
        </p:nvSpPr>
        <p:spPr>
          <a:xfrm>
            <a:off x="4152900" y="0"/>
            <a:ext cx="8039100" cy="6858000"/>
          </a:xfrm>
          <a:blipFill dpi="0" rotWithShape="1">
            <a:blip r:embed="rId2">
              <a:alphaModFix amt="60000"/>
            </a:blip>
            <a:srcRect/>
            <a:stretch>
              <a:fillRect/>
            </a:stretch>
          </a:blipFill>
        </p:spPr>
        <p:txBody>
          <a:bodyPr/>
          <a:lstStyle>
            <a:lvl1pPr>
              <a:defRPr/>
            </a:lvl1pPr>
          </a:lstStyle>
          <a:p>
            <a:r>
              <a:rPr lang="en-US"/>
              <a:t>   </a:t>
            </a:r>
          </a:p>
        </p:txBody>
      </p:sp>
      <p:cxnSp>
        <p:nvCxnSpPr>
          <p:cNvPr id="5" name="Straight Connector 4">
            <a:extLst>
              <a:ext uri="{FF2B5EF4-FFF2-40B4-BE49-F238E27FC236}">
                <a16:creationId xmlns:a16="http://schemas.microsoft.com/office/drawing/2014/main" id="{2A942C55-3382-C50D-76EB-793EA21DA34F}"/>
              </a:ext>
            </a:extLst>
          </p:cNvPr>
          <p:cNvCxnSpPr>
            <a:cxnSpLocks/>
          </p:cNvCxnSpPr>
          <p:nvPr/>
        </p:nvCxnSpPr>
        <p:spPr>
          <a:xfrm flipH="1">
            <a:off x="397288" y="2811277"/>
            <a:ext cx="3246138" cy="0"/>
          </a:xfrm>
          <a:prstGeom prst="line">
            <a:avLst/>
          </a:prstGeom>
          <a:ln w="6350">
            <a:solidFill>
              <a:schemeClr val="tx1">
                <a:lumMod val="75000"/>
                <a:alpha val="34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722808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userDrawn="1">
  <p:cSld name="9_Title and Content">
    <p:bg>
      <p:bgPr>
        <a:solidFill>
          <a:schemeClr val="bg1"/>
        </a:solidFill>
        <a:effectLst/>
      </p:bgPr>
    </p:bg>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424C2A87-BF7E-11FC-30A6-FFF574625DE8}"/>
              </a:ext>
            </a:extLst>
          </p:cNvPr>
          <p:cNvSpPr/>
          <p:nvPr userDrawn="1"/>
        </p:nvSpPr>
        <p:spPr>
          <a:xfrm>
            <a:off x="0" y="634"/>
            <a:ext cx="12189471" cy="6857367"/>
          </a:xfrm>
          <a:custGeom>
            <a:avLst/>
            <a:gdLst/>
            <a:ahLst/>
            <a:cxnLst/>
            <a:rect l="l" t="t" r="r" b="b"/>
            <a:pathLst>
              <a:path w="12240260" h="6876415">
                <a:moveTo>
                  <a:pt x="12239993" y="0"/>
                </a:moveTo>
                <a:lnTo>
                  <a:pt x="0" y="0"/>
                </a:lnTo>
                <a:lnTo>
                  <a:pt x="0" y="6876008"/>
                </a:lnTo>
                <a:lnTo>
                  <a:pt x="12239993" y="6876008"/>
                </a:lnTo>
                <a:lnTo>
                  <a:pt x="12239993" y="0"/>
                </a:lnTo>
                <a:close/>
              </a:path>
            </a:pathLst>
          </a:custGeom>
          <a:solidFill>
            <a:schemeClr val="bg1"/>
          </a:solidFill>
        </p:spPr>
        <p:txBody>
          <a:bodyPr wrap="square" lIns="0" tIns="0" rIns="0" bIns="0" rtlCol="0"/>
          <a:lstStyle/>
          <a:p>
            <a:r>
              <a:rPr lang="en-GB" sz="1793"/>
              <a:t> </a:t>
            </a:r>
            <a:endParaRPr sz="1793"/>
          </a:p>
        </p:txBody>
      </p:sp>
      <p:sp>
        <p:nvSpPr>
          <p:cNvPr id="3" name="Holder 3"/>
          <p:cNvSpPr>
            <a:spLocks noGrp="1"/>
          </p:cNvSpPr>
          <p:nvPr>
            <p:ph type="body" idx="1"/>
          </p:nvPr>
        </p:nvSpPr>
        <p:spPr>
          <a:xfrm>
            <a:off x="1056689" y="997355"/>
            <a:ext cx="2352398" cy="551818"/>
          </a:xfrm>
        </p:spPr>
        <p:txBody>
          <a:bodyPr lIns="0" tIns="0" rIns="0" bIns="0"/>
          <a:lstStyle>
            <a:lvl1pPr>
              <a:defRPr sz="1793" b="1" spc="-20" dirty="0">
                <a:solidFill>
                  <a:schemeClr val="tx2"/>
                </a:solidFill>
                <a:latin typeface="Atkinson Hyperlegible"/>
                <a:cs typeface="Atkinson Hyperlegible"/>
              </a:defRPr>
            </a:lvl1pPr>
          </a:lstStyle>
          <a:p>
            <a:pPr lvl="0"/>
            <a:r>
              <a:rPr lang="en-GB"/>
              <a:t>Click to edit Master text styles</a:t>
            </a:r>
          </a:p>
        </p:txBody>
      </p:sp>
      <p:sp>
        <p:nvSpPr>
          <p:cNvPr id="17" name="Holder 3">
            <a:extLst>
              <a:ext uri="{FF2B5EF4-FFF2-40B4-BE49-F238E27FC236}">
                <a16:creationId xmlns:a16="http://schemas.microsoft.com/office/drawing/2014/main" id="{97E7AAB1-5701-7375-84AC-112CF658B335}"/>
              </a:ext>
            </a:extLst>
          </p:cNvPr>
          <p:cNvSpPr>
            <a:spLocks noGrp="1"/>
          </p:cNvSpPr>
          <p:nvPr>
            <p:ph type="body" idx="10"/>
          </p:nvPr>
        </p:nvSpPr>
        <p:spPr>
          <a:xfrm>
            <a:off x="1056689" y="1379991"/>
            <a:ext cx="2352398" cy="386405"/>
          </a:xfrm>
        </p:spPr>
        <p:txBody>
          <a:bodyPr vert="horz" wrap="square" lIns="0" tIns="22860" rIns="0" bIns="0" rtlCol="0">
            <a:spAutoFit/>
          </a:bodyPr>
          <a:lstStyle>
            <a:lvl1pPr>
              <a:defRPr sz="1394" dirty="0">
                <a:solidFill>
                  <a:srgbClr val="252525"/>
                </a:solidFill>
                <a:latin typeface="Atkinson Hyperlegible"/>
                <a:cs typeface="Atkinson Hyperlegible"/>
              </a:defRPr>
            </a:lvl1pPr>
          </a:lstStyle>
          <a:p>
            <a:pPr marL="12648" marR="5059" lvl="0">
              <a:lnSpc>
                <a:spcPts val="1394"/>
              </a:lnSpc>
              <a:spcBef>
                <a:spcPts val="179"/>
              </a:spcBef>
            </a:pPr>
            <a:r>
              <a:rPr lang="en-GB"/>
              <a:t>Click to edit Master text styles</a:t>
            </a:r>
          </a:p>
        </p:txBody>
      </p:sp>
      <p:sp>
        <p:nvSpPr>
          <p:cNvPr id="4" name="Slide Number Placeholder 53">
            <a:extLst>
              <a:ext uri="{FF2B5EF4-FFF2-40B4-BE49-F238E27FC236}">
                <a16:creationId xmlns:a16="http://schemas.microsoft.com/office/drawing/2014/main" id="{441CC961-D9B4-1CFA-DB2E-D364B4F91BD0}"/>
              </a:ext>
            </a:extLst>
          </p:cNvPr>
          <p:cNvSpPr>
            <a:spLocks noGrp="1"/>
          </p:cNvSpPr>
          <p:nvPr>
            <p:ph type="sldNum" sz="quarter" idx="7"/>
          </p:nvPr>
        </p:nvSpPr>
        <p:spPr>
          <a:xfrm>
            <a:off x="11483752" y="6377940"/>
            <a:ext cx="539736" cy="276232"/>
          </a:xfrm>
          <a:prstGeom prst="rect">
            <a:avLst/>
          </a:prstGeom>
        </p:spPr>
        <p:txBody>
          <a:bodyPr/>
          <a:lstStyle>
            <a:lvl1pPr algn="ctr">
              <a:defRPr b="1">
                <a:solidFill>
                  <a:schemeClr val="tx1"/>
                </a:solidFill>
              </a:defRPr>
            </a:lvl1pPr>
          </a:lstStyle>
          <a:p>
            <a:fld id="{B6F15528-21DE-4FAA-801E-634DDDAF4B2B}" type="slidenum">
              <a:rPr lang="en-US" smtClean="0">
                <a:latin typeface="+mj-lt"/>
              </a:rPr>
              <a:pPr/>
              <a:t>‹#›</a:t>
            </a:fld>
            <a:endParaRPr lang="en-US">
              <a:latin typeface="+mj-lt"/>
            </a:endParaRPr>
          </a:p>
        </p:txBody>
      </p:sp>
      <p:sp>
        <p:nvSpPr>
          <p:cNvPr id="19" name="Holder 3">
            <a:extLst>
              <a:ext uri="{FF2B5EF4-FFF2-40B4-BE49-F238E27FC236}">
                <a16:creationId xmlns:a16="http://schemas.microsoft.com/office/drawing/2014/main" id="{5EE67F6E-89B1-0D7E-64C5-E367BF9367ED}"/>
              </a:ext>
            </a:extLst>
          </p:cNvPr>
          <p:cNvSpPr>
            <a:spLocks noGrp="1"/>
          </p:cNvSpPr>
          <p:nvPr>
            <p:ph type="body" idx="11"/>
          </p:nvPr>
        </p:nvSpPr>
        <p:spPr>
          <a:xfrm>
            <a:off x="4651186" y="997355"/>
            <a:ext cx="2352398" cy="551818"/>
          </a:xfrm>
        </p:spPr>
        <p:txBody>
          <a:bodyPr lIns="0" tIns="0" rIns="0" bIns="0"/>
          <a:lstStyle>
            <a:lvl1pPr>
              <a:defRPr sz="1793" b="1" spc="-20" dirty="0">
                <a:solidFill>
                  <a:schemeClr val="tx2"/>
                </a:solidFill>
                <a:latin typeface="Atkinson Hyperlegible"/>
                <a:cs typeface="Atkinson Hyperlegible"/>
              </a:defRPr>
            </a:lvl1pPr>
          </a:lstStyle>
          <a:p>
            <a:pPr lvl="0"/>
            <a:r>
              <a:rPr lang="en-GB"/>
              <a:t>Click to edit Master text styles</a:t>
            </a:r>
          </a:p>
        </p:txBody>
      </p:sp>
      <p:sp>
        <p:nvSpPr>
          <p:cNvPr id="20" name="Holder 3">
            <a:extLst>
              <a:ext uri="{FF2B5EF4-FFF2-40B4-BE49-F238E27FC236}">
                <a16:creationId xmlns:a16="http://schemas.microsoft.com/office/drawing/2014/main" id="{5CD197F1-C10D-E492-9CFA-6D9541E7717D}"/>
              </a:ext>
            </a:extLst>
          </p:cNvPr>
          <p:cNvSpPr>
            <a:spLocks noGrp="1"/>
          </p:cNvSpPr>
          <p:nvPr>
            <p:ph type="body" idx="12"/>
          </p:nvPr>
        </p:nvSpPr>
        <p:spPr>
          <a:xfrm>
            <a:off x="4651186" y="1379991"/>
            <a:ext cx="2352398" cy="386405"/>
          </a:xfrm>
        </p:spPr>
        <p:txBody>
          <a:bodyPr vert="horz" wrap="square" lIns="0" tIns="22860" rIns="0" bIns="0" rtlCol="0">
            <a:spAutoFit/>
          </a:bodyPr>
          <a:lstStyle>
            <a:lvl1pPr>
              <a:defRPr sz="1394" dirty="0">
                <a:solidFill>
                  <a:srgbClr val="252525"/>
                </a:solidFill>
                <a:latin typeface="Atkinson Hyperlegible"/>
                <a:cs typeface="Atkinson Hyperlegible"/>
              </a:defRPr>
            </a:lvl1pPr>
          </a:lstStyle>
          <a:p>
            <a:pPr marL="12648" marR="5059" lvl="0">
              <a:lnSpc>
                <a:spcPts val="1394"/>
              </a:lnSpc>
              <a:spcBef>
                <a:spcPts val="179"/>
              </a:spcBef>
            </a:pPr>
            <a:r>
              <a:rPr lang="en-GB"/>
              <a:t>Click to edit Master text styles</a:t>
            </a:r>
          </a:p>
        </p:txBody>
      </p:sp>
      <p:sp>
        <p:nvSpPr>
          <p:cNvPr id="21" name="Holder 3">
            <a:extLst>
              <a:ext uri="{FF2B5EF4-FFF2-40B4-BE49-F238E27FC236}">
                <a16:creationId xmlns:a16="http://schemas.microsoft.com/office/drawing/2014/main" id="{D9B1DC03-29DA-EAC4-2D32-925D0F61154C}"/>
              </a:ext>
            </a:extLst>
          </p:cNvPr>
          <p:cNvSpPr>
            <a:spLocks noGrp="1"/>
          </p:cNvSpPr>
          <p:nvPr>
            <p:ph type="body" idx="13"/>
          </p:nvPr>
        </p:nvSpPr>
        <p:spPr>
          <a:xfrm>
            <a:off x="8331951" y="997355"/>
            <a:ext cx="2352398" cy="551818"/>
          </a:xfrm>
        </p:spPr>
        <p:txBody>
          <a:bodyPr lIns="0" tIns="0" rIns="0" bIns="0"/>
          <a:lstStyle>
            <a:lvl1pPr>
              <a:defRPr sz="1793" b="1" spc="-20" dirty="0">
                <a:solidFill>
                  <a:schemeClr val="tx2"/>
                </a:solidFill>
                <a:latin typeface="Atkinson Hyperlegible"/>
                <a:cs typeface="Atkinson Hyperlegible"/>
              </a:defRPr>
            </a:lvl1pPr>
          </a:lstStyle>
          <a:p>
            <a:pPr lvl="0"/>
            <a:r>
              <a:rPr lang="en-GB"/>
              <a:t>Click to edit Master text styles</a:t>
            </a:r>
          </a:p>
        </p:txBody>
      </p:sp>
      <p:sp>
        <p:nvSpPr>
          <p:cNvPr id="22" name="Holder 3">
            <a:extLst>
              <a:ext uri="{FF2B5EF4-FFF2-40B4-BE49-F238E27FC236}">
                <a16:creationId xmlns:a16="http://schemas.microsoft.com/office/drawing/2014/main" id="{F22D5C25-30EE-7031-9666-89EF754C4F15}"/>
              </a:ext>
            </a:extLst>
          </p:cNvPr>
          <p:cNvSpPr>
            <a:spLocks noGrp="1"/>
          </p:cNvSpPr>
          <p:nvPr>
            <p:ph type="body" idx="14"/>
          </p:nvPr>
        </p:nvSpPr>
        <p:spPr>
          <a:xfrm>
            <a:off x="8331951" y="1379991"/>
            <a:ext cx="2352398" cy="386405"/>
          </a:xfrm>
        </p:spPr>
        <p:txBody>
          <a:bodyPr vert="horz" wrap="square" lIns="0" tIns="22860" rIns="0" bIns="0" rtlCol="0">
            <a:spAutoFit/>
          </a:bodyPr>
          <a:lstStyle>
            <a:lvl1pPr>
              <a:defRPr sz="1394" dirty="0">
                <a:solidFill>
                  <a:srgbClr val="252525"/>
                </a:solidFill>
                <a:latin typeface="Atkinson Hyperlegible"/>
                <a:cs typeface="Atkinson Hyperlegible"/>
              </a:defRPr>
            </a:lvl1pPr>
          </a:lstStyle>
          <a:p>
            <a:pPr marL="12648" marR="5059" lvl="0">
              <a:lnSpc>
                <a:spcPts val="1394"/>
              </a:lnSpc>
              <a:spcBef>
                <a:spcPts val="179"/>
              </a:spcBef>
            </a:pPr>
            <a:r>
              <a:rPr lang="en-GB"/>
              <a:t>Click to edit Master text styles</a:t>
            </a:r>
          </a:p>
        </p:txBody>
      </p:sp>
      <p:sp>
        <p:nvSpPr>
          <p:cNvPr id="2" name="object 4">
            <a:extLst>
              <a:ext uri="{FF2B5EF4-FFF2-40B4-BE49-F238E27FC236}">
                <a16:creationId xmlns:a16="http://schemas.microsoft.com/office/drawing/2014/main" id="{F6DCC576-103C-FAB4-9649-5FB041C292D1}"/>
              </a:ext>
            </a:extLst>
          </p:cNvPr>
          <p:cNvSpPr txBox="1"/>
          <p:nvPr userDrawn="1"/>
        </p:nvSpPr>
        <p:spPr>
          <a:xfrm>
            <a:off x="399982" y="4948779"/>
            <a:ext cx="153247" cy="1478087"/>
          </a:xfrm>
          <a:prstGeom prst="rect">
            <a:avLst/>
          </a:prstGeom>
        </p:spPr>
        <p:txBody>
          <a:bodyPr vert="vert270" wrap="square" lIns="0" tIns="6324" rIns="0" bIns="0" rtlCol="0">
            <a:spAutoFit/>
          </a:bodyPr>
          <a:lstStyle/>
          <a:p>
            <a:pPr marL="12648">
              <a:lnSpc>
                <a:spcPct val="100000"/>
              </a:lnSpc>
              <a:spcBef>
                <a:spcPts val="50"/>
              </a:spcBef>
            </a:pPr>
            <a:r>
              <a:rPr sz="996" b="1" spc="-30">
                <a:solidFill>
                  <a:schemeClr val="tx1"/>
                </a:solidFill>
                <a:latin typeface="Atkinson Hyperlegible"/>
                <a:cs typeface="Atkinson Hyperlegible"/>
              </a:rPr>
              <a:t>Accelerating</a:t>
            </a:r>
            <a:r>
              <a:rPr sz="996" b="1" spc="5">
                <a:solidFill>
                  <a:schemeClr val="tx1"/>
                </a:solidFill>
                <a:latin typeface="Atkinson Hyperlegible"/>
                <a:cs typeface="Atkinson Hyperlegible"/>
              </a:rPr>
              <a:t> </a:t>
            </a:r>
            <a:r>
              <a:rPr lang="en-GB" sz="996" b="1" spc="-35">
                <a:solidFill>
                  <a:schemeClr val="tx1"/>
                </a:solidFill>
                <a:latin typeface="Atkinson Hyperlegible"/>
                <a:cs typeface="Atkinson Hyperlegible"/>
              </a:rPr>
              <a:t>N</a:t>
            </a:r>
            <a:r>
              <a:rPr sz="996" b="1" spc="-35">
                <a:solidFill>
                  <a:schemeClr val="tx1"/>
                </a:solidFill>
                <a:latin typeface="Atkinson Hyperlegible"/>
                <a:cs typeface="Atkinson Hyperlegible"/>
              </a:rPr>
              <a:t>et</a:t>
            </a:r>
            <a:r>
              <a:rPr lang="en-GB" sz="996" b="1" spc="-35">
                <a:solidFill>
                  <a:schemeClr val="tx1"/>
                </a:solidFill>
                <a:latin typeface="Atkinson Hyperlegible"/>
                <a:cs typeface="Atkinson Hyperlegible"/>
              </a:rPr>
              <a:t> </a:t>
            </a:r>
            <a:r>
              <a:rPr lang="en-GB" sz="996" b="1" spc="-20">
                <a:solidFill>
                  <a:schemeClr val="tx1"/>
                </a:solidFill>
                <a:latin typeface="Atkinson Hyperlegible"/>
                <a:cs typeface="Atkinson Hyperlegible"/>
              </a:rPr>
              <a:t>Z</a:t>
            </a:r>
            <a:r>
              <a:rPr sz="996" b="1" spc="-20" err="1">
                <a:solidFill>
                  <a:schemeClr val="tx1"/>
                </a:solidFill>
                <a:latin typeface="Atkinson Hyperlegible"/>
                <a:cs typeface="Atkinson Hyperlegible"/>
              </a:rPr>
              <a:t>ero</a:t>
            </a:r>
            <a:endParaRPr sz="996">
              <a:solidFill>
                <a:schemeClr val="tx1"/>
              </a:solidFill>
              <a:latin typeface="Atkinson Hyperlegible"/>
              <a:cs typeface="Atkinson Hyperlegible"/>
            </a:endParaRPr>
          </a:p>
        </p:txBody>
      </p:sp>
      <p:sp>
        <p:nvSpPr>
          <p:cNvPr id="14" name="Title 13">
            <a:extLst>
              <a:ext uri="{FF2B5EF4-FFF2-40B4-BE49-F238E27FC236}">
                <a16:creationId xmlns:a16="http://schemas.microsoft.com/office/drawing/2014/main" id="{044D1CF9-5E24-A99D-674B-9026C6C9B3BF}"/>
              </a:ext>
            </a:extLst>
          </p:cNvPr>
          <p:cNvSpPr>
            <a:spLocks noGrp="1"/>
          </p:cNvSpPr>
          <p:nvPr>
            <p:ph type="title" hasCustomPrompt="1"/>
          </p:nvPr>
        </p:nvSpPr>
        <p:spPr>
          <a:xfrm>
            <a:off x="1087668" y="4112900"/>
            <a:ext cx="9713129" cy="1227696"/>
          </a:xfrm>
        </p:spPr>
        <p:txBody>
          <a:bodyPr/>
          <a:lstStyle>
            <a:lvl1pPr>
              <a:defRPr sz="7967">
                <a:solidFill>
                  <a:schemeClr val="tx1"/>
                </a:solidFill>
              </a:defRPr>
            </a:lvl1pPr>
          </a:lstStyle>
          <a:p>
            <a:r>
              <a:rPr lang="en-GB"/>
              <a:t>Click to edit title</a:t>
            </a:r>
          </a:p>
        </p:txBody>
      </p:sp>
      <p:pic>
        <p:nvPicPr>
          <p:cNvPr id="24" name="Graphic 23">
            <a:extLst>
              <a:ext uri="{FF2B5EF4-FFF2-40B4-BE49-F238E27FC236}">
                <a16:creationId xmlns:a16="http://schemas.microsoft.com/office/drawing/2014/main" id="{FC6A9901-BC05-E492-CE32-0AB6A6E07D3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475201" y="228903"/>
            <a:ext cx="539737" cy="540485"/>
          </a:xfrm>
          <a:prstGeom prst="rect">
            <a:avLst/>
          </a:prstGeom>
        </p:spPr>
      </p:pic>
      <p:sp>
        <p:nvSpPr>
          <p:cNvPr id="5" name="Vertical Text Placeholder 8">
            <a:extLst>
              <a:ext uri="{FF2B5EF4-FFF2-40B4-BE49-F238E27FC236}">
                <a16:creationId xmlns:a16="http://schemas.microsoft.com/office/drawing/2014/main" id="{E37FCB86-CF97-8D8E-DF69-2E0B7EC5CC8D}"/>
              </a:ext>
            </a:extLst>
          </p:cNvPr>
          <p:cNvSpPr>
            <a:spLocks noGrp="1"/>
          </p:cNvSpPr>
          <p:nvPr>
            <p:ph type="body" orient="vert" sz="quarter" idx="22" hasCustomPrompt="1"/>
          </p:nvPr>
        </p:nvSpPr>
        <p:spPr>
          <a:xfrm>
            <a:off x="11676996" y="4540728"/>
            <a:ext cx="153247" cy="1613182"/>
          </a:xfrm>
        </p:spPr>
        <p:txBody>
          <a:bodyPr vert="eaVert"/>
          <a:lstStyle>
            <a:lvl1pPr>
              <a:defRPr sz="996">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Presentation Title</a:t>
            </a:r>
          </a:p>
        </p:txBody>
      </p:sp>
    </p:spTree>
    <p:extLst>
      <p:ext uri="{BB962C8B-B14F-4D97-AF65-F5344CB8AC3E}">
        <p14:creationId xmlns:p14="http://schemas.microsoft.com/office/powerpoint/2010/main" val="356355644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reserve="1" userDrawn="1">
  <p:cSld name="11_Title and Content">
    <p:bg>
      <p:bgPr>
        <a:solidFill>
          <a:schemeClr val="bg1"/>
        </a:solidFill>
        <a:effectLst/>
      </p:bgPr>
    </p:bg>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424C2A87-BF7E-11FC-30A6-FFF574625DE8}"/>
              </a:ext>
            </a:extLst>
          </p:cNvPr>
          <p:cNvSpPr/>
          <p:nvPr userDrawn="1"/>
        </p:nvSpPr>
        <p:spPr>
          <a:xfrm>
            <a:off x="0" y="-1"/>
            <a:ext cx="12192000" cy="6858001"/>
          </a:xfrm>
          <a:custGeom>
            <a:avLst/>
            <a:gdLst/>
            <a:ahLst/>
            <a:cxnLst/>
            <a:rect l="l" t="t" r="r" b="b"/>
            <a:pathLst>
              <a:path w="12240260" h="6876415">
                <a:moveTo>
                  <a:pt x="12239993" y="0"/>
                </a:moveTo>
                <a:lnTo>
                  <a:pt x="0" y="0"/>
                </a:lnTo>
                <a:lnTo>
                  <a:pt x="0" y="6876008"/>
                </a:lnTo>
                <a:lnTo>
                  <a:pt x="12239993" y="6876008"/>
                </a:lnTo>
                <a:lnTo>
                  <a:pt x="12239993" y="0"/>
                </a:lnTo>
                <a:close/>
              </a:path>
            </a:pathLst>
          </a:custGeom>
          <a:solidFill>
            <a:schemeClr val="tx1"/>
          </a:solidFill>
        </p:spPr>
        <p:txBody>
          <a:bodyPr wrap="square" lIns="0" tIns="0" rIns="0" bIns="0" rtlCol="0"/>
          <a:lstStyle/>
          <a:p>
            <a:r>
              <a:rPr lang="en-GB" sz="1793"/>
              <a:t> </a:t>
            </a:r>
            <a:endParaRPr sz="1793"/>
          </a:p>
        </p:txBody>
      </p:sp>
      <p:sp>
        <p:nvSpPr>
          <p:cNvPr id="3" name="Holder 3"/>
          <p:cNvSpPr>
            <a:spLocks noGrp="1"/>
          </p:cNvSpPr>
          <p:nvPr>
            <p:ph type="body" idx="1"/>
          </p:nvPr>
        </p:nvSpPr>
        <p:spPr>
          <a:xfrm>
            <a:off x="1056689" y="997355"/>
            <a:ext cx="2352398" cy="551818"/>
          </a:xfrm>
        </p:spPr>
        <p:txBody>
          <a:bodyPr lIns="0" tIns="0" rIns="0" bIns="0"/>
          <a:lstStyle>
            <a:lvl1pPr>
              <a:defRPr sz="1793" b="1" spc="-20" dirty="0">
                <a:solidFill>
                  <a:schemeClr val="tx2"/>
                </a:solidFill>
                <a:latin typeface="Atkinson Hyperlegible"/>
                <a:cs typeface="Atkinson Hyperlegible"/>
              </a:defRPr>
            </a:lvl1pPr>
          </a:lstStyle>
          <a:p>
            <a:pPr lvl="0"/>
            <a:r>
              <a:rPr lang="en-GB"/>
              <a:t>Click to edit Master text styles</a:t>
            </a:r>
          </a:p>
        </p:txBody>
      </p:sp>
      <p:sp>
        <p:nvSpPr>
          <p:cNvPr id="17" name="Holder 3">
            <a:extLst>
              <a:ext uri="{FF2B5EF4-FFF2-40B4-BE49-F238E27FC236}">
                <a16:creationId xmlns:a16="http://schemas.microsoft.com/office/drawing/2014/main" id="{97E7AAB1-5701-7375-84AC-112CF658B335}"/>
              </a:ext>
            </a:extLst>
          </p:cNvPr>
          <p:cNvSpPr>
            <a:spLocks noGrp="1"/>
          </p:cNvSpPr>
          <p:nvPr>
            <p:ph type="body" idx="10"/>
          </p:nvPr>
        </p:nvSpPr>
        <p:spPr>
          <a:xfrm>
            <a:off x="1056689" y="1379991"/>
            <a:ext cx="2352398" cy="386405"/>
          </a:xfrm>
        </p:spPr>
        <p:txBody>
          <a:bodyPr vert="horz" wrap="square" lIns="0" tIns="22860" rIns="0" bIns="0" rtlCol="0">
            <a:spAutoFit/>
          </a:bodyPr>
          <a:lstStyle>
            <a:lvl1pPr>
              <a:defRPr sz="1394" dirty="0">
                <a:solidFill>
                  <a:schemeClr val="bg1"/>
                </a:solidFill>
                <a:latin typeface="Atkinson Hyperlegible"/>
                <a:cs typeface="Atkinson Hyperlegible"/>
              </a:defRPr>
            </a:lvl1pPr>
          </a:lstStyle>
          <a:p>
            <a:pPr marL="12648" marR="5059" lvl="0">
              <a:lnSpc>
                <a:spcPts val="1394"/>
              </a:lnSpc>
              <a:spcBef>
                <a:spcPts val="179"/>
              </a:spcBef>
            </a:pPr>
            <a:r>
              <a:rPr lang="en-GB"/>
              <a:t>Click to edit Master text styles</a:t>
            </a:r>
          </a:p>
        </p:txBody>
      </p:sp>
      <p:sp>
        <p:nvSpPr>
          <p:cNvPr id="4" name="Slide Number Placeholder 53">
            <a:extLst>
              <a:ext uri="{FF2B5EF4-FFF2-40B4-BE49-F238E27FC236}">
                <a16:creationId xmlns:a16="http://schemas.microsoft.com/office/drawing/2014/main" id="{441CC961-D9B4-1CFA-DB2E-D364B4F91BD0}"/>
              </a:ext>
            </a:extLst>
          </p:cNvPr>
          <p:cNvSpPr>
            <a:spLocks noGrp="1"/>
          </p:cNvSpPr>
          <p:nvPr>
            <p:ph type="sldNum" sz="quarter" idx="7"/>
          </p:nvPr>
        </p:nvSpPr>
        <p:spPr>
          <a:xfrm>
            <a:off x="11483752" y="6377940"/>
            <a:ext cx="539736" cy="276232"/>
          </a:xfrm>
          <a:prstGeom prst="rect">
            <a:avLst/>
          </a:prstGeom>
        </p:spPr>
        <p:txBody>
          <a:bodyPr/>
          <a:lstStyle>
            <a:lvl1pPr algn="ctr">
              <a:defRPr b="1">
                <a:solidFill>
                  <a:schemeClr val="bg1"/>
                </a:solidFill>
              </a:defRPr>
            </a:lvl1pPr>
          </a:lstStyle>
          <a:p>
            <a:fld id="{B6F15528-21DE-4FAA-801E-634DDDAF4B2B}" type="slidenum">
              <a:rPr lang="en-US" smtClean="0">
                <a:latin typeface="+mj-lt"/>
              </a:rPr>
              <a:pPr/>
              <a:t>‹#›</a:t>
            </a:fld>
            <a:endParaRPr lang="en-US">
              <a:latin typeface="+mj-lt"/>
            </a:endParaRPr>
          </a:p>
        </p:txBody>
      </p:sp>
      <p:sp>
        <p:nvSpPr>
          <p:cNvPr id="19" name="Holder 3">
            <a:extLst>
              <a:ext uri="{FF2B5EF4-FFF2-40B4-BE49-F238E27FC236}">
                <a16:creationId xmlns:a16="http://schemas.microsoft.com/office/drawing/2014/main" id="{5EE67F6E-89B1-0D7E-64C5-E367BF9367ED}"/>
              </a:ext>
            </a:extLst>
          </p:cNvPr>
          <p:cNvSpPr>
            <a:spLocks noGrp="1"/>
          </p:cNvSpPr>
          <p:nvPr>
            <p:ph type="body" idx="11"/>
          </p:nvPr>
        </p:nvSpPr>
        <p:spPr>
          <a:xfrm>
            <a:off x="4651186" y="997355"/>
            <a:ext cx="2352398" cy="551818"/>
          </a:xfrm>
        </p:spPr>
        <p:txBody>
          <a:bodyPr lIns="0" tIns="0" rIns="0" bIns="0"/>
          <a:lstStyle>
            <a:lvl1pPr>
              <a:defRPr sz="1793" b="1" spc="-20" dirty="0">
                <a:solidFill>
                  <a:schemeClr val="tx2"/>
                </a:solidFill>
                <a:latin typeface="Atkinson Hyperlegible"/>
                <a:cs typeface="Atkinson Hyperlegible"/>
              </a:defRPr>
            </a:lvl1pPr>
          </a:lstStyle>
          <a:p>
            <a:pPr lvl="0"/>
            <a:r>
              <a:rPr lang="en-GB"/>
              <a:t>Click to edit Master text styles</a:t>
            </a:r>
          </a:p>
        </p:txBody>
      </p:sp>
      <p:sp>
        <p:nvSpPr>
          <p:cNvPr id="20" name="Holder 3">
            <a:extLst>
              <a:ext uri="{FF2B5EF4-FFF2-40B4-BE49-F238E27FC236}">
                <a16:creationId xmlns:a16="http://schemas.microsoft.com/office/drawing/2014/main" id="{5CD197F1-C10D-E492-9CFA-6D9541E7717D}"/>
              </a:ext>
            </a:extLst>
          </p:cNvPr>
          <p:cNvSpPr>
            <a:spLocks noGrp="1"/>
          </p:cNvSpPr>
          <p:nvPr>
            <p:ph type="body" idx="12"/>
          </p:nvPr>
        </p:nvSpPr>
        <p:spPr>
          <a:xfrm>
            <a:off x="4651186" y="1379991"/>
            <a:ext cx="2352398" cy="386405"/>
          </a:xfrm>
        </p:spPr>
        <p:txBody>
          <a:bodyPr vert="horz" wrap="square" lIns="0" tIns="22860" rIns="0" bIns="0" rtlCol="0">
            <a:spAutoFit/>
          </a:bodyPr>
          <a:lstStyle>
            <a:lvl1pPr>
              <a:defRPr sz="1394" dirty="0">
                <a:solidFill>
                  <a:schemeClr val="bg1"/>
                </a:solidFill>
                <a:latin typeface="Atkinson Hyperlegible"/>
                <a:cs typeface="Atkinson Hyperlegible"/>
              </a:defRPr>
            </a:lvl1pPr>
          </a:lstStyle>
          <a:p>
            <a:pPr marL="12648" marR="5059" lvl="0">
              <a:lnSpc>
                <a:spcPts val="1394"/>
              </a:lnSpc>
              <a:spcBef>
                <a:spcPts val="179"/>
              </a:spcBef>
            </a:pPr>
            <a:r>
              <a:rPr lang="en-GB"/>
              <a:t>Click to edit Master text styles</a:t>
            </a:r>
          </a:p>
        </p:txBody>
      </p:sp>
      <p:sp>
        <p:nvSpPr>
          <p:cNvPr id="21" name="Holder 3">
            <a:extLst>
              <a:ext uri="{FF2B5EF4-FFF2-40B4-BE49-F238E27FC236}">
                <a16:creationId xmlns:a16="http://schemas.microsoft.com/office/drawing/2014/main" id="{D9B1DC03-29DA-EAC4-2D32-925D0F61154C}"/>
              </a:ext>
            </a:extLst>
          </p:cNvPr>
          <p:cNvSpPr>
            <a:spLocks noGrp="1"/>
          </p:cNvSpPr>
          <p:nvPr>
            <p:ph type="body" idx="13"/>
          </p:nvPr>
        </p:nvSpPr>
        <p:spPr>
          <a:xfrm>
            <a:off x="8331951" y="997355"/>
            <a:ext cx="2352398" cy="551818"/>
          </a:xfrm>
        </p:spPr>
        <p:txBody>
          <a:bodyPr lIns="0" tIns="0" rIns="0" bIns="0"/>
          <a:lstStyle>
            <a:lvl1pPr>
              <a:defRPr sz="1793" b="1" spc="-20" dirty="0">
                <a:solidFill>
                  <a:schemeClr val="tx2"/>
                </a:solidFill>
                <a:latin typeface="Atkinson Hyperlegible"/>
                <a:cs typeface="Atkinson Hyperlegible"/>
              </a:defRPr>
            </a:lvl1pPr>
          </a:lstStyle>
          <a:p>
            <a:pPr lvl="0"/>
            <a:r>
              <a:rPr lang="en-GB"/>
              <a:t>Click to edit Master text styles</a:t>
            </a:r>
          </a:p>
        </p:txBody>
      </p:sp>
      <p:sp>
        <p:nvSpPr>
          <p:cNvPr id="22" name="Holder 3">
            <a:extLst>
              <a:ext uri="{FF2B5EF4-FFF2-40B4-BE49-F238E27FC236}">
                <a16:creationId xmlns:a16="http://schemas.microsoft.com/office/drawing/2014/main" id="{F22D5C25-30EE-7031-9666-89EF754C4F15}"/>
              </a:ext>
            </a:extLst>
          </p:cNvPr>
          <p:cNvSpPr>
            <a:spLocks noGrp="1"/>
          </p:cNvSpPr>
          <p:nvPr>
            <p:ph type="body" idx="14"/>
          </p:nvPr>
        </p:nvSpPr>
        <p:spPr>
          <a:xfrm>
            <a:off x="8331951" y="1379991"/>
            <a:ext cx="2352398" cy="386405"/>
          </a:xfrm>
        </p:spPr>
        <p:txBody>
          <a:bodyPr vert="horz" wrap="square" lIns="0" tIns="22860" rIns="0" bIns="0" rtlCol="0">
            <a:spAutoFit/>
          </a:bodyPr>
          <a:lstStyle>
            <a:lvl1pPr>
              <a:defRPr sz="1394" dirty="0">
                <a:solidFill>
                  <a:schemeClr val="bg1"/>
                </a:solidFill>
                <a:latin typeface="Atkinson Hyperlegible"/>
                <a:cs typeface="Atkinson Hyperlegible"/>
              </a:defRPr>
            </a:lvl1pPr>
          </a:lstStyle>
          <a:p>
            <a:pPr marL="12648" marR="5059" lvl="0">
              <a:lnSpc>
                <a:spcPts val="1394"/>
              </a:lnSpc>
              <a:spcBef>
                <a:spcPts val="179"/>
              </a:spcBef>
            </a:pPr>
            <a:r>
              <a:rPr lang="en-GB"/>
              <a:t>Click to edit Master text styles</a:t>
            </a:r>
          </a:p>
        </p:txBody>
      </p:sp>
      <p:sp>
        <p:nvSpPr>
          <p:cNvPr id="2" name="object 4">
            <a:extLst>
              <a:ext uri="{FF2B5EF4-FFF2-40B4-BE49-F238E27FC236}">
                <a16:creationId xmlns:a16="http://schemas.microsoft.com/office/drawing/2014/main" id="{F6DCC576-103C-FAB4-9649-5FB041C292D1}"/>
              </a:ext>
            </a:extLst>
          </p:cNvPr>
          <p:cNvSpPr txBox="1"/>
          <p:nvPr userDrawn="1"/>
        </p:nvSpPr>
        <p:spPr>
          <a:xfrm>
            <a:off x="399982" y="4948779"/>
            <a:ext cx="153247" cy="1478087"/>
          </a:xfrm>
          <a:prstGeom prst="rect">
            <a:avLst/>
          </a:prstGeom>
        </p:spPr>
        <p:txBody>
          <a:bodyPr vert="vert270" wrap="square" lIns="0" tIns="6324" rIns="0" bIns="0" rtlCol="0">
            <a:spAutoFit/>
          </a:bodyPr>
          <a:lstStyle/>
          <a:p>
            <a:pPr marL="12648">
              <a:lnSpc>
                <a:spcPct val="100000"/>
              </a:lnSpc>
              <a:spcBef>
                <a:spcPts val="50"/>
              </a:spcBef>
            </a:pPr>
            <a:r>
              <a:rPr sz="996" b="1" spc="-30">
                <a:solidFill>
                  <a:srgbClr val="FFFFFF"/>
                </a:solidFill>
                <a:latin typeface="Atkinson Hyperlegible"/>
                <a:cs typeface="Atkinson Hyperlegible"/>
              </a:rPr>
              <a:t>Accelerating</a:t>
            </a:r>
            <a:r>
              <a:rPr sz="996" b="1" spc="5">
                <a:solidFill>
                  <a:srgbClr val="FFFFFF"/>
                </a:solidFill>
                <a:latin typeface="Atkinson Hyperlegible"/>
                <a:cs typeface="Atkinson Hyperlegible"/>
              </a:rPr>
              <a:t> </a:t>
            </a:r>
            <a:r>
              <a:rPr lang="en-GB" sz="996" b="1" spc="-35">
                <a:solidFill>
                  <a:srgbClr val="FFFFFF"/>
                </a:solidFill>
                <a:latin typeface="Atkinson Hyperlegible"/>
                <a:cs typeface="Atkinson Hyperlegible"/>
              </a:rPr>
              <a:t>N</a:t>
            </a:r>
            <a:r>
              <a:rPr sz="996" b="1" spc="-35">
                <a:solidFill>
                  <a:srgbClr val="FFFFFF"/>
                </a:solidFill>
                <a:latin typeface="Atkinson Hyperlegible"/>
                <a:cs typeface="Atkinson Hyperlegible"/>
              </a:rPr>
              <a:t>et</a:t>
            </a:r>
            <a:r>
              <a:rPr lang="en-GB" sz="996" b="1" spc="-35">
                <a:solidFill>
                  <a:srgbClr val="FFFFFF"/>
                </a:solidFill>
                <a:latin typeface="Atkinson Hyperlegible"/>
                <a:cs typeface="Atkinson Hyperlegible"/>
              </a:rPr>
              <a:t> </a:t>
            </a:r>
            <a:r>
              <a:rPr lang="en-GB" sz="996" b="1" spc="-20">
                <a:solidFill>
                  <a:srgbClr val="FFFFFF"/>
                </a:solidFill>
                <a:latin typeface="Atkinson Hyperlegible"/>
                <a:cs typeface="Atkinson Hyperlegible"/>
              </a:rPr>
              <a:t>Z</a:t>
            </a:r>
            <a:r>
              <a:rPr sz="996" b="1" spc="-20" err="1">
                <a:solidFill>
                  <a:srgbClr val="FFFFFF"/>
                </a:solidFill>
                <a:latin typeface="Atkinson Hyperlegible"/>
                <a:cs typeface="Atkinson Hyperlegible"/>
              </a:rPr>
              <a:t>ero</a:t>
            </a:r>
            <a:endParaRPr sz="996">
              <a:latin typeface="Atkinson Hyperlegible"/>
              <a:cs typeface="Atkinson Hyperlegible"/>
            </a:endParaRPr>
          </a:p>
        </p:txBody>
      </p:sp>
      <p:sp>
        <p:nvSpPr>
          <p:cNvPr id="14" name="Title 13">
            <a:extLst>
              <a:ext uri="{FF2B5EF4-FFF2-40B4-BE49-F238E27FC236}">
                <a16:creationId xmlns:a16="http://schemas.microsoft.com/office/drawing/2014/main" id="{044D1CF9-5E24-A99D-674B-9026C6C9B3BF}"/>
              </a:ext>
            </a:extLst>
          </p:cNvPr>
          <p:cNvSpPr>
            <a:spLocks noGrp="1"/>
          </p:cNvSpPr>
          <p:nvPr>
            <p:ph type="title" hasCustomPrompt="1"/>
          </p:nvPr>
        </p:nvSpPr>
        <p:spPr>
          <a:xfrm>
            <a:off x="1087668" y="4112900"/>
            <a:ext cx="9713129" cy="1226041"/>
          </a:xfrm>
        </p:spPr>
        <p:txBody>
          <a:bodyPr/>
          <a:lstStyle>
            <a:lvl1pPr>
              <a:defRPr sz="7967">
                <a:solidFill>
                  <a:schemeClr val="bg1"/>
                </a:solidFill>
              </a:defRPr>
            </a:lvl1pPr>
          </a:lstStyle>
          <a:p>
            <a:r>
              <a:rPr lang="en-GB"/>
              <a:t>Click to edit title</a:t>
            </a:r>
          </a:p>
        </p:txBody>
      </p:sp>
      <p:pic>
        <p:nvPicPr>
          <p:cNvPr id="24" name="Graphic 23">
            <a:extLst>
              <a:ext uri="{FF2B5EF4-FFF2-40B4-BE49-F238E27FC236}">
                <a16:creationId xmlns:a16="http://schemas.microsoft.com/office/drawing/2014/main" id="{FC6A9901-BC05-E492-CE32-0AB6A6E07D3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475201" y="228903"/>
            <a:ext cx="539737" cy="540485"/>
          </a:xfrm>
          <a:prstGeom prst="rect">
            <a:avLst/>
          </a:prstGeom>
        </p:spPr>
      </p:pic>
      <p:pic>
        <p:nvPicPr>
          <p:cNvPr id="23" name="Graphic 22">
            <a:extLst>
              <a:ext uri="{FF2B5EF4-FFF2-40B4-BE49-F238E27FC236}">
                <a16:creationId xmlns:a16="http://schemas.microsoft.com/office/drawing/2014/main" id="{B189C137-2443-10AB-2311-83E788B44D1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1475451" y="228903"/>
            <a:ext cx="539237" cy="539984"/>
          </a:xfrm>
          <a:prstGeom prst="rect">
            <a:avLst/>
          </a:prstGeom>
        </p:spPr>
      </p:pic>
      <p:sp>
        <p:nvSpPr>
          <p:cNvPr id="5" name="Vertical Text Placeholder 8">
            <a:extLst>
              <a:ext uri="{FF2B5EF4-FFF2-40B4-BE49-F238E27FC236}">
                <a16:creationId xmlns:a16="http://schemas.microsoft.com/office/drawing/2014/main" id="{E25D27AD-B28F-2D66-C754-464B99B47F4B}"/>
              </a:ext>
            </a:extLst>
          </p:cNvPr>
          <p:cNvSpPr>
            <a:spLocks noGrp="1"/>
          </p:cNvSpPr>
          <p:nvPr>
            <p:ph type="body" orient="vert" sz="quarter" idx="22" hasCustomPrompt="1"/>
          </p:nvPr>
        </p:nvSpPr>
        <p:spPr>
          <a:xfrm>
            <a:off x="11676996" y="4540728"/>
            <a:ext cx="153247" cy="1613182"/>
          </a:xfrm>
        </p:spPr>
        <p:txBody>
          <a:bodyPr vert="eaVert"/>
          <a:lstStyle>
            <a:lvl1pPr>
              <a:defRPr sz="996">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Presentation Title</a:t>
            </a:r>
          </a:p>
        </p:txBody>
      </p:sp>
    </p:spTree>
    <p:extLst>
      <p:ext uri="{BB962C8B-B14F-4D97-AF65-F5344CB8AC3E}">
        <p14:creationId xmlns:p14="http://schemas.microsoft.com/office/powerpoint/2010/main" val="206227148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preserve="1" userDrawn="1">
  <p:cSld name="20_Title and Content">
    <p:bg>
      <p:bgPr>
        <a:solidFill>
          <a:schemeClr val="bg1"/>
        </a:solidFill>
        <a:effectLst/>
      </p:bgPr>
    </p:bg>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424C2A87-BF7E-11FC-30A6-FFF574625DE8}"/>
              </a:ext>
            </a:extLst>
          </p:cNvPr>
          <p:cNvSpPr/>
          <p:nvPr userDrawn="1"/>
        </p:nvSpPr>
        <p:spPr>
          <a:xfrm>
            <a:off x="0" y="-1"/>
            <a:ext cx="12192000" cy="6858001"/>
          </a:xfrm>
          <a:custGeom>
            <a:avLst/>
            <a:gdLst/>
            <a:ahLst/>
            <a:cxnLst/>
            <a:rect l="l" t="t" r="r" b="b"/>
            <a:pathLst>
              <a:path w="12240260" h="6876415">
                <a:moveTo>
                  <a:pt x="12239993" y="0"/>
                </a:moveTo>
                <a:lnTo>
                  <a:pt x="0" y="0"/>
                </a:lnTo>
                <a:lnTo>
                  <a:pt x="0" y="6876008"/>
                </a:lnTo>
                <a:lnTo>
                  <a:pt x="12239993" y="6876008"/>
                </a:lnTo>
                <a:lnTo>
                  <a:pt x="12239993" y="0"/>
                </a:lnTo>
                <a:close/>
              </a:path>
            </a:pathLst>
          </a:custGeom>
          <a:solidFill>
            <a:schemeClr val="tx2"/>
          </a:solidFill>
        </p:spPr>
        <p:txBody>
          <a:bodyPr wrap="square" lIns="0" tIns="0" rIns="0" bIns="0" rtlCol="0"/>
          <a:lstStyle/>
          <a:p>
            <a:r>
              <a:rPr lang="en-GB" sz="1793"/>
              <a:t> </a:t>
            </a:r>
            <a:endParaRPr sz="1793"/>
          </a:p>
        </p:txBody>
      </p:sp>
      <p:sp>
        <p:nvSpPr>
          <p:cNvPr id="3" name="Holder 3"/>
          <p:cNvSpPr>
            <a:spLocks noGrp="1"/>
          </p:cNvSpPr>
          <p:nvPr>
            <p:ph type="body" idx="1"/>
          </p:nvPr>
        </p:nvSpPr>
        <p:spPr>
          <a:xfrm>
            <a:off x="1056689" y="997355"/>
            <a:ext cx="2352398" cy="551818"/>
          </a:xfrm>
        </p:spPr>
        <p:txBody>
          <a:bodyPr lIns="0" tIns="0" rIns="0" bIns="0"/>
          <a:lstStyle>
            <a:lvl1pPr>
              <a:defRPr sz="1793" b="1" spc="-20" dirty="0">
                <a:solidFill>
                  <a:schemeClr val="tx1"/>
                </a:solidFill>
                <a:latin typeface="Atkinson Hyperlegible"/>
                <a:cs typeface="Atkinson Hyperlegible"/>
              </a:defRPr>
            </a:lvl1pPr>
          </a:lstStyle>
          <a:p>
            <a:pPr lvl="0"/>
            <a:r>
              <a:rPr lang="en-GB"/>
              <a:t>Click to edit Master text styles</a:t>
            </a:r>
          </a:p>
        </p:txBody>
      </p:sp>
      <p:sp>
        <p:nvSpPr>
          <p:cNvPr id="17" name="Holder 3">
            <a:extLst>
              <a:ext uri="{FF2B5EF4-FFF2-40B4-BE49-F238E27FC236}">
                <a16:creationId xmlns:a16="http://schemas.microsoft.com/office/drawing/2014/main" id="{97E7AAB1-5701-7375-84AC-112CF658B335}"/>
              </a:ext>
            </a:extLst>
          </p:cNvPr>
          <p:cNvSpPr>
            <a:spLocks noGrp="1"/>
          </p:cNvSpPr>
          <p:nvPr>
            <p:ph type="body" idx="10"/>
          </p:nvPr>
        </p:nvSpPr>
        <p:spPr>
          <a:xfrm>
            <a:off x="1056689" y="1379991"/>
            <a:ext cx="2352398" cy="386405"/>
          </a:xfrm>
        </p:spPr>
        <p:txBody>
          <a:bodyPr vert="horz" wrap="square" lIns="0" tIns="22860" rIns="0" bIns="0" rtlCol="0">
            <a:spAutoFit/>
          </a:bodyPr>
          <a:lstStyle>
            <a:lvl1pPr>
              <a:defRPr sz="1394" dirty="0">
                <a:solidFill>
                  <a:schemeClr val="bg1"/>
                </a:solidFill>
                <a:latin typeface="Atkinson Hyperlegible"/>
                <a:cs typeface="Atkinson Hyperlegible"/>
              </a:defRPr>
            </a:lvl1pPr>
          </a:lstStyle>
          <a:p>
            <a:pPr marL="12648" marR="5059" lvl="0">
              <a:lnSpc>
                <a:spcPts val="1394"/>
              </a:lnSpc>
              <a:spcBef>
                <a:spcPts val="179"/>
              </a:spcBef>
            </a:pPr>
            <a:r>
              <a:rPr lang="en-GB"/>
              <a:t>Click to edit Master text styles</a:t>
            </a:r>
          </a:p>
        </p:txBody>
      </p:sp>
      <p:sp>
        <p:nvSpPr>
          <p:cNvPr id="4" name="Slide Number Placeholder 53">
            <a:extLst>
              <a:ext uri="{FF2B5EF4-FFF2-40B4-BE49-F238E27FC236}">
                <a16:creationId xmlns:a16="http://schemas.microsoft.com/office/drawing/2014/main" id="{441CC961-D9B4-1CFA-DB2E-D364B4F91BD0}"/>
              </a:ext>
            </a:extLst>
          </p:cNvPr>
          <p:cNvSpPr>
            <a:spLocks noGrp="1"/>
          </p:cNvSpPr>
          <p:nvPr>
            <p:ph type="sldNum" sz="quarter" idx="7"/>
          </p:nvPr>
        </p:nvSpPr>
        <p:spPr>
          <a:xfrm>
            <a:off x="11483752" y="6377940"/>
            <a:ext cx="539736" cy="276232"/>
          </a:xfrm>
          <a:prstGeom prst="rect">
            <a:avLst/>
          </a:prstGeom>
        </p:spPr>
        <p:txBody>
          <a:bodyPr/>
          <a:lstStyle>
            <a:lvl1pPr algn="ctr">
              <a:defRPr b="1">
                <a:solidFill>
                  <a:schemeClr val="bg1"/>
                </a:solidFill>
              </a:defRPr>
            </a:lvl1pPr>
          </a:lstStyle>
          <a:p>
            <a:fld id="{B6F15528-21DE-4FAA-801E-634DDDAF4B2B}" type="slidenum">
              <a:rPr lang="en-US" smtClean="0">
                <a:latin typeface="+mj-lt"/>
              </a:rPr>
              <a:pPr/>
              <a:t>‹#›</a:t>
            </a:fld>
            <a:endParaRPr lang="en-US">
              <a:latin typeface="+mj-lt"/>
            </a:endParaRPr>
          </a:p>
        </p:txBody>
      </p:sp>
      <p:sp>
        <p:nvSpPr>
          <p:cNvPr id="19" name="Holder 3">
            <a:extLst>
              <a:ext uri="{FF2B5EF4-FFF2-40B4-BE49-F238E27FC236}">
                <a16:creationId xmlns:a16="http://schemas.microsoft.com/office/drawing/2014/main" id="{5EE67F6E-89B1-0D7E-64C5-E367BF9367ED}"/>
              </a:ext>
            </a:extLst>
          </p:cNvPr>
          <p:cNvSpPr>
            <a:spLocks noGrp="1"/>
          </p:cNvSpPr>
          <p:nvPr>
            <p:ph type="body" idx="11"/>
          </p:nvPr>
        </p:nvSpPr>
        <p:spPr>
          <a:xfrm>
            <a:off x="4651186" y="997355"/>
            <a:ext cx="2352398" cy="551818"/>
          </a:xfrm>
        </p:spPr>
        <p:txBody>
          <a:bodyPr lIns="0" tIns="0" rIns="0" bIns="0"/>
          <a:lstStyle>
            <a:lvl1pPr>
              <a:defRPr sz="1793" b="1" spc="-20" dirty="0">
                <a:solidFill>
                  <a:schemeClr val="tx1"/>
                </a:solidFill>
                <a:latin typeface="Atkinson Hyperlegible"/>
                <a:cs typeface="Atkinson Hyperlegible"/>
              </a:defRPr>
            </a:lvl1pPr>
          </a:lstStyle>
          <a:p>
            <a:pPr lvl="0"/>
            <a:r>
              <a:rPr lang="en-GB"/>
              <a:t>Click to edit Master text styles</a:t>
            </a:r>
          </a:p>
        </p:txBody>
      </p:sp>
      <p:sp>
        <p:nvSpPr>
          <p:cNvPr id="20" name="Holder 3">
            <a:extLst>
              <a:ext uri="{FF2B5EF4-FFF2-40B4-BE49-F238E27FC236}">
                <a16:creationId xmlns:a16="http://schemas.microsoft.com/office/drawing/2014/main" id="{5CD197F1-C10D-E492-9CFA-6D9541E7717D}"/>
              </a:ext>
            </a:extLst>
          </p:cNvPr>
          <p:cNvSpPr>
            <a:spLocks noGrp="1"/>
          </p:cNvSpPr>
          <p:nvPr>
            <p:ph type="body" idx="12"/>
          </p:nvPr>
        </p:nvSpPr>
        <p:spPr>
          <a:xfrm>
            <a:off x="4651186" y="1379991"/>
            <a:ext cx="2352398" cy="386405"/>
          </a:xfrm>
        </p:spPr>
        <p:txBody>
          <a:bodyPr vert="horz" wrap="square" lIns="0" tIns="22860" rIns="0" bIns="0" rtlCol="0">
            <a:spAutoFit/>
          </a:bodyPr>
          <a:lstStyle>
            <a:lvl1pPr>
              <a:defRPr sz="1394" dirty="0">
                <a:solidFill>
                  <a:schemeClr val="bg1"/>
                </a:solidFill>
                <a:latin typeface="Atkinson Hyperlegible"/>
                <a:cs typeface="Atkinson Hyperlegible"/>
              </a:defRPr>
            </a:lvl1pPr>
          </a:lstStyle>
          <a:p>
            <a:pPr marL="12648" marR="5059" lvl="0">
              <a:lnSpc>
                <a:spcPts val="1394"/>
              </a:lnSpc>
              <a:spcBef>
                <a:spcPts val="179"/>
              </a:spcBef>
            </a:pPr>
            <a:r>
              <a:rPr lang="en-GB"/>
              <a:t>Click to edit Master text styles</a:t>
            </a:r>
          </a:p>
        </p:txBody>
      </p:sp>
      <p:sp>
        <p:nvSpPr>
          <p:cNvPr id="21" name="Holder 3">
            <a:extLst>
              <a:ext uri="{FF2B5EF4-FFF2-40B4-BE49-F238E27FC236}">
                <a16:creationId xmlns:a16="http://schemas.microsoft.com/office/drawing/2014/main" id="{D9B1DC03-29DA-EAC4-2D32-925D0F61154C}"/>
              </a:ext>
            </a:extLst>
          </p:cNvPr>
          <p:cNvSpPr>
            <a:spLocks noGrp="1"/>
          </p:cNvSpPr>
          <p:nvPr>
            <p:ph type="body" idx="13"/>
          </p:nvPr>
        </p:nvSpPr>
        <p:spPr>
          <a:xfrm>
            <a:off x="8331951" y="997355"/>
            <a:ext cx="2352398" cy="551818"/>
          </a:xfrm>
        </p:spPr>
        <p:txBody>
          <a:bodyPr lIns="0" tIns="0" rIns="0" bIns="0"/>
          <a:lstStyle>
            <a:lvl1pPr>
              <a:defRPr sz="1793" b="1" spc="-20" dirty="0">
                <a:solidFill>
                  <a:schemeClr val="tx1"/>
                </a:solidFill>
                <a:latin typeface="Atkinson Hyperlegible"/>
                <a:cs typeface="Atkinson Hyperlegible"/>
              </a:defRPr>
            </a:lvl1pPr>
          </a:lstStyle>
          <a:p>
            <a:pPr lvl="0"/>
            <a:r>
              <a:rPr lang="en-GB"/>
              <a:t>Click to edit Master text styles</a:t>
            </a:r>
          </a:p>
        </p:txBody>
      </p:sp>
      <p:sp>
        <p:nvSpPr>
          <p:cNvPr id="22" name="Holder 3">
            <a:extLst>
              <a:ext uri="{FF2B5EF4-FFF2-40B4-BE49-F238E27FC236}">
                <a16:creationId xmlns:a16="http://schemas.microsoft.com/office/drawing/2014/main" id="{F22D5C25-30EE-7031-9666-89EF754C4F15}"/>
              </a:ext>
            </a:extLst>
          </p:cNvPr>
          <p:cNvSpPr>
            <a:spLocks noGrp="1"/>
          </p:cNvSpPr>
          <p:nvPr>
            <p:ph type="body" idx="14"/>
          </p:nvPr>
        </p:nvSpPr>
        <p:spPr>
          <a:xfrm>
            <a:off x="8331951" y="1379991"/>
            <a:ext cx="2352398" cy="386405"/>
          </a:xfrm>
        </p:spPr>
        <p:txBody>
          <a:bodyPr vert="horz" wrap="square" lIns="0" tIns="22860" rIns="0" bIns="0" rtlCol="0">
            <a:spAutoFit/>
          </a:bodyPr>
          <a:lstStyle>
            <a:lvl1pPr>
              <a:defRPr sz="1394" dirty="0">
                <a:solidFill>
                  <a:schemeClr val="bg1"/>
                </a:solidFill>
                <a:latin typeface="Atkinson Hyperlegible"/>
                <a:cs typeface="Atkinson Hyperlegible"/>
              </a:defRPr>
            </a:lvl1pPr>
          </a:lstStyle>
          <a:p>
            <a:pPr marL="12648" marR="5059" lvl="0">
              <a:lnSpc>
                <a:spcPts val="1394"/>
              </a:lnSpc>
              <a:spcBef>
                <a:spcPts val="179"/>
              </a:spcBef>
            </a:pPr>
            <a:r>
              <a:rPr lang="en-GB"/>
              <a:t>Click to edit Master text styles</a:t>
            </a:r>
          </a:p>
        </p:txBody>
      </p:sp>
      <p:sp>
        <p:nvSpPr>
          <p:cNvPr id="2" name="object 4">
            <a:extLst>
              <a:ext uri="{FF2B5EF4-FFF2-40B4-BE49-F238E27FC236}">
                <a16:creationId xmlns:a16="http://schemas.microsoft.com/office/drawing/2014/main" id="{F6DCC576-103C-FAB4-9649-5FB041C292D1}"/>
              </a:ext>
            </a:extLst>
          </p:cNvPr>
          <p:cNvSpPr txBox="1"/>
          <p:nvPr userDrawn="1"/>
        </p:nvSpPr>
        <p:spPr>
          <a:xfrm>
            <a:off x="399982" y="4948779"/>
            <a:ext cx="153247" cy="1478087"/>
          </a:xfrm>
          <a:prstGeom prst="rect">
            <a:avLst/>
          </a:prstGeom>
        </p:spPr>
        <p:txBody>
          <a:bodyPr vert="vert270" wrap="square" lIns="0" tIns="6324" rIns="0" bIns="0" rtlCol="0">
            <a:spAutoFit/>
          </a:bodyPr>
          <a:lstStyle/>
          <a:p>
            <a:pPr marL="12648">
              <a:lnSpc>
                <a:spcPct val="100000"/>
              </a:lnSpc>
              <a:spcBef>
                <a:spcPts val="50"/>
              </a:spcBef>
            </a:pPr>
            <a:r>
              <a:rPr sz="996" b="1" spc="-30">
                <a:solidFill>
                  <a:srgbClr val="FFFFFF"/>
                </a:solidFill>
                <a:latin typeface="Atkinson Hyperlegible"/>
                <a:cs typeface="Atkinson Hyperlegible"/>
              </a:rPr>
              <a:t>Accelerating</a:t>
            </a:r>
            <a:r>
              <a:rPr sz="996" b="1" spc="5">
                <a:solidFill>
                  <a:srgbClr val="FFFFFF"/>
                </a:solidFill>
                <a:latin typeface="Atkinson Hyperlegible"/>
                <a:cs typeface="Atkinson Hyperlegible"/>
              </a:rPr>
              <a:t> </a:t>
            </a:r>
            <a:r>
              <a:rPr lang="en-GB" sz="996" b="1" spc="-35">
                <a:solidFill>
                  <a:srgbClr val="FFFFFF"/>
                </a:solidFill>
                <a:latin typeface="Atkinson Hyperlegible"/>
                <a:cs typeface="Atkinson Hyperlegible"/>
              </a:rPr>
              <a:t>N</a:t>
            </a:r>
            <a:r>
              <a:rPr sz="996" b="1" spc="-35">
                <a:solidFill>
                  <a:srgbClr val="FFFFFF"/>
                </a:solidFill>
                <a:latin typeface="Atkinson Hyperlegible"/>
                <a:cs typeface="Atkinson Hyperlegible"/>
              </a:rPr>
              <a:t>et</a:t>
            </a:r>
            <a:r>
              <a:rPr lang="en-GB" sz="996" b="1" spc="-35">
                <a:solidFill>
                  <a:srgbClr val="FFFFFF"/>
                </a:solidFill>
                <a:latin typeface="Atkinson Hyperlegible"/>
                <a:cs typeface="Atkinson Hyperlegible"/>
              </a:rPr>
              <a:t> </a:t>
            </a:r>
            <a:r>
              <a:rPr lang="en-GB" sz="996" b="1" spc="-20">
                <a:solidFill>
                  <a:srgbClr val="FFFFFF"/>
                </a:solidFill>
                <a:latin typeface="Atkinson Hyperlegible"/>
                <a:cs typeface="Atkinson Hyperlegible"/>
              </a:rPr>
              <a:t>Z</a:t>
            </a:r>
            <a:r>
              <a:rPr sz="996" b="1" spc="-20" err="1">
                <a:solidFill>
                  <a:srgbClr val="FFFFFF"/>
                </a:solidFill>
                <a:latin typeface="Atkinson Hyperlegible"/>
                <a:cs typeface="Atkinson Hyperlegible"/>
              </a:rPr>
              <a:t>ero</a:t>
            </a:r>
            <a:endParaRPr sz="996">
              <a:latin typeface="Atkinson Hyperlegible"/>
              <a:cs typeface="Atkinson Hyperlegible"/>
            </a:endParaRPr>
          </a:p>
        </p:txBody>
      </p:sp>
      <p:sp>
        <p:nvSpPr>
          <p:cNvPr id="14" name="Title 13">
            <a:extLst>
              <a:ext uri="{FF2B5EF4-FFF2-40B4-BE49-F238E27FC236}">
                <a16:creationId xmlns:a16="http://schemas.microsoft.com/office/drawing/2014/main" id="{044D1CF9-5E24-A99D-674B-9026C6C9B3BF}"/>
              </a:ext>
            </a:extLst>
          </p:cNvPr>
          <p:cNvSpPr>
            <a:spLocks noGrp="1"/>
          </p:cNvSpPr>
          <p:nvPr>
            <p:ph type="title" hasCustomPrompt="1"/>
          </p:nvPr>
        </p:nvSpPr>
        <p:spPr>
          <a:xfrm>
            <a:off x="1087668" y="4112900"/>
            <a:ext cx="9713129" cy="1226041"/>
          </a:xfrm>
        </p:spPr>
        <p:txBody>
          <a:bodyPr/>
          <a:lstStyle>
            <a:lvl1pPr>
              <a:defRPr sz="7967">
                <a:solidFill>
                  <a:schemeClr val="bg1"/>
                </a:solidFill>
              </a:defRPr>
            </a:lvl1pPr>
          </a:lstStyle>
          <a:p>
            <a:r>
              <a:rPr lang="en-GB"/>
              <a:t>Click to edit title</a:t>
            </a:r>
          </a:p>
        </p:txBody>
      </p:sp>
      <p:pic>
        <p:nvPicPr>
          <p:cNvPr id="24" name="Graphic 23">
            <a:extLst>
              <a:ext uri="{FF2B5EF4-FFF2-40B4-BE49-F238E27FC236}">
                <a16:creationId xmlns:a16="http://schemas.microsoft.com/office/drawing/2014/main" id="{FC6A9901-BC05-E492-CE32-0AB6A6E07D3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475201" y="228903"/>
            <a:ext cx="539737" cy="540485"/>
          </a:xfrm>
          <a:prstGeom prst="rect">
            <a:avLst/>
          </a:prstGeom>
        </p:spPr>
      </p:pic>
      <p:pic>
        <p:nvPicPr>
          <p:cNvPr id="23" name="Graphic 22">
            <a:extLst>
              <a:ext uri="{FF2B5EF4-FFF2-40B4-BE49-F238E27FC236}">
                <a16:creationId xmlns:a16="http://schemas.microsoft.com/office/drawing/2014/main" id="{B189C137-2443-10AB-2311-83E788B44D1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1475451" y="228903"/>
            <a:ext cx="539237" cy="539984"/>
          </a:xfrm>
          <a:prstGeom prst="rect">
            <a:avLst/>
          </a:prstGeom>
        </p:spPr>
      </p:pic>
      <p:sp>
        <p:nvSpPr>
          <p:cNvPr id="5" name="Vertical Text Placeholder 8">
            <a:extLst>
              <a:ext uri="{FF2B5EF4-FFF2-40B4-BE49-F238E27FC236}">
                <a16:creationId xmlns:a16="http://schemas.microsoft.com/office/drawing/2014/main" id="{3FC44BEE-8D3A-2FCF-5660-62C02AD7E061}"/>
              </a:ext>
            </a:extLst>
          </p:cNvPr>
          <p:cNvSpPr>
            <a:spLocks noGrp="1"/>
          </p:cNvSpPr>
          <p:nvPr>
            <p:ph type="body" orient="vert" sz="quarter" idx="22" hasCustomPrompt="1"/>
          </p:nvPr>
        </p:nvSpPr>
        <p:spPr>
          <a:xfrm>
            <a:off x="11676996" y="4540728"/>
            <a:ext cx="153247" cy="1613182"/>
          </a:xfrm>
        </p:spPr>
        <p:txBody>
          <a:bodyPr vert="eaVert"/>
          <a:lstStyle>
            <a:lvl1pPr>
              <a:defRPr sz="996">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Presentation Title</a:t>
            </a:r>
          </a:p>
        </p:txBody>
      </p:sp>
    </p:spTree>
    <p:extLst>
      <p:ext uri="{BB962C8B-B14F-4D97-AF65-F5344CB8AC3E}">
        <p14:creationId xmlns:p14="http://schemas.microsoft.com/office/powerpoint/2010/main" val="214780283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preserve="1" userDrawn="1">
  <p:cSld name="12_Title and Content">
    <p:bg>
      <p:bgPr>
        <a:solidFill>
          <a:schemeClr val="bg1"/>
        </a:solidFill>
        <a:effectLst/>
      </p:bgPr>
    </p:bg>
    <p:spTree>
      <p:nvGrpSpPr>
        <p:cNvPr id="1" name=""/>
        <p:cNvGrpSpPr/>
        <p:nvPr/>
      </p:nvGrpSpPr>
      <p:grpSpPr>
        <a:xfrm>
          <a:off x="0" y="0"/>
          <a:ext cx="0" cy="0"/>
          <a:chOff x="0" y="0"/>
          <a:chExt cx="0" cy="0"/>
        </a:xfrm>
      </p:grpSpPr>
      <p:sp>
        <p:nvSpPr>
          <p:cNvPr id="3" name="Holder 3"/>
          <p:cNvSpPr>
            <a:spLocks noGrp="1"/>
          </p:cNvSpPr>
          <p:nvPr>
            <p:ph type="body" idx="1"/>
          </p:nvPr>
        </p:nvSpPr>
        <p:spPr>
          <a:xfrm>
            <a:off x="1056689" y="997355"/>
            <a:ext cx="2352398" cy="551818"/>
          </a:xfrm>
        </p:spPr>
        <p:txBody>
          <a:bodyPr lIns="0" tIns="0" rIns="0" bIns="0"/>
          <a:lstStyle>
            <a:lvl1pPr>
              <a:defRPr sz="1793" b="1" spc="-20" dirty="0">
                <a:solidFill>
                  <a:schemeClr val="tx2"/>
                </a:solidFill>
                <a:latin typeface="Atkinson Hyperlegible"/>
                <a:cs typeface="Atkinson Hyperlegible"/>
              </a:defRPr>
            </a:lvl1pPr>
          </a:lstStyle>
          <a:p>
            <a:pPr lvl="0"/>
            <a:r>
              <a:rPr lang="en-GB"/>
              <a:t>Click to edit Master text styles</a:t>
            </a:r>
          </a:p>
        </p:txBody>
      </p:sp>
      <p:sp>
        <p:nvSpPr>
          <p:cNvPr id="17" name="Holder 3">
            <a:extLst>
              <a:ext uri="{FF2B5EF4-FFF2-40B4-BE49-F238E27FC236}">
                <a16:creationId xmlns:a16="http://schemas.microsoft.com/office/drawing/2014/main" id="{97E7AAB1-5701-7375-84AC-112CF658B335}"/>
              </a:ext>
            </a:extLst>
          </p:cNvPr>
          <p:cNvSpPr>
            <a:spLocks noGrp="1"/>
          </p:cNvSpPr>
          <p:nvPr>
            <p:ph type="body" idx="10"/>
          </p:nvPr>
        </p:nvSpPr>
        <p:spPr>
          <a:xfrm>
            <a:off x="1056689" y="1379991"/>
            <a:ext cx="2352398" cy="386405"/>
          </a:xfrm>
        </p:spPr>
        <p:txBody>
          <a:bodyPr vert="horz" wrap="square" lIns="0" tIns="22860" rIns="0" bIns="0" rtlCol="0">
            <a:spAutoFit/>
          </a:bodyPr>
          <a:lstStyle>
            <a:lvl1pPr>
              <a:defRPr sz="1394" dirty="0">
                <a:solidFill>
                  <a:schemeClr val="tx1"/>
                </a:solidFill>
                <a:latin typeface="Atkinson Hyperlegible"/>
                <a:cs typeface="Atkinson Hyperlegible"/>
              </a:defRPr>
            </a:lvl1pPr>
          </a:lstStyle>
          <a:p>
            <a:pPr marL="12648" marR="5059" lvl="0">
              <a:lnSpc>
                <a:spcPts val="1394"/>
              </a:lnSpc>
              <a:spcBef>
                <a:spcPts val="179"/>
              </a:spcBef>
            </a:pPr>
            <a:r>
              <a:rPr lang="en-GB"/>
              <a:t>Click to edit Master text styles</a:t>
            </a:r>
          </a:p>
        </p:txBody>
      </p:sp>
      <p:sp>
        <p:nvSpPr>
          <p:cNvPr id="4" name="Slide Number Placeholder 53">
            <a:extLst>
              <a:ext uri="{FF2B5EF4-FFF2-40B4-BE49-F238E27FC236}">
                <a16:creationId xmlns:a16="http://schemas.microsoft.com/office/drawing/2014/main" id="{441CC961-D9B4-1CFA-DB2E-D364B4F91BD0}"/>
              </a:ext>
            </a:extLst>
          </p:cNvPr>
          <p:cNvSpPr>
            <a:spLocks noGrp="1"/>
          </p:cNvSpPr>
          <p:nvPr>
            <p:ph type="sldNum" sz="quarter" idx="7"/>
          </p:nvPr>
        </p:nvSpPr>
        <p:spPr>
          <a:xfrm>
            <a:off x="11483752" y="6377940"/>
            <a:ext cx="539736" cy="276232"/>
          </a:xfrm>
          <a:prstGeom prst="rect">
            <a:avLst/>
          </a:prstGeom>
        </p:spPr>
        <p:txBody>
          <a:bodyPr/>
          <a:lstStyle>
            <a:lvl1pPr algn="ctr">
              <a:defRPr b="1">
                <a:solidFill>
                  <a:schemeClr val="tx1"/>
                </a:solidFill>
              </a:defRPr>
            </a:lvl1pPr>
          </a:lstStyle>
          <a:p>
            <a:fld id="{B6F15528-21DE-4FAA-801E-634DDDAF4B2B}" type="slidenum">
              <a:rPr lang="en-US" smtClean="0">
                <a:latin typeface="+mj-lt"/>
              </a:rPr>
              <a:pPr/>
              <a:t>‹#›</a:t>
            </a:fld>
            <a:endParaRPr lang="en-US">
              <a:latin typeface="+mj-lt"/>
            </a:endParaRPr>
          </a:p>
        </p:txBody>
      </p:sp>
      <p:sp>
        <p:nvSpPr>
          <p:cNvPr id="19" name="Holder 3">
            <a:extLst>
              <a:ext uri="{FF2B5EF4-FFF2-40B4-BE49-F238E27FC236}">
                <a16:creationId xmlns:a16="http://schemas.microsoft.com/office/drawing/2014/main" id="{5EE67F6E-89B1-0D7E-64C5-E367BF9367ED}"/>
              </a:ext>
            </a:extLst>
          </p:cNvPr>
          <p:cNvSpPr>
            <a:spLocks noGrp="1"/>
          </p:cNvSpPr>
          <p:nvPr>
            <p:ph type="body" idx="11"/>
          </p:nvPr>
        </p:nvSpPr>
        <p:spPr>
          <a:xfrm>
            <a:off x="4651186" y="997355"/>
            <a:ext cx="2352398" cy="551818"/>
          </a:xfrm>
        </p:spPr>
        <p:txBody>
          <a:bodyPr lIns="0" tIns="0" rIns="0" bIns="0"/>
          <a:lstStyle>
            <a:lvl1pPr>
              <a:defRPr sz="1793" b="1" spc="-20" dirty="0">
                <a:solidFill>
                  <a:schemeClr val="tx2"/>
                </a:solidFill>
                <a:latin typeface="Atkinson Hyperlegible"/>
                <a:cs typeface="Atkinson Hyperlegible"/>
              </a:defRPr>
            </a:lvl1pPr>
          </a:lstStyle>
          <a:p>
            <a:pPr lvl="0"/>
            <a:r>
              <a:rPr lang="en-GB"/>
              <a:t>Click to edit Master text styles</a:t>
            </a:r>
          </a:p>
        </p:txBody>
      </p:sp>
      <p:sp>
        <p:nvSpPr>
          <p:cNvPr id="20" name="Holder 3">
            <a:extLst>
              <a:ext uri="{FF2B5EF4-FFF2-40B4-BE49-F238E27FC236}">
                <a16:creationId xmlns:a16="http://schemas.microsoft.com/office/drawing/2014/main" id="{5CD197F1-C10D-E492-9CFA-6D9541E7717D}"/>
              </a:ext>
            </a:extLst>
          </p:cNvPr>
          <p:cNvSpPr>
            <a:spLocks noGrp="1"/>
          </p:cNvSpPr>
          <p:nvPr>
            <p:ph type="body" idx="12"/>
          </p:nvPr>
        </p:nvSpPr>
        <p:spPr>
          <a:xfrm>
            <a:off x="4651186" y="1379991"/>
            <a:ext cx="2352398" cy="386405"/>
          </a:xfrm>
        </p:spPr>
        <p:txBody>
          <a:bodyPr vert="horz" wrap="square" lIns="0" tIns="22860" rIns="0" bIns="0" rtlCol="0">
            <a:spAutoFit/>
          </a:bodyPr>
          <a:lstStyle>
            <a:lvl1pPr>
              <a:defRPr sz="1394" dirty="0">
                <a:solidFill>
                  <a:schemeClr val="tx1"/>
                </a:solidFill>
                <a:latin typeface="Atkinson Hyperlegible"/>
                <a:cs typeface="Atkinson Hyperlegible"/>
              </a:defRPr>
            </a:lvl1pPr>
          </a:lstStyle>
          <a:p>
            <a:pPr marL="12648" marR="5059" lvl="0">
              <a:lnSpc>
                <a:spcPts val="1394"/>
              </a:lnSpc>
              <a:spcBef>
                <a:spcPts val="179"/>
              </a:spcBef>
            </a:pPr>
            <a:r>
              <a:rPr lang="en-GB"/>
              <a:t>Click to edit Master text styles</a:t>
            </a:r>
          </a:p>
        </p:txBody>
      </p:sp>
      <p:sp>
        <p:nvSpPr>
          <p:cNvPr id="21" name="Holder 3">
            <a:extLst>
              <a:ext uri="{FF2B5EF4-FFF2-40B4-BE49-F238E27FC236}">
                <a16:creationId xmlns:a16="http://schemas.microsoft.com/office/drawing/2014/main" id="{D9B1DC03-29DA-EAC4-2D32-925D0F61154C}"/>
              </a:ext>
            </a:extLst>
          </p:cNvPr>
          <p:cNvSpPr>
            <a:spLocks noGrp="1"/>
          </p:cNvSpPr>
          <p:nvPr>
            <p:ph type="body" idx="13"/>
          </p:nvPr>
        </p:nvSpPr>
        <p:spPr>
          <a:xfrm>
            <a:off x="8331951" y="997355"/>
            <a:ext cx="2352398" cy="551818"/>
          </a:xfrm>
        </p:spPr>
        <p:txBody>
          <a:bodyPr lIns="0" tIns="0" rIns="0" bIns="0"/>
          <a:lstStyle>
            <a:lvl1pPr>
              <a:defRPr sz="1793" b="1" spc="-20" dirty="0">
                <a:solidFill>
                  <a:schemeClr val="tx2"/>
                </a:solidFill>
                <a:latin typeface="Atkinson Hyperlegible"/>
                <a:cs typeface="Atkinson Hyperlegible"/>
              </a:defRPr>
            </a:lvl1pPr>
          </a:lstStyle>
          <a:p>
            <a:pPr lvl="0"/>
            <a:r>
              <a:rPr lang="en-GB"/>
              <a:t>Click to edit Master text styles</a:t>
            </a:r>
          </a:p>
        </p:txBody>
      </p:sp>
      <p:sp>
        <p:nvSpPr>
          <p:cNvPr id="22" name="Holder 3">
            <a:extLst>
              <a:ext uri="{FF2B5EF4-FFF2-40B4-BE49-F238E27FC236}">
                <a16:creationId xmlns:a16="http://schemas.microsoft.com/office/drawing/2014/main" id="{F22D5C25-30EE-7031-9666-89EF754C4F15}"/>
              </a:ext>
            </a:extLst>
          </p:cNvPr>
          <p:cNvSpPr>
            <a:spLocks noGrp="1"/>
          </p:cNvSpPr>
          <p:nvPr>
            <p:ph type="body" idx="14"/>
          </p:nvPr>
        </p:nvSpPr>
        <p:spPr>
          <a:xfrm>
            <a:off x="8331951" y="1379991"/>
            <a:ext cx="2352398" cy="386405"/>
          </a:xfrm>
        </p:spPr>
        <p:txBody>
          <a:bodyPr vert="horz" wrap="square" lIns="0" tIns="22860" rIns="0" bIns="0" rtlCol="0">
            <a:spAutoFit/>
          </a:bodyPr>
          <a:lstStyle>
            <a:lvl1pPr>
              <a:defRPr sz="1394" dirty="0">
                <a:solidFill>
                  <a:schemeClr val="tx1"/>
                </a:solidFill>
                <a:latin typeface="Atkinson Hyperlegible"/>
                <a:cs typeface="Atkinson Hyperlegible"/>
              </a:defRPr>
            </a:lvl1pPr>
          </a:lstStyle>
          <a:p>
            <a:pPr marL="12648" marR="5059" lvl="0">
              <a:lnSpc>
                <a:spcPts val="1394"/>
              </a:lnSpc>
              <a:spcBef>
                <a:spcPts val="179"/>
              </a:spcBef>
            </a:pPr>
            <a:r>
              <a:rPr lang="en-GB"/>
              <a:t>Click to edit Master text styles</a:t>
            </a:r>
          </a:p>
        </p:txBody>
      </p:sp>
      <p:sp>
        <p:nvSpPr>
          <p:cNvPr id="2" name="object 4">
            <a:extLst>
              <a:ext uri="{FF2B5EF4-FFF2-40B4-BE49-F238E27FC236}">
                <a16:creationId xmlns:a16="http://schemas.microsoft.com/office/drawing/2014/main" id="{F6DCC576-103C-FAB4-9649-5FB041C292D1}"/>
              </a:ext>
            </a:extLst>
          </p:cNvPr>
          <p:cNvSpPr txBox="1"/>
          <p:nvPr userDrawn="1"/>
        </p:nvSpPr>
        <p:spPr>
          <a:xfrm>
            <a:off x="399982" y="4948779"/>
            <a:ext cx="153247" cy="1478087"/>
          </a:xfrm>
          <a:prstGeom prst="rect">
            <a:avLst/>
          </a:prstGeom>
        </p:spPr>
        <p:txBody>
          <a:bodyPr vert="vert270" wrap="square" lIns="0" tIns="6324" rIns="0" bIns="0" rtlCol="0">
            <a:spAutoFit/>
          </a:bodyPr>
          <a:lstStyle/>
          <a:p>
            <a:pPr marL="12648">
              <a:lnSpc>
                <a:spcPct val="100000"/>
              </a:lnSpc>
              <a:spcBef>
                <a:spcPts val="50"/>
              </a:spcBef>
            </a:pPr>
            <a:r>
              <a:rPr sz="996" b="1" spc="-30">
                <a:solidFill>
                  <a:schemeClr val="tx1"/>
                </a:solidFill>
                <a:latin typeface="Atkinson Hyperlegible"/>
                <a:cs typeface="Atkinson Hyperlegible"/>
              </a:rPr>
              <a:t>Accelerating</a:t>
            </a:r>
            <a:r>
              <a:rPr sz="996" b="1" spc="5">
                <a:solidFill>
                  <a:schemeClr val="tx1"/>
                </a:solidFill>
                <a:latin typeface="Atkinson Hyperlegible"/>
                <a:cs typeface="Atkinson Hyperlegible"/>
              </a:rPr>
              <a:t> </a:t>
            </a:r>
            <a:r>
              <a:rPr lang="en-GB" sz="996" b="1" spc="-35">
                <a:solidFill>
                  <a:schemeClr val="tx1"/>
                </a:solidFill>
                <a:latin typeface="Atkinson Hyperlegible"/>
                <a:cs typeface="Atkinson Hyperlegible"/>
              </a:rPr>
              <a:t>N</a:t>
            </a:r>
            <a:r>
              <a:rPr sz="996" b="1" spc="-35">
                <a:solidFill>
                  <a:schemeClr val="tx1"/>
                </a:solidFill>
                <a:latin typeface="Atkinson Hyperlegible"/>
                <a:cs typeface="Atkinson Hyperlegible"/>
              </a:rPr>
              <a:t>et</a:t>
            </a:r>
            <a:r>
              <a:rPr lang="en-GB" sz="996" b="1" spc="-35">
                <a:solidFill>
                  <a:schemeClr val="tx1"/>
                </a:solidFill>
                <a:latin typeface="Atkinson Hyperlegible"/>
                <a:cs typeface="Atkinson Hyperlegible"/>
              </a:rPr>
              <a:t> </a:t>
            </a:r>
            <a:r>
              <a:rPr lang="en-GB" sz="996" b="1" spc="-20">
                <a:solidFill>
                  <a:schemeClr val="tx1"/>
                </a:solidFill>
                <a:latin typeface="Atkinson Hyperlegible"/>
                <a:cs typeface="Atkinson Hyperlegible"/>
              </a:rPr>
              <a:t>Z</a:t>
            </a:r>
            <a:r>
              <a:rPr sz="996" b="1" spc="-20" err="1">
                <a:solidFill>
                  <a:schemeClr val="tx1"/>
                </a:solidFill>
                <a:latin typeface="Atkinson Hyperlegible"/>
                <a:cs typeface="Atkinson Hyperlegible"/>
              </a:rPr>
              <a:t>ero</a:t>
            </a:r>
            <a:endParaRPr sz="996">
              <a:solidFill>
                <a:schemeClr val="tx1"/>
              </a:solidFill>
              <a:latin typeface="Atkinson Hyperlegible"/>
              <a:cs typeface="Atkinson Hyperlegible"/>
            </a:endParaRPr>
          </a:p>
        </p:txBody>
      </p:sp>
      <p:sp>
        <p:nvSpPr>
          <p:cNvPr id="14" name="Title 13">
            <a:extLst>
              <a:ext uri="{FF2B5EF4-FFF2-40B4-BE49-F238E27FC236}">
                <a16:creationId xmlns:a16="http://schemas.microsoft.com/office/drawing/2014/main" id="{044D1CF9-5E24-A99D-674B-9026C6C9B3BF}"/>
              </a:ext>
            </a:extLst>
          </p:cNvPr>
          <p:cNvSpPr>
            <a:spLocks noGrp="1"/>
          </p:cNvSpPr>
          <p:nvPr>
            <p:ph type="title" hasCustomPrompt="1"/>
          </p:nvPr>
        </p:nvSpPr>
        <p:spPr>
          <a:xfrm>
            <a:off x="1087668" y="4112900"/>
            <a:ext cx="9713129" cy="1227696"/>
          </a:xfrm>
        </p:spPr>
        <p:txBody>
          <a:bodyPr/>
          <a:lstStyle>
            <a:lvl1pPr>
              <a:defRPr sz="7967">
                <a:solidFill>
                  <a:schemeClr val="tx1"/>
                </a:solidFill>
              </a:defRPr>
            </a:lvl1pPr>
          </a:lstStyle>
          <a:p>
            <a:r>
              <a:rPr lang="en-GB"/>
              <a:t>Click to edit title</a:t>
            </a:r>
          </a:p>
        </p:txBody>
      </p:sp>
      <p:pic>
        <p:nvPicPr>
          <p:cNvPr id="24" name="Graphic 23">
            <a:extLst>
              <a:ext uri="{FF2B5EF4-FFF2-40B4-BE49-F238E27FC236}">
                <a16:creationId xmlns:a16="http://schemas.microsoft.com/office/drawing/2014/main" id="{FC6A9901-BC05-E492-CE32-0AB6A6E07D3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475201" y="228903"/>
            <a:ext cx="539737" cy="540485"/>
          </a:xfrm>
          <a:prstGeom prst="rect">
            <a:avLst/>
          </a:prstGeom>
        </p:spPr>
      </p:pic>
      <p:pic>
        <p:nvPicPr>
          <p:cNvPr id="23" name="Graphic 22">
            <a:extLst>
              <a:ext uri="{FF2B5EF4-FFF2-40B4-BE49-F238E27FC236}">
                <a16:creationId xmlns:a16="http://schemas.microsoft.com/office/drawing/2014/main" id="{B189C137-2443-10AB-2311-83E788B44D1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1475451" y="228903"/>
            <a:ext cx="539237" cy="539984"/>
          </a:xfrm>
          <a:prstGeom prst="rect">
            <a:avLst/>
          </a:prstGeom>
        </p:spPr>
      </p:pic>
      <p:sp>
        <p:nvSpPr>
          <p:cNvPr id="5" name="Vertical Text Placeholder 8">
            <a:extLst>
              <a:ext uri="{FF2B5EF4-FFF2-40B4-BE49-F238E27FC236}">
                <a16:creationId xmlns:a16="http://schemas.microsoft.com/office/drawing/2014/main" id="{E4408100-9ECD-5D49-7A98-AB72954171E1}"/>
              </a:ext>
            </a:extLst>
          </p:cNvPr>
          <p:cNvSpPr>
            <a:spLocks noGrp="1"/>
          </p:cNvSpPr>
          <p:nvPr>
            <p:ph type="body" orient="vert" sz="quarter" idx="22" hasCustomPrompt="1"/>
          </p:nvPr>
        </p:nvSpPr>
        <p:spPr>
          <a:xfrm>
            <a:off x="11676996" y="4540728"/>
            <a:ext cx="153247" cy="1613182"/>
          </a:xfrm>
        </p:spPr>
        <p:txBody>
          <a:bodyPr vert="eaVert"/>
          <a:lstStyle>
            <a:lvl1pPr>
              <a:defRPr sz="996">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Presentation Title</a:t>
            </a:r>
          </a:p>
        </p:txBody>
      </p:sp>
    </p:spTree>
    <p:extLst>
      <p:ext uri="{BB962C8B-B14F-4D97-AF65-F5344CB8AC3E}">
        <p14:creationId xmlns:p14="http://schemas.microsoft.com/office/powerpoint/2010/main" val="101276021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424C2A87-BF7E-11FC-30A6-FFF574625DE8}"/>
              </a:ext>
            </a:extLst>
          </p:cNvPr>
          <p:cNvSpPr/>
          <p:nvPr userDrawn="1"/>
        </p:nvSpPr>
        <p:spPr>
          <a:xfrm>
            <a:off x="0" y="634"/>
            <a:ext cx="12189471" cy="6857367"/>
          </a:xfrm>
          <a:custGeom>
            <a:avLst/>
            <a:gdLst/>
            <a:ahLst/>
            <a:cxnLst/>
            <a:rect l="l" t="t" r="r" b="b"/>
            <a:pathLst>
              <a:path w="12240260" h="6876415">
                <a:moveTo>
                  <a:pt x="12239993" y="0"/>
                </a:moveTo>
                <a:lnTo>
                  <a:pt x="0" y="0"/>
                </a:lnTo>
                <a:lnTo>
                  <a:pt x="0" y="6876008"/>
                </a:lnTo>
                <a:lnTo>
                  <a:pt x="12239993" y="6876008"/>
                </a:lnTo>
                <a:lnTo>
                  <a:pt x="12239993" y="0"/>
                </a:lnTo>
                <a:close/>
              </a:path>
            </a:pathLst>
          </a:custGeom>
          <a:solidFill>
            <a:srgbClr val="252525"/>
          </a:solidFill>
        </p:spPr>
        <p:txBody>
          <a:bodyPr wrap="square" lIns="0" tIns="0" rIns="0" bIns="0" rtlCol="0"/>
          <a:lstStyle/>
          <a:p>
            <a:r>
              <a:rPr lang="en-GB" sz="1793"/>
              <a:t> </a:t>
            </a:r>
            <a:endParaRPr sz="1793"/>
          </a:p>
        </p:txBody>
      </p:sp>
      <p:pic>
        <p:nvPicPr>
          <p:cNvPr id="12" name="object 2">
            <a:extLst>
              <a:ext uri="{FF2B5EF4-FFF2-40B4-BE49-F238E27FC236}">
                <a16:creationId xmlns:a16="http://schemas.microsoft.com/office/drawing/2014/main" id="{35670319-9081-62C0-5A0C-378CF032DE1A}"/>
              </a:ext>
            </a:extLst>
          </p:cNvPr>
          <p:cNvPicPr/>
          <p:nvPr userDrawn="1"/>
        </p:nvPicPr>
        <p:blipFill>
          <a:blip r:embed="rId2" cstate="print"/>
          <a:stretch>
            <a:fillRect/>
          </a:stretch>
        </p:blipFill>
        <p:spPr>
          <a:xfrm>
            <a:off x="5682514" y="1039"/>
            <a:ext cx="6488964" cy="6856961"/>
          </a:xfrm>
          <a:prstGeom prst="rect">
            <a:avLst/>
          </a:prstGeom>
        </p:spPr>
      </p:pic>
      <p:pic>
        <p:nvPicPr>
          <p:cNvPr id="11" name="Graphic 10">
            <a:extLst>
              <a:ext uri="{FF2B5EF4-FFF2-40B4-BE49-F238E27FC236}">
                <a16:creationId xmlns:a16="http://schemas.microsoft.com/office/drawing/2014/main" id="{0B00F213-018F-605C-4309-878D4B21086E}"/>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1475201" y="228903"/>
            <a:ext cx="539737" cy="540485"/>
          </a:xfrm>
          <a:prstGeom prst="rect">
            <a:avLst/>
          </a:prstGeom>
        </p:spPr>
      </p:pic>
      <p:sp>
        <p:nvSpPr>
          <p:cNvPr id="2" name="Holder 2"/>
          <p:cNvSpPr>
            <a:spLocks noGrp="1"/>
          </p:cNvSpPr>
          <p:nvPr>
            <p:ph type="title"/>
          </p:nvPr>
        </p:nvSpPr>
        <p:spPr>
          <a:xfrm>
            <a:off x="1265427" y="1373728"/>
            <a:ext cx="3616433" cy="1942519"/>
          </a:xfrm>
        </p:spPr>
        <p:txBody>
          <a:bodyPr lIns="0" tIns="0" rIns="0" bIns="0"/>
          <a:lstStyle>
            <a:lvl1pPr>
              <a:lnSpc>
                <a:spcPts val="4980"/>
              </a:lnSpc>
              <a:defRPr sz="4980" b="1" i="0" spc="-25" dirty="0">
                <a:solidFill>
                  <a:srgbClr val="FFFFFF"/>
                </a:solidFill>
                <a:latin typeface="Atkinson Hyperlegible"/>
                <a:ea typeface="+mj-ea"/>
                <a:cs typeface="Atkinson Hyperlegible"/>
              </a:defRPr>
            </a:lvl1pPr>
          </a:lstStyle>
          <a:p>
            <a:r>
              <a:rPr lang="en-GB"/>
              <a:t>Click to edit Master title style</a:t>
            </a:r>
            <a:endParaRPr/>
          </a:p>
        </p:txBody>
      </p:sp>
      <p:sp>
        <p:nvSpPr>
          <p:cNvPr id="3" name="Holder 3"/>
          <p:cNvSpPr>
            <a:spLocks noGrp="1"/>
          </p:cNvSpPr>
          <p:nvPr>
            <p:ph type="body" idx="1"/>
          </p:nvPr>
        </p:nvSpPr>
        <p:spPr>
          <a:xfrm>
            <a:off x="1306303" y="3027382"/>
            <a:ext cx="3575556" cy="183896"/>
          </a:xfrm>
        </p:spPr>
        <p:txBody>
          <a:bodyPr lIns="0" tIns="0" rIns="0" bIns="0"/>
          <a:lstStyle>
            <a:lvl1pPr>
              <a:defRPr sz="1195" b="1" spc="-10" dirty="0">
                <a:solidFill>
                  <a:srgbClr val="FFFFFF"/>
                </a:solidFill>
                <a:latin typeface="Atkinson Hyperlegible"/>
                <a:cs typeface="Atkinson Hyperlegible"/>
              </a:defRPr>
            </a:lvl1pPr>
          </a:lstStyle>
          <a:p>
            <a:pPr lvl="0"/>
            <a:r>
              <a:rPr lang="en-GB"/>
              <a:t>Click to edit Master text styles</a:t>
            </a:r>
          </a:p>
        </p:txBody>
      </p:sp>
      <p:sp>
        <p:nvSpPr>
          <p:cNvPr id="17" name="Holder 3">
            <a:extLst>
              <a:ext uri="{FF2B5EF4-FFF2-40B4-BE49-F238E27FC236}">
                <a16:creationId xmlns:a16="http://schemas.microsoft.com/office/drawing/2014/main" id="{97E7AAB1-5701-7375-84AC-112CF658B335}"/>
              </a:ext>
            </a:extLst>
          </p:cNvPr>
          <p:cNvSpPr>
            <a:spLocks noGrp="1"/>
          </p:cNvSpPr>
          <p:nvPr>
            <p:ph type="body" idx="10"/>
          </p:nvPr>
        </p:nvSpPr>
        <p:spPr>
          <a:xfrm>
            <a:off x="1306303" y="3801609"/>
            <a:ext cx="3575556" cy="183896"/>
          </a:xfrm>
        </p:spPr>
        <p:txBody>
          <a:bodyPr lIns="0" tIns="0" rIns="0" bIns="0"/>
          <a:lstStyle>
            <a:lvl1pPr>
              <a:defRPr sz="1195" spc="-10" dirty="0">
                <a:solidFill>
                  <a:srgbClr val="FFFFFF"/>
                </a:solidFill>
                <a:latin typeface="Atkinson Hyperlegible"/>
                <a:cs typeface="Atkinson Hyperlegible"/>
              </a:defRPr>
            </a:lvl1pPr>
          </a:lstStyle>
          <a:p>
            <a:pPr lvl="0"/>
            <a:r>
              <a:rPr lang="en-GB"/>
              <a:t>Click to edit Master text styles</a:t>
            </a:r>
          </a:p>
        </p:txBody>
      </p:sp>
      <p:sp>
        <p:nvSpPr>
          <p:cNvPr id="4" name="Slide Number Placeholder 53">
            <a:extLst>
              <a:ext uri="{FF2B5EF4-FFF2-40B4-BE49-F238E27FC236}">
                <a16:creationId xmlns:a16="http://schemas.microsoft.com/office/drawing/2014/main" id="{441CC961-D9B4-1CFA-DB2E-D364B4F91BD0}"/>
              </a:ext>
            </a:extLst>
          </p:cNvPr>
          <p:cNvSpPr>
            <a:spLocks noGrp="1"/>
          </p:cNvSpPr>
          <p:nvPr>
            <p:ph type="sldNum" sz="quarter" idx="7"/>
          </p:nvPr>
        </p:nvSpPr>
        <p:spPr>
          <a:xfrm>
            <a:off x="11483752" y="6377940"/>
            <a:ext cx="539736" cy="276232"/>
          </a:xfrm>
          <a:prstGeom prst="rect">
            <a:avLst/>
          </a:prstGeom>
        </p:spPr>
        <p:txBody>
          <a:bodyPr/>
          <a:lstStyle>
            <a:lvl1pPr algn="ctr">
              <a:defRPr b="1">
                <a:solidFill>
                  <a:schemeClr val="bg1"/>
                </a:solidFill>
              </a:defRPr>
            </a:lvl1pPr>
          </a:lstStyle>
          <a:p>
            <a:fld id="{B6F15528-21DE-4FAA-801E-634DDDAF4B2B}" type="slidenum">
              <a:rPr lang="en-US" smtClean="0">
                <a:latin typeface="+mj-lt"/>
              </a:rPr>
              <a:pPr/>
              <a:t>‹#›</a:t>
            </a:fld>
            <a:endParaRPr lang="en-US">
              <a:latin typeface="+mj-lt"/>
            </a:endParaRPr>
          </a:p>
        </p:txBody>
      </p:sp>
      <p:sp>
        <p:nvSpPr>
          <p:cNvPr id="5" name="object 4">
            <a:extLst>
              <a:ext uri="{FF2B5EF4-FFF2-40B4-BE49-F238E27FC236}">
                <a16:creationId xmlns:a16="http://schemas.microsoft.com/office/drawing/2014/main" id="{634D8F12-D1DD-D213-88D7-2E479FE9D4F9}"/>
              </a:ext>
            </a:extLst>
          </p:cNvPr>
          <p:cNvSpPr txBox="1"/>
          <p:nvPr userDrawn="1"/>
        </p:nvSpPr>
        <p:spPr>
          <a:xfrm>
            <a:off x="399982" y="4948779"/>
            <a:ext cx="153247" cy="1478087"/>
          </a:xfrm>
          <a:prstGeom prst="rect">
            <a:avLst/>
          </a:prstGeom>
        </p:spPr>
        <p:txBody>
          <a:bodyPr vert="vert270" wrap="square" lIns="0" tIns="6324" rIns="0" bIns="0" rtlCol="0">
            <a:spAutoFit/>
          </a:bodyPr>
          <a:lstStyle/>
          <a:p>
            <a:pPr marL="12648">
              <a:lnSpc>
                <a:spcPct val="100000"/>
              </a:lnSpc>
              <a:spcBef>
                <a:spcPts val="50"/>
              </a:spcBef>
            </a:pPr>
            <a:r>
              <a:rPr sz="996" b="1" spc="-30">
                <a:solidFill>
                  <a:srgbClr val="FFFFFF"/>
                </a:solidFill>
                <a:latin typeface="Atkinson Hyperlegible"/>
                <a:cs typeface="Atkinson Hyperlegible"/>
              </a:rPr>
              <a:t>Accelerating</a:t>
            </a:r>
            <a:r>
              <a:rPr sz="996" b="1" spc="5">
                <a:solidFill>
                  <a:srgbClr val="FFFFFF"/>
                </a:solidFill>
                <a:latin typeface="Atkinson Hyperlegible"/>
                <a:cs typeface="Atkinson Hyperlegible"/>
              </a:rPr>
              <a:t> </a:t>
            </a:r>
            <a:r>
              <a:rPr lang="en-GB" sz="996" b="1" spc="-35">
                <a:solidFill>
                  <a:srgbClr val="FFFFFF"/>
                </a:solidFill>
                <a:latin typeface="Atkinson Hyperlegible"/>
                <a:cs typeface="Atkinson Hyperlegible"/>
              </a:rPr>
              <a:t>N</a:t>
            </a:r>
            <a:r>
              <a:rPr sz="996" b="1" spc="-35">
                <a:solidFill>
                  <a:srgbClr val="FFFFFF"/>
                </a:solidFill>
                <a:latin typeface="Atkinson Hyperlegible"/>
                <a:cs typeface="Atkinson Hyperlegible"/>
              </a:rPr>
              <a:t>et</a:t>
            </a:r>
            <a:r>
              <a:rPr lang="en-GB" sz="996" b="1" spc="-35">
                <a:solidFill>
                  <a:srgbClr val="FFFFFF"/>
                </a:solidFill>
                <a:latin typeface="Atkinson Hyperlegible"/>
                <a:cs typeface="Atkinson Hyperlegible"/>
              </a:rPr>
              <a:t> </a:t>
            </a:r>
            <a:r>
              <a:rPr lang="en-GB" sz="996" b="1" spc="-20">
                <a:solidFill>
                  <a:srgbClr val="FFFFFF"/>
                </a:solidFill>
                <a:latin typeface="Atkinson Hyperlegible"/>
                <a:cs typeface="Atkinson Hyperlegible"/>
              </a:rPr>
              <a:t>Z</a:t>
            </a:r>
            <a:r>
              <a:rPr sz="996" b="1" spc="-20" err="1">
                <a:solidFill>
                  <a:srgbClr val="FFFFFF"/>
                </a:solidFill>
                <a:latin typeface="Atkinson Hyperlegible"/>
                <a:cs typeface="Atkinson Hyperlegible"/>
              </a:rPr>
              <a:t>ero</a:t>
            </a:r>
            <a:endParaRPr sz="996">
              <a:latin typeface="Atkinson Hyperlegible"/>
              <a:cs typeface="Atkinson Hyperlegible"/>
            </a:endParaRPr>
          </a:p>
        </p:txBody>
      </p:sp>
      <p:sp>
        <p:nvSpPr>
          <p:cNvPr id="6" name="Vertical Text Placeholder 8">
            <a:extLst>
              <a:ext uri="{FF2B5EF4-FFF2-40B4-BE49-F238E27FC236}">
                <a16:creationId xmlns:a16="http://schemas.microsoft.com/office/drawing/2014/main" id="{C99709F0-6124-53F8-3F0D-E6872B0BE43B}"/>
              </a:ext>
            </a:extLst>
          </p:cNvPr>
          <p:cNvSpPr>
            <a:spLocks noGrp="1"/>
          </p:cNvSpPr>
          <p:nvPr>
            <p:ph type="body" orient="vert" sz="quarter" idx="22" hasCustomPrompt="1"/>
          </p:nvPr>
        </p:nvSpPr>
        <p:spPr>
          <a:xfrm>
            <a:off x="11676996" y="4540728"/>
            <a:ext cx="153247" cy="1613182"/>
          </a:xfrm>
        </p:spPr>
        <p:txBody>
          <a:bodyPr vert="eaVert"/>
          <a:lstStyle>
            <a:lvl1pPr>
              <a:defRPr sz="996">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Presentation Title</a:t>
            </a:r>
          </a:p>
        </p:txBody>
      </p:sp>
    </p:spTree>
    <p:extLst>
      <p:ext uri="{BB962C8B-B14F-4D97-AF65-F5344CB8AC3E}">
        <p14:creationId xmlns:p14="http://schemas.microsoft.com/office/powerpoint/2010/main" val="46459316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userDrawn="1">
  <p:cSld name="17_Title and Content">
    <p:bg>
      <p:bgPr>
        <a:solidFill>
          <a:schemeClr val="bg1"/>
        </a:solidFill>
        <a:effectLst/>
      </p:bgPr>
    </p:bg>
    <p:spTree>
      <p:nvGrpSpPr>
        <p:cNvPr id="1" name=""/>
        <p:cNvGrpSpPr/>
        <p:nvPr/>
      </p:nvGrpSpPr>
      <p:grpSpPr>
        <a:xfrm>
          <a:off x="0" y="0"/>
          <a:ext cx="0" cy="0"/>
          <a:chOff x="0" y="0"/>
          <a:chExt cx="0" cy="0"/>
        </a:xfrm>
      </p:grpSpPr>
      <p:pic>
        <p:nvPicPr>
          <p:cNvPr id="12" name="object 2">
            <a:extLst>
              <a:ext uri="{FF2B5EF4-FFF2-40B4-BE49-F238E27FC236}">
                <a16:creationId xmlns:a16="http://schemas.microsoft.com/office/drawing/2014/main" id="{35670319-9081-62C0-5A0C-378CF032DE1A}"/>
              </a:ext>
            </a:extLst>
          </p:cNvPr>
          <p:cNvPicPr/>
          <p:nvPr userDrawn="1"/>
        </p:nvPicPr>
        <p:blipFill>
          <a:blip r:embed="rId2" cstate="print"/>
          <a:srcRect/>
          <a:stretch/>
        </p:blipFill>
        <p:spPr>
          <a:xfrm>
            <a:off x="5753626" y="1039"/>
            <a:ext cx="6488964" cy="6856961"/>
          </a:xfrm>
          <a:prstGeom prst="rect">
            <a:avLst/>
          </a:prstGeom>
        </p:spPr>
      </p:pic>
      <p:pic>
        <p:nvPicPr>
          <p:cNvPr id="11" name="Graphic 10">
            <a:extLst>
              <a:ext uri="{FF2B5EF4-FFF2-40B4-BE49-F238E27FC236}">
                <a16:creationId xmlns:a16="http://schemas.microsoft.com/office/drawing/2014/main" id="{0B00F213-018F-605C-4309-878D4B21086E}"/>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1475201" y="228903"/>
            <a:ext cx="539737" cy="540485"/>
          </a:xfrm>
          <a:prstGeom prst="rect">
            <a:avLst/>
          </a:prstGeom>
        </p:spPr>
      </p:pic>
      <p:sp>
        <p:nvSpPr>
          <p:cNvPr id="2" name="Holder 2"/>
          <p:cNvSpPr>
            <a:spLocks noGrp="1"/>
          </p:cNvSpPr>
          <p:nvPr>
            <p:ph type="title"/>
          </p:nvPr>
        </p:nvSpPr>
        <p:spPr>
          <a:xfrm>
            <a:off x="1265427" y="1373728"/>
            <a:ext cx="3616433" cy="1942519"/>
          </a:xfrm>
        </p:spPr>
        <p:txBody>
          <a:bodyPr lIns="0" tIns="0" rIns="0" bIns="0"/>
          <a:lstStyle>
            <a:lvl1pPr>
              <a:lnSpc>
                <a:spcPts val="4980"/>
              </a:lnSpc>
              <a:defRPr sz="4980" b="1" i="0" spc="-25" dirty="0">
                <a:solidFill>
                  <a:schemeClr val="tx2"/>
                </a:solidFill>
                <a:latin typeface="Atkinson Hyperlegible"/>
                <a:ea typeface="+mj-ea"/>
                <a:cs typeface="Atkinson Hyperlegible"/>
              </a:defRPr>
            </a:lvl1pPr>
          </a:lstStyle>
          <a:p>
            <a:r>
              <a:rPr lang="en-GB"/>
              <a:t>Click to edit Master title style</a:t>
            </a:r>
            <a:endParaRPr/>
          </a:p>
        </p:txBody>
      </p:sp>
      <p:sp>
        <p:nvSpPr>
          <p:cNvPr id="3" name="Holder 3"/>
          <p:cNvSpPr>
            <a:spLocks noGrp="1"/>
          </p:cNvSpPr>
          <p:nvPr>
            <p:ph type="body" idx="1"/>
          </p:nvPr>
        </p:nvSpPr>
        <p:spPr>
          <a:xfrm>
            <a:off x="1306303" y="3027382"/>
            <a:ext cx="3575556" cy="184154"/>
          </a:xfrm>
        </p:spPr>
        <p:txBody>
          <a:bodyPr lIns="0" tIns="0" rIns="0" bIns="0"/>
          <a:lstStyle>
            <a:lvl1pPr>
              <a:defRPr sz="1195" b="1" spc="-10" dirty="0">
                <a:solidFill>
                  <a:schemeClr val="tx1"/>
                </a:solidFill>
                <a:latin typeface="Atkinson Hyperlegible"/>
                <a:cs typeface="Atkinson Hyperlegible"/>
              </a:defRPr>
            </a:lvl1pPr>
          </a:lstStyle>
          <a:p>
            <a:pPr lvl="0"/>
            <a:r>
              <a:rPr lang="en-GB"/>
              <a:t>Click to edit Master text styles</a:t>
            </a:r>
          </a:p>
        </p:txBody>
      </p:sp>
      <p:sp>
        <p:nvSpPr>
          <p:cNvPr id="17" name="Holder 3">
            <a:extLst>
              <a:ext uri="{FF2B5EF4-FFF2-40B4-BE49-F238E27FC236}">
                <a16:creationId xmlns:a16="http://schemas.microsoft.com/office/drawing/2014/main" id="{97E7AAB1-5701-7375-84AC-112CF658B335}"/>
              </a:ext>
            </a:extLst>
          </p:cNvPr>
          <p:cNvSpPr>
            <a:spLocks noGrp="1"/>
          </p:cNvSpPr>
          <p:nvPr>
            <p:ph type="body" idx="10"/>
          </p:nvPr>
        </p:nvSpPr>
        <p:spPr>
          <a:xfrm>
            <a:off x="1306303" y="3801609"/>
            <a:ext cx="3575556" cy="184154"/>
          </a:xfrm>
        </p:spPr>
        <p:txBody>
          <a:bodyPr lIns="0" tIns="0" rIns="0" bIns="0"/>
          <a:lstStyle>
            <a:lvl1pPr>
              <a:defRPr sz="1195" spc="-10" dirty="0">
                <a:solidFill>
                  <a:schemeClr val="tx1"/>
                </a:solidFill>
                <a:latin typeface="Atkinson Hyperlegible"/>
                <a:cs typeface="Atkinson Hyperlegible"/>
              </a:defRPr>
            </a:lvl1pPr>
          </a:lstStyle>
          <a:p>
            <a:pPr lvl="0"/>
            <a:r>
              <a:rPr lang="en-GB"/>
              <a:t>Click to edit Master text styles</a:t>
            </a:r>
          </a:p>
        </p:txBody>
      </p:sp>
      <p:sp>
        <p:nvSpPr>
          <p:cNvPr id="4" name="Slide Number Placeholder 53">
            <a:extLst>
              <a:ext uri="{FF2B5EF4-FFF2-40B4-BE49-F238E27FC236}">
                <a16:creationId xmlns:a16="http://schemas.microsoft.com/office/drawing/2014/main" id="{441CC961-D9B4-1CFA-DB2E-D364B4F91BD0}"/>
              </a:ext>
            </a:extLst>
          </p:cNvPr>
          <p:cNvSpPr>
            <a:spLocks noGrp="1"/>
          </p:cNvSpPr>
          <p:nvPr>
            <p:ph type="sldNum" sz="quarter" idx="7"/>
          </p:nvPr>
        </p:nvSpPr>
        <p:spPr>
          <a:xfrm>
            <a:off x="11483752" y="6377940"/>
            <a:ext cx="539736" cy="276232"/>
          </a:xfrm>
          <a:prstGeom prst="rect">
            <a:avLst/>
          </a:prstGeom>
        </p:spPr>
        <p:txBody>
          <a:bodyPr/>
          <a:lstStyle>
            <a:lvl1pPr algn="ctr">
              <a:defRPr b="1">
                <a:solidFill>
                  <a:schemeClr val="bg1"/>
                </a:solidFill>
              </a:defRPr>
            </a:lvl1pPr>
          </a:lstStyle>
          <a:p>
            <a:fld id="{B6F15528-21DE-4FAA-801E-634DDDAF4B2B}" type="slidenum">
              <a:rPr lang="en-US" smtClean="0">
                <a:latin typeface="+mj-lt"/>
              </a:rPr>
              <a:pPr/>
              <a:t>‹#›</a:t>
            </a:fld>
            <a:endParaRPr lang="en-US">
              <a:latin typeface="+mj-lt"/>
            </a:endParaRPr>
          </a:p>
        </p:txBody>
      </p:sp>
      <p:sp>
        <p:nvSpPr>
          <p:cNvPr id="5" name="object 4">
            <a:extLst>
              <a:ext uri="{FF2B5EF4-FFF2-40B4-BE49-F238E27FC236}">
                <a16:creationId xmlns:a16="http://schemas.microsoft.com/office/drawing/2014/main" id="{634D8F12-D1DD-D213-88D7-2E479FE9D4F9}"/>
              </a:ext>
            </a:extLst>
          </p:cNvPr>
          <p:cNvSpPr txBox="1"/>
          <p:nvPr userDrawn="1"/>
        </p:nvSpPr>
        <p:spPr>
          <a:xfrm>
            <a:off x="399982" y="4948779"/>
            <a:ext cx="153247" cy="1478087"/>
          </a:xfrm>
          <a:prstGeom prst="rect">
            <a:avLst/>
          </a:prstGeom>
        </p:spPr>
        <p:txBody>
          <a:bodyPr vert="vert270" wrap="square" lIns="0" tIns="6324" rIns="0" bIns="0" rtlCol="0">
            <a:spAutoFit/>
          </a:bodyPr>
          <a:lstStyle/>
          <a:p>
            <a:pPr marL="12648">
              <a:lnSpc>
                <a:spcPct val="100000"/>
              </a:lnSpc>
              <a:spcBef>
                <a:spcPts val="50"/>
              </a:spcBef>
            </a:pPr>
            <a:r>
              <a:rPr sz="996" b="1" spc="-30">
                <a:solidFill>
                  <a:schemeClr val="tx1"/>
                </a:solidFill>
                <a:latin typeface="Atkinson Hyperlegible"/>
                <a:cs typeface="Atkinson Hyperlegible"/>
              </a:rPr>
              <a:t>Accelerating</a:t>
            </a:r>
            <a:r>
              <a:rPr sz="996" b="1" spc="5">
                <a:solidFill>
                  <a:schemeClr val="tx1"/>
                </a:solidFill>
                <a:latin typeface="Atkinson Hyperlegible"/>
                <a:cs typeface="Atkinson Hyperlegible"/>
              </a:rPr>
              <a:t> </a:t>
            </a:r>
            <a:r>
              <a:rPr lang="en-GB" sz="996" b="1" spc="-35">
                <a:solidFill>
                  <a:schemeClr val="tx1"/>
                </a:solidFill>
                <a:latin typeface="Atkinson Hyperlegible"/>
                <a:cs typeface="Atkinson Hyperlegible"/>
              </a:rPr>
              <a:t>N</a:t>
            </a:r>
            <a:r>
              <a:rPr sz="996" b="1" spc="-35">
                <a:solidFill>
                  <a:schemeClr val="tx1"/>
                </a:solidFill>
                <a:latin typeface="Atkinson Hyperlegible"/>
                <a:cs typeface="Atkinson Hyperlegible"/>
              </a:rPr>
              <a:t>et</a:t>
            </a:r>
            <a:r>
              <a:rPr lang="en-GB" sz="996" b="1" spc="-35">
                <a:solidFill>
                  <a:schemeClr val="tx1"/>
                </a:solidFill>
                <a:latin typeface="Atkinson Hyperlegible"/>
                <a:cs typeface="Atkinson Hyperlegible"/>
              </a:rPr>
              <a:t> </a:t>
            </a:r>
            <a:r>
              <a:rPr lang="en-GB" sz="996" b="1" spc="-20">
                <a:solidFill>
                  <a:schemeClr val="tx1"/>
                </a:solidFill>
                <a:latin typeface="Atkinson Hyperlegible"/>
                <a:cs typeface="Atkinson Hyperlegible"/>
              </a:rPr>
              <a:t>Z</a:t>
            </a:r>
            <a:r>
              <a:rPr sz="996" b="1" spc="-20" err="1">
                <a:solidFill>
                  <a:schemeClr val="tx1"/>
                </a:solidFill>
                <a:latin typeface="Atkinson Hyperlegible"/>
                <a:cs typeface="Atkinson Hyperlegible"/>
              </a:rPr>
              <a:t>ero</a:t>
            </a:r>
            <a:endParaRPr sz="996">
              <a:solidFill>
                <a:schemeClr val="tx1"/>
              </a:solidFill>
              <a:latin typeface="Atkinson Hyperlegible"/>
              <a:cs typeface="Atkinson Hyperlegible"/>
            </a:endParaRPr>
          </a:p>
        </p:txBody>
      </p:sp>
      <p:sp>
        <p:nvSpPr>
          <p:cNvPr id="6" name="Vertical Text Placeholder 8">
            <a:extLst>
              <a:ext uri="{FF2B5EF4-FFF2-40B4-BE49-F238E27FC236}">
                <a16:creationId xmlns:a16="http://schemas.microsoft.com/office/drawing/2014/main" id="{2B1BD93F-5C56-8D66-0BB7-DD734E2241FA}"/>
              </a:ext>
            </a:extLst>
          </p:cNvPr>
          <p:cNvSpPr>
            <a:spLocks noGrp="1"/>
          </p:cNvSpPr>
          <p:nvPr>
            <p:ph type="body" orient="vert" sz="quarter" idx="22" hasCustomPrompt="1"/>
          </p:nvPr>
        </p:nvSpPr>
        <p:spPr>
          <a:xfrm>
            <a:off x="11676996" y="4540728"/>
            <a:ext cx="153247" cy="1613182"/>
          </a:xfrm>
        </p:spPr>
        <p:txBody>
          <a:bodyPr vert="eaVert"/>
          <a:lstStyle>
            <a:lvl1pPr>
              <a:defRPr sz="996">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Presentation Title</a:t>
            </a:r>
          </a:p>
        </p:txBody>
      </p:sp>
    </p:spTree>
    <p:extLst>
      <p:ext uri="{BB962C8B-B14F-4D97-AF65-F5344CB8AC3E}">
        <p14:creationId xmlns:p14="http://schemas.microsoft.com/office/powerpoint/2010/main" val="205733247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preserve="1" userDrawn="1">
  <p:cSld name="7_Title and Content">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47DB5E4-A572-0C87-40A0-3F3D98C1743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2156" t="10732" r="3334" b="9610"/>
          <a:stretch/>
        </p:blipFill>
        <p:spPr>
          <a:xfrm>
            <a:off x="1" y="1"/>
            <a:ext cx="12192000" cy="6858000"/>
          </a:xfrm>
          <a:prstGeom prst="rect">
            <a:avLst/>
          </a:prstGeom>
        </p:spPr>
      </p:pic>
      <p:pic>
        <p:nvPicPr>
          <p:cNvPr id="11" name="Graphic 10">
            <a:extLst>
              <a:ext uri="{FF2B5EF4-FFF2-40B4-BE49-F238E27FC236}">
                <a16:creationId xmlns:a16="http://schemas.microsoft.com/office/drawing/2014/main" id="{0B00F213-018F-605C-4309-878D4B21086E}"/>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1475201" y="228903"/>
            <a:ext cx="539737" cy="540485"/>
          </a:xfrm>
          <a:prstGeom prst="rect">
            <a:avLst/>
          </a:prstGeom>
        </p:spPr>
      </p:pic>
      <p:sp>
        <p:nvSpPr>
          <p:cNvPr id="4" name="Slide Number Placeholder 53">
            <a:extLst>
              <a:ext uri="{FF2B5EF4-FFF2-40B4-BE49-F238E27FC236}">
                <a16:creationId xmlns:a16="http://schemas.microsoft.com/office/drawing/2014/main" id="{441CC961-D9B4-1CFA-DB2E-D364B4F91BD0}"/>
              </a:ext>
            </a:extLst>
          </p:cNvPr>
          <p:cNvSpPr>
            <a:spLocks noGrp="1"/>
          </p:cNvSpPr>
          <p:nvPr>
            <p:ph type="sldNum" sz="quarter" idx="7"/>
          </p:nvPr>
        </p:nvSpPr>
        <p:spPr>
          <a:xfrm>
            <a:off x="11483752" y="6377940"/>
            <a:ext cx="539736" cy="276232"/>
          </a:xfrm>
          <a:prstGeom prst="rect">
            <a:avLst/>
          </a:prstGeom>
        </p:spPr>
        <p:txBody>
          <a:bodyPr/>
          <a:lstStyle>
            <a:lvl1pPr algn="ctr">
              <a:defRPr b="1">
                <a:solidFill>
                  <a:schemeClr val="bg1"/>
                </a:solidFill>
              </a:defRPr>
            </a:lvl1pPr>
          </a:lstStyle>
          <a:p>
            <a:fld id="{B6F15528-21DE-4FAA-801E-634DDDAF4B2B}" type="slidenum">
              <a:rPr lang="en-US" smtClean="0">
                <a:latin typeface="+mj-lt"/>
              </a:rPr>
              <a:pPr/>
              <a:t>‹#›</a:t>
            </a:fld>
            <a:endParaRPr lang="en-US">
              <a:latin typeface="+mj-lt"/>
            </a:endParaRPr>
          </a:p>
        </p:txBody>
      </p:sp>
      <p:sp>
        <p:nvSpPr>
          <p:cNvPr id="5" name="object 4">
            <a:extLst>
              <a:ext uri="{FF2B5EF4-FFF2-40B4-BE49-F238E27FC236}">
                <a16:creationId xmlns:a16="http://schemas.microsoft.com/office/drawing/2014/main" id="{09FE9D80-C69A-5BF1-17F4-146AE75DED82}"/>
              </a:ext>
            </a:extLst>
          </p:cNvPr>
          <p:cNvSpPr txBox="1"/>
          <p:nvPr userDrawn="1"/>
        </p:nvSpPr>
        <p:spPr>
          <a:xfrm>
            <a:off x="399982" y="4948779"/>
            <a:ext cx="153247" cy="1478087"/>
          </a:xfrm>
          <a:prstGeom prst="rect">
            <a:avLst/>
          </a:prstGeom>
        </p:spPr>
        <p:txBody>
          <a:bodyPr vert="vert270" wrap="square" lIns="0" tIns="6324" rIns="0" bIns="0" rtlCol="0">
            <a:spAutoFit/>
          </a:bodyPr>
          <a:lstStyle/>
          <a:p>
            <a:pPr marL="12648">
              <a:lnSpc>
                <a:spcPct val="100000"/>
              </a:lnSpc>
              <a:spcBef>
                <a:spcPts val="50"/>
              </a:spcBef>
            </a:pPr>
            <a:r>
              <a:rPr sz="996" b="1" spc="-30">
                <a:solidFill>
                  <a:srgbClr val="FFFFFF"/>
                </a:solidFill>
                <a:latin typeface="Atkinson Hyperlegible"/>
                <a:cs typeface="Atkinson Hyperlegible"/>
              </a:rPr>
              <a:t>Accelerating</a:t>
            </a:r>
            <a:r>
              <a:rPr sz="996" b="1" spc="5">
                <a:solidFill>
                  <a:srgbClr val="FFFFFF"/>
                </a:solidFill>
                <a:latin typeface="Atkinson Hyperlegible"/>
                <a:cs typeface="Atkinson Hyperlegible"/>
              </a:rPr>
              <a:t> </a:t>
            </a:r>
            <a:r>
              <a:rPr lang="en-GB" sz="996" b="1" spc="-35">
                <a:solidFill>
                  <a:srgbClr val="FFFFFF"/>
                </a:solidFill>
                <a:latin typeface="Atkinson Hyperlegible"/>
                <a:cs typeface="Atkinson Hyperlegible"/>
              </a:rPr>
              <a:t>N</a:t>
            </a:r>
            <a:r>
              <a:rPr sz="996" b="1" spc="-35">
                <a:solidFill>
                  <a:srgbClr val="FFFFFF"/>
                </a:solidFill>
                <a:latin typeface="Atkinson Hyperlegible"/>
                <a:cs typeface="Atkinson Hyperlegible"/>
              </a:rPr>
              <a:t>et</a:t>
            </a:r>
            <a:r>
              <a:rPr lang="en-GB" sz="996" b="1" spc="-35">
                <a:solidFill>
                  <a:srgbClr val="FFFFFF"/>
                </a:solidFill>
                <a:latin typeface="Atkinson Hyperlegible"/>
                <a:cs typeface="Atkinson Hyperlegible"/>
              </a:rPr>
              <a:t> </a:t>
            </a:r>
            <a:r>
              <a:rPr lang="en-GB" sz="996" b="1" spc="-20">
                <a:solidFill>
                  <a:srgbClr val="FFFFFF"/>
                </a:solidFill>
                <a:latin typeface="Atkinson Hyperlegible"/>
                <a:cs typeface="Atkinson Hyperlegible"/>
              </a:rPr>
              <a:t>Z</a:t>
            </a:r>
            <a:r>
              <a:rPr sz="996" b="1" spc="-20" err="1">
                <a:solidFill>
                  <a:srgbClr val="FFFFFF"/>
                </a:solidFill>
                <a:latin typeface="Atkinson Hyperlegible"/>
                <a:cs typeface="Atkinson Hyperlegible"/>
              </a:rPr>
              <a:t>ero</a:t>
            </a:r>
            <a:endParaRPr sz="996">
              <a:latin typeface="Atkinson Hyperlegible"/>
              <a:cs typeface="Atkinson Hyperlegible"/>
            </a:endParaRPr>
          </a:p>
        </p:txBody>
      </p:sp>
      <p:sp>
        <p:nvSpPr>
          <p:cNvPr id="7" name="Title 3">
            <a:extLst>
              <a:ext uri="{FF2B5EF4-FFF2-40B4-BE49-F238E27FC236}">
                <a16:creationId xmlns:a16="http://schemas.microsoft.com/office/drawing/2014/main" id="{BF27094D-5AC6-A901-BF3F-FC9C8FD067E5}"/>
              </a:ext>
            </a:extLst>
          </p:cNvPr>
          <p:cNvSpPr>
            <a:spLocks noGrp="1"/>
          </p:cNvSpPr>
          <p:nvPr>
            <p:ph type="title" hasCustomPrompt="1"/>
          </p:nvPr>
        </p:nvSpPr>
        <p:spPr>
          <a:xfrm>
            <a:off x="6930722" y="2351744"/>
            <a:ext cx="4950719" cy="2301930"/>
          </a:xfrm>
        </p:spPr>
        <p:txBody>
          <a:bodyPr wrap="square" lIns="0" tIns="0" rIns="0" bIns="0" anchor="t">
            <a:spAutoFit/>
          </a:bodyPr>
          <a:lstStyle>
            <a:lvl1pPr>
              <a:defRPr b="0">
                <a:solidFill>
                  <a:schemeClr val="bg1"/>
                </a:solidFill>
              </a:defRPr>
            </a:lvl1pPr>
          </a:lstStyle>
          <a:p>
            <a:r>
              <a:rPr lang="en-GB" b="1"/>
              <a:t>Presentation</a:t>
            </a:r>
            <a:br>
              <a:rPr lang="en-GB" b="1"/>
            </a:br>
            <a:r>
              <a:rPr lang="en-GB" b="1"/>
              <a:t>Page breaker</a:t>
            </a:r>
            <a:br>
              <a:rPr lang="en-GB" b="1"/>
            </a:br>
            <a:r>
              <a:rPr lang="en-GB" b="1"/>
              <a:t>Title</a:t>
            </a:r>
            <a:endParaRPr lang="en-US"/>
          </a:p>
        </p:txBody>
      </p:sp>
      <p:sp>
        <p:nvSpPr>
          <p:cNvPr id="12" name="Text Placeholder 11">
            <a:extLst>
              <a:ext uri="{FF2B5EF4-FFF2-40B4-BE49-F238E27FC236}">
                <a16:creationId xmlns:a16="http://schemas.microsoft.com/office/drawing/2014/main" id="{0077C916-338A-07E6-DE97-A9928FB40E21}"/>
              </a:ext>
            </a:extLst>
          </p:cNvPr>
          <p:cNvSpPr>
            <a:spLocks noGrp="1"/>
          </p:cNvSpPr>
          <p:nvPr>
            <p:ph type="body" sz="quarter" idx="10" hasCustomPrompt="1"/>
          </p:nvPr>
        </p:nvSpPr>
        <p:spPr>
          <a:xfrm>
            <a:off x="1183689" y="997355"/>
            <a:ext cx="7439865" cy="5279093"/>
          </a:xfrm>
        </p:spPr>
        <p:txBody>
          <a:bodyPr/>
          <a:lstStyle>
            <a:lvl1pPr>
              <a:defRPr sz="34259" b="1">
                <a:solidFill>
                  <a:schemeClr val="tx2"/>
                </a:solidFill>
              </a:defRPr>
            </a:lvl1pPr>
            <a:lvl2pPr>
              <a:defRPr sz="8963" b="1">
                <a:solidFill>
                  <a:schemeClr val="tx2"/>
                </a:solidFill>
              </a:defRPr>
            </a:lvl2pPr>
            <a:lvl3pPr>
              <a:defRPr sz="8963" b="1">
                <a:solidFill>
                  <a:schemeClr val="tx2"/>
                </a:solidFill>
              </a:defRPr>
            </a:lvl3pPr>
            <a:lvl4pPr>
              <a:defRPr sz="8963" b="1">
                <a:solidFill>
                  <a:schemeClr val="tx2"/>
                </a:solidFill>
              </a:defRPr>
            </a:lvl4pPr>
            <a:lvl5pPr>
              <a:defRPr sz="8963" b="1">
                <a:solidFill>
                  <a:schemeClr val="tx2"/>
                </a:solidFill>
              </a:defRPr>
            </a:lvl5pPr>
          </a:lstStyle>
          <a:p>
            <a:pPr marL="0" marR="0" lvl="0" indent="0" defTabSz="910651" eaLnBrk="1" fontAlgn="auto" latinLnBrk="0" hangingPunct="1">
              <a:lnSpc>
                <a:spcPct val="100000"/>
              </a:lnSpc>
              <a:spcBef>
                <a:spcPts val="0"/>
              </a:spcBef>
              <a:spcAft>
                <a:spcPts val="0"/>
              </a:spcAft>
              <a:buClrTx/>
              <a:buSzTx/>
              <a:buFontTx/>
              <a:buNone/>
              <a:tabLst/>
              <a:defRPr/>
            </a:pPr>
            <a:r>
              <a:rPr lang="en-GB"/>
              <a:t>01</a:t>
            </a:r>
          </a:p>
        </p:txBody>
      </p:sp>
      <p:sp>
        <p:nvSpPr>
          <p:cNvPr id="2" name="Vertical Text Placeholder 8">
            <a:extLst>
              <a:ext uri="{FF2B5EF4-FFF2-40B4-BE49-F238E27FC236}">
                <a16:creationId xmlns:a16="http://schemas.microsoft.com/office/drawing/2014/main" id="{86D2DB57-1877-C611-0222-E892AD8E882B}"/>
              </a:ext>
            </a:extLst>
          </p:cNvPr>
          <p:cNvSpPr>
            <a:spLocks noGrp="1"/>
          </p:cNvSpPr>
          <p:nvPr>
            <p:ph type="body" orient="vert" sz="quarter" idx="22" hasCustomPrompt="1"/>
          </p:nvPr>
        </p:nvSpPr>
        <p:spPr>
          <a:xfrm>
            <a:off x="11676996" y="4540728"/>
            <a:ext cx="153247" cy="1613182"/>
          </a:xfrm>
        </p:spPr>
        <p:txBody>
          <a:bodyPr vert="eaVert"/>
          <a:lstStyle>
            <a:lvl1pPr>
              <a:defRPr sz="996">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Presentation Title</a:t>
            </a:r>
          </a:p>
        </p:txBody>
      </p:sp>
    </p:spTree>
    <p:extLst>
      <p:ext uri="{BB962C8B-B14F-4D97-AF65-F5344CB8AC3E}">
        <p14:creationId xmlns:p14="http://schemas.microsoft.com/office/powerpoint/2010/main" val="282186244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preserve="1" userDrawn="1">
  <p:cSld name="10_Title and Content">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47DB5E4-A572-0C87-40A0-3F3D98C1743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2656" b="12656"/>
          <a:stretch/>
        </p:blipFill>
        <p:spPr>
          <a:xfrm>
            <a:off x="1" y="1"/>
            <a:ext cx="12192000" cy="6858000"/>
          </a:xfrm>
          <a:prstGeom prst="rect">
            <a:avLst/>
          </a:prstGeom>
        </p:spPr>
      </p:pic>
      <p:pic>
        <p:nvPicPr>
          <p:cNvPr id="11" name="Graphic 10">
            <a:extLst>
              <a:ext uri="{FF2B5EF4-FFF2-40B4-BE49-F238E27FC236}">
                <a16:creationId xmlns:a16="http://schemas.microsoft.com/office/drawing/2014/main" id="{0B00F213-018F-605C-4309-878D4B21086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1475201" y="228903"/>
            <a:ext cx="539737" cy="540485"/>
          </a:xfrm>
          <a:prstGeom prst="rect">
            <a:avLst/>
          </a:prstGeom>
        </p:spPr>
      </p:pic>
      <p:sp>
        <p:nvSpPr>
          <p:cNvPr id="4" name="Slide Number Placeholder 53">
            <a:extLst>
              <a:ext uri="{FF2B5EF4-FFF2-40B4-BE49-F238E27FC236}">
                <a16:creationId xmlns:a16="http://schemas.microsoft.com/office/drawing/2014/main" id="{441CC961-D9B4-1CFA-DB2E-D364B4F91BD0}"/>
              </a:ext>
            </a:extLst>
          </p:cNvPr>
          <p:cNvSpPr>
            <a:spLocks noGrp="1"/>
          </p:cNvSpPr>
          <p:nvPr>
            <p:ph type="sldNum" sz="quarter" idx="7"/>
          </p:nvPr>
        </p:nvSpPr>
        <p:spPr>
          <a:xfrm>
            <a:off x="11483752" y="6377940"/>
            <a:ext cx="539736" cy="276232"/>
          </a:xfrm>
          <a:prstGeom prst="rect">
            <a:avLst/>
          </a:prstGeom>
        </p:spPr>
        <p:txBody>
          <a:bodyPr/>
          <a:lstStyle>
            <a:lvl1pPr algn="ctr">
              <a:defRPr b="1">
                <a:solidFill>
                  <a:schemeClr val="bg1"/>
                </a:solidFill>
              </a:defRPr>
            </a:lvl1pPr>
          </a:lstStyle>
          <a:p>
            <a:fld id="{B6F15528-21DE-4FAA-801E-634DDDAF4B2B}" type="slidenum">
              <a:rPr lang="en-US" smtClean="0">
                <a:latin typeface="+mj-lt"/>
              </a:rPr>
              <a:pPr/>
              <a:t>‹#›</a:t>
            </a:fld>
            <a:endParaRPr lang="en-US">
              <a:latin typeface="+mj-lt"/>
            </a:endParaRPr>
          </a:p>
        </p:txBody>
      </p:sp>
      <p:sp>
        <p:nvSpPr>
          <p:cNvPr id="5" name="object 4">
            <a:extLst>
              <a:ext uri="{FF2B5EF4-FFF2-40B4-BE49-F238E27FC236}">
                <a16:creationId xmlns:a16="http://schemas.microsoft.com/office/drawing/2014/main" id="{09FE9D80-C69A-5BF1-17F4-146AE75DED82}"/>
              </a:ext>
            </a:extLst>
          </p:cNvPr>
          <p:cNvSpPr txBox="1"/>
          <p:nvPr userDrawn="1"/>
        </p:nvSpPr>
        <p:spPr>
          <a:xfrm>
            <a:off x="399982" y="4948779"/>
            <a:ext cx="153247" cy="1478087"/>
          </a:xfrm>
          <a:prstGeom prst="rect">
            <a:avLst/>
          </a:prstGeom>
        </p:spPr>
        <p:txBody>
          <a:bodyPr vert="vert270" wrap="square" lIns="0" tIns="6324" rIns="0" bIns="0" rtlCol="0">
            <a:spAutoFit/>
          </a:bodyPr>
          <a:lstStyle/>
          <a:p>
            <a:pPr marL="12648">
              <a:lnSpc>
                <a:spcPct val="100000"/>
              </a:lnSpc>
              <a:spcBef>
                <a:spcPts val="50"/>
              </a:spcBef>
            </a:pPr>
            <a:r>
              <a:rPr sz="996" b="1" spc="-30">
                <a:solidFill>
                  <a:srgbClr val="FFFFFF"/>
                </a:solidFill>
                <a:latin typeface="Atkinson Hyperlegible"/>
                <a:cs typeface="Atkinson Hyperlegible"/>
              </a:rPr>
              <a:t>Accelerating</a:t>
            </a:r>
            <a:r>
              <a:rPr sz="996" b="1" spc="5">
                <a:solidFill>
                  <a:srgbClr val="FFFFFF"/>
                </a:solidFill>
                <a:latin typeface="Atkinson Hyperlegible"/>
                <a:cs typeface="Atkinson Hyperlegible"/>
              </a:rPr>
              <a:t> </a:t>
            </a:r>
            <a:r>
              <a:rPr lang="en-GB" sz="996" b="1" spc="-35">
                <a:solidFill>
                  <a:srgbClr val="FFFFFF"/>
                </a:solidFill>
                <a:latin typeface="Atkinson Hyperlegible"/>
                <a:cs typeface="Atkinson Hyperlegible"/>
              </a:rPr>
              <a:t>N</a:t>
            </a:r>
            <a:r>
              <a:rPr sz="996" b="1" spc="-35">
                <a:solidFill>
                  <a:srgbClr val="FFFFFF"/>
                </a:solidFill>
                <a:latin typeface="Atkinson Hyperlegible"/>
                <a:cs typeface="Atkinson Hyperlegible"/>
              </a:rPr>
              <a:t>et</a:t>
            </a:r>
            <a:r>
              <a:rPr lang="en-GB" sz="996" b="1" spc="-35">
                <a:solidFill>
                  <a:srgbClr val="FFFFFF"/>
                </a:solidFill>
                <a:latin typeface="Atkinson Hyperlegible"/>
                <a:cs typeface="Atkinson Hyperlegible"/>
              </a:rPr>
              <a:t> </a:t>
            </a:r>
            <a:r>
              <a:rPr lang="en-GB" sz="996" b="1" spc="-20">
                <a:solidFill>
                  <a:srgbClr val="FFFFFF"/>
                </a:solidFill>
                <a:latin typeface="Atkinson Hyperlegible"/>
                <a:cs typeface="Atkinson Hyperlegible"/>
              </a:rPr>
              <a:t>Z</a:t>
            </a:r>
            <a:r>
              <a:rPr sz="996" b="1" spc="-20" err="1">
                <a:solidFill>
                  <a:srgbClr val="FFFFFF"/>
                </a:solidFill>
                <a:latin typeface="Atkinson Hyperlegible"/>
                <a:cs typeface="Atkinson Hyperlegible"/>
              </a:rPr>
              <a:t>ero</a:t>
            </a:r>
            <a:endParaRPr sz="996">
              <a:latin typeface="Atkinson Hyperlegible"/>
              <a:cs typeface="Atkinson Hyperlegible"/>
            </a:endParaRPr>
          </a:p>
        </p:txBody>
      </p:sp>
      <p:sp>
        <p:nvSpPr>
          <p:cNvPr id="7" name="Title 3">
            <a:extLst>
              <a:ext uri="{FF2B5EF4-FFF2-40B4-BE49-F238E27FC236}">
                <a16:creationId xmlns:a16="http://schemas.microsoft.com/office/drawing/2014/main" id="{BF27094D-5AC6-A901-BF3F-FC9C8FD067E5}"/>
              </a:ext>
            </a:extLst>
          </p:cNvPr>
          <p:cNvSpPr>
            <a:spLocks noGrp="1"/>
          </p:cNvSpPr>
          <p:nvPr>
            <p:ph type="title" hasCustomPrompt="1"/>
          </p:nvPr>
        </p:nvSpPr>
        <p:spPr>
          <a:xfrm>
            <a:off x="6930722" y="2351744"/>
            <a:ext cx="4950719" cy="2301930"/>
          </a:xfrm>
        </p:spPr>
        <p:txBody>
          <a:bodyPr wrap="square" lIns="0" tIns="0" rIns="0" bIns="0" anchor="t">
            <a:spAutoFit/>
          </a:bodyPr>
          <a:lstStyle>
            <a:lvl1pPr>
              <a:defRPr b="0">
                <a:solidFill>
                  <a:schemeClr val="bg1"/>
                </a:solidFill>
              </a:defRPr>
            </a:lvl1pPr>
          </a:lstStyle>
          <a:p>
            <a:r>
              <a:rPr lang="en-GB" b="1"/>
              <a:t>Presentation</a:t>
            </a:r>
            <a:br>
              <a:rPr lang="en-GB" b="1"/>
            </a:br>
            <a:r>
              <a:rPr lang="en-GB" b="1"/>
              <a:t>Page breaker</a:t>
            </a:r>
            <a:br>
              <a:rPr lang="en-GB" b="1"/>
            </a:br>
            <a:r>
              <a:rPr lang="en-GB" b="1"/>
              <a:t>Title</a:t>
            </a:r>
            <a:endParaRPr lang="en-US"/>
          </a:p>
        </p:txBody>
      </p:sp>
      <p:sp>
        <p:nvSpPr>
          <p:cNvPr id="12" name="Text Placeholder 11">
            <a:extLst>
              <a:ext uri="{FF2B5EF4-FFF2-40B4-BE49-F238E27FC236}">
                <a16:creationId xmlns:a16="http://schemas.microsoft.com/office/drawing/2014/main" id="{0077C916-338A-07E6-DE97-A9928FB40E21}"/>
              </a:ext>
            </a:extLst>
          </p:cNvPr>
          <p:cNvSpPr>
            <a:spLocks noGrp="1"/>
          </p:cNvSpPr>
          <p:nvPr>
            <p:ph type="body" sz="quarter" idx="10" hasCustomPrompt="1"/>
          </p:nvPr>
        </p:nvSpPr>
        <p:spPr>
          <a:xfrm>
            <a:off x="1183689" y="997355"/>
            <a:ext cx="7439865" cy="5279093"/>
          </a:xfrm>
        </p:spPr>
        <p:txBody>
          <a:bodyPr/>
          <a:lstStyle>
            <a:lvl1pPr>
              <a:defRPr sz="34259" b="1">
                <a:solidFill>
                  <a:schemeClr val="tx2"/>
                </a:solidFill>
              </a:defRPr>
            </a:lvl1pPr>
            <a:lvl2pPr>
              <a:defRPr sz="8963" b="1">
                <a:solidFill>
                  <a:schemeClr val="tx2"/>
                </a:solidFill>
              </a:defRPr>
            </a:lvl2pPr>
            <a:lvl3pPr>
              <a:defRPr sz="8963" b="1">
                <a:solidFill>
                  <a:schemeClr val="tx2"/>
                </a:solidFill>
              </a:defRPr>
            </a:lvl3pPr>
            <a:lvl4pPr>
              <a:defRPr sz="8963" b="1">
                <a:solidFill>
                  <a:schemeClr val="tx2"/>
                </a:solidFill>
              </a:defRPr>
            </a:lvl4pPr>
            <a:lvl5pPr>
              <a:defRPr sz="8963" b="1">
                <a:solidFill>
                  <a:schemeClr val="tx2"/>
                </a:solidFill>
              </a:defRPr>
            </a:lvl5pPr>
          </a:lstStyle>
          <a:p>
            <a:pPr marL="0" marR="0" lvl="0" indent="0" defTabSz="910651" eaLnBrk="1" fontAlgn="auto" latinLnBrk="0" hangingPunct="1">
              <a:lnSpc>
                <a:spcPct val="100000"/>
              </a:lnSpc>
              <a:spcBef>
                <a:spcPts val="0"/>
              </a:spcBef>
              <a:spcAft>
                <a:spcPts val="0"/>
              </a:spcAft>
              <a:buClrTx/>
              <a:buSzTx/>
              <a:buFontTx/>
              <a:buNone/>
              <a:tabLst/>
              <a:defRPr/>
            </a:pPr>
            <a:r>
              <a:rPr lang="en-GB"/>
              <a:t>01</a:t>
            </a:r>
          </a:p>
        </p:txBody>
      </p:sp>
      <p:sp>
        <p:nvSpPr>
          <p:cNvPr id="2" name="Vertical Text Placeholder 8">
            <a:extLst>
              <a:ext uri="{FF2B5EF4-FFF2-40B4-BE49-F238E27FC236}">
                <a16:creationId xmlns:a16="http://schemas.microsoft.com/office/drawing/2014/main" id="{9FF2A533-3CFA-9AD9-7E9A-E63768585418}"/>
              </a:ext>
            </a:extLst>
          </p:cNvPr>
          <p:cNvSpPr>
            <a:spLocks noGrp="1"/>
          </p:cNvSpPr>
          <p:nvPr>
            <p:ph type="body" orient="vert" sz="quarter" idx="22" hasCustomPrompt="1"/>
          </p:nvPr>
        </p:nvSpPr>
        <p:spPr>
          <a:xfrm>
            <a:off x="11676996" y="4540728"/>
            <a:ext cx="153247" cy="1613182"/>
          </a:xfrm>
        </p:spPr>
        <p:txBody>
          <a:bodyPr vert="eaVert"/>
          <a:lstStyle>
            <a:lvl1pPr>
              <a:defRPr sz="996">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Presentation Title</a:t>
            </a:r>
          </a:p>
        </p:txBody>
      </p:sp>
    </p:spTree>
    <p:extLst>
      <p:ext uri="{BB962C8B-B14F-4D97-AF65-F5344CB8AC3E}">
        <p14:creationId xmlns:p14="http://schemas.microsoft.com/office/powerpoint/2010/main" val="310305367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preserve="1" userDrawn="1">
  <p:cSld name="13_Title and Content">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47DB5E4-A572-0C87-40A0-3F3D98C1743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44" r="2311" b="2090"/>
          <a:stretch/>
        </p:blipFill>
        <p:spPr>
          <a:xfrm>
            <a:off x="0" y="0"/>
            <a:ext cx="12192000" cy="6858000"/>
          </a:xfrm>
          <a:prstGeom prst="rect">
            <a:avLst/>
          </a:prstGeom>
        </p:spPr>
      </p:pic>
      <p:pic>
        <p:nvPicPr>
          <p:cNvPr id="11" name="Graphic 10">
            <a:extLst>
              <a:ext uri="{FF2B5EF4-FFF2-40B4-BE49-F238E27FC236}">
                <a16:creationId xmlns:a16="http://schemas.microsoft.com/office/drawing/2014/main" id="{0B00F213-018F-605C-4309-878D4B21086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1475201" y="228903"/>
            <a:ext cx="539737" cy="540485"/>
          </a:xfrm>
          <a:prstGeom prst="rect">
            <a:avLst/>
          </a:prstGeom>
        </p:spPr>
      </p:pic>
      <p:sp>
        <p:nvSpPr>
          <p:cNvPr id="4" name="Slide Number Placeholder 53">
            <a:extLst>
              <a:ext uri="{FF2B5EF4-FFF2-40B4-BE49-F238E27FC236}">
                <a16:creationId xmlns:a16="http://schemas.microsoft.com/office/drawing/2014/main" id="{441CC961-D9B4-1CFA-DB2E-D364B4F91BD0}"/>
              </a:ext>
            </a:extLst>
          </p:cNvPr>
          <p:cNvSpPr>
            <a:spLocks noGrp="1"/>
          </p:cNvSpPr>
          <p:nvPr>
            <p:ph type="sldNum" sz="quarter" idx="7"/>
          </p:nvPr>
        </p:nvSpPr>
        <p:spPr>
          <a:xfrm>
            <a:off x="11483752" y="6377940"/>
            <a:ext cx="539736" cy="276232"/>
          </a:xfrm>
          <a:prstGeom prst="rect">
            <a:avLst/>
          </a:prstGeom>
        </p:spPr>
        <p:txBody>
          <a:bodyPr/>
          <a:lstStyle>
            <a:lvl1pPr algn="ctr">
              <a:defRPr b="1">
                <a:solidFill>
                  <a:schemeClr val="bg1"/>
                </a:solidFill>
              </a:defRPr>
            </a:lvl1pPr>
          </a:lstStyle>
          <a:p>
            <a:fld id="{B6F15528-21DE-4FAA-801E-634DDDAF4B2B}" type="slidenum">
              <a:rPr lang="en-US" smtClean="0">
                <a:latin typeface="+mj-lt"/>
              </a:rPr>
              <a:pPr/>
              <a:t>‹#›</a:t>
            </a:fld>
            <a:endParaRPr lang="en-US">
              <a:latin typeface="+mj-lt"/>
            </a:endParaRPr>
          </a:p>
        </p:txBody>
      </p:sp>
      <p:sp>
        <p:nvSpPr>
          <p:cNvPr id="5" name="object 4">
            <a:extLst>
              <a:ext uri="{FF2B5EF4-FFF2-40B4-BE49-F238E27FC236}">
                <a16:creationId xmlns:a16="http://schemas.microsoft.com/office/drawing/2014/main" id="{09FE9D80-C69A-5BF1-17F4-146AE75DED82}"/>
              </a:ext>
            </a:extLst>
          </p:cNvPr>
          <p:cNvSpPr txBox="1"/>
          <p:nvPr userDrawn="1"/>
        </p:nvSpPr>
        <p:spPr>
          <a:xfrm>
            <a:off x="399982" y="4948779"/>
            <a:ext cx="153247" cy="1478087"/>
          </a:xfrm>
          <a:prstGeom prst="rect">
            <a:avLst/>
          </a:prstGeom>
        </p:spPr>
        <p:txBody>
          <a:bodyPr vert="vert270" wrap="square" lIns="0" tIns="6324" rIns="0" bIns="0" rtlCol="0">
            <a:spAutoFit/>
          </a:bodyPr>
          <a:lstStyle/>
          <a:p>
            <a:pPr marL="12648">
              <a:lnSpc>
                <a:spcPct val="100000"/>
              </a:lnSpc>
              <a:spcBef>
                <a:spcPts val="50"/>
              </a:spcBef>
            </a:pPr>
            <a:r>
              <a:rPr sz="996" b="1" spc="-30">
                <a:solidFill>
                  <a:srgbClr val="FFFFFF"/>
                </a:solidFill>
                <a:latin typeface="Atkinson Hyperlegible"/>
                <a:cs typeface="Atkinson Hyperlegible"/>
              </a:rPr>
              <a:t>Accelerating</a:t>
            </a:r>
            <a:r>
              <a:rPr sz="996" b="1" spc="5">
                <a:solidFill>
                  <a:srgbClr val="FFFFFF"/>
                </a:solidFill>
                <a:latin typeface="Atkinson Hyperlegible"/>
                <a:cs typeface="Atkinson Hyperlegible"/>
              </a:rPr>
              <a:t> </a:t>
            </a:r>
            <a:r>
              <a:rPr lang="en-GB" sz="996" b="1" spc="-35">
                <a:solidFill>
                  <a:srgbClr val="FFFFFF"/>
                </a:solidFill>
                <a:latin typeface="Atkinson Hyperlegible"/>
                <a:cs typeface="Atkinson Hyperlegible"/>
              </a:rPr>
              <a:t>N</a:t>
            </a:r>
            <a:r>
              <a:rPr sz="996" b="1" spc="-35">
                <a:solidFill>
                  <a:srgbClr val="FFFFFF"/>
                </a:solidFill>
                <a:latin typeface="Atkinson Hyperlegible"/>
                <a:cs typeface="Atkinson Hyperlegible"/>
              </a:rPr>
              <a:t>et</a:t>
            </a:r>
            <a:r>
              <a:rPr lang="en-GB" sz="996" b="1" spc="-35">
                <a:solidFill>
                  <a:srgbClr val="FFFFFF"/>
                </a:solidFill>
                <a:latin typeface="Atkinson Hyperlegible"/>
                <a:cs typeface="Atkinson Hyperlegible"/>
              </a:rPr>
              <a:t> </a:t>
            </a:r>
            <a:r>
              <a:rPr lang="en-GB" sz="996" b="1" spc="-20">
                <a:solidFill>
                  <a:srgbClr val="FFFFFF"/>
                </a:solidFill>
                <a:latin typeface="Atkinson Hyperlegible"/>
                <a:cs typeface="Atkinson Hyperlegible"/>
              </a:rPr>
              <a:t>Z</a:t>
            </a:r>
            <a:r>
              <a:rPr sz="996" b="1" spc="-20" err="1">
                <a:solidFill>
                  <a:srgbClr val="FFFFFF"/>
                </a:solidFill>
                <a:latin typeface="Atkinson Hyperlegible"/>
                <a:cs typeface="Atkinson Hyperlegible"/>
              </a:rPr>
              <a:t>ero</a:t>
            </a:r>
            <a:endParaRPr sz="996">
              <a:latin typeface="Atkinson Hyperlegible"/>
              <a:cs typeface="Atkinson Hyperlegible"/>
            </a:endParaRPr>
          </a:p>
        </p:txBody>
      </p:sp>
      <p:sp>
        <p:nvSpPr>
          <p:cNvPr id="7" name="Title 3">
            <a:extLst>
              <a:ext uri="{FF2B5EF4-FFF2-40B4-BE49-F238E27FC236}">
                <a16:creationId xmlns:a16="http://schemas.microsoft.com/office/drawing/2014/main" id="{BF27094D-5AC6-A901-BF3F-FC9C8FD067E5}"/>
              </a:ext>
            </a:extLst>
          </p:cNvPr>
          <p:cNvSpPr>
            <a:spLocks noGrp="1"/>
          </p:cNvSpPr>
          <p:nvPr>
            <p:ph type="title" hasCustomPrompt="1"/>
          </p:nvPr>
        </p:nvSpPr>
        <p:spPr>
          <a:xfrm>
            <a:off x="6930722" y="2351744"/>
            <a:ext cx="4950719" cy="2301930"/>
          </a:xfrm>
        </p:spPr>
        <p:txBody>
          <a:bodyPr wrap="square" lIns="0" tIns="0" rIns="0" bIns="0" anchor="t">
            <a:spAutoFit/>
          </a:bodyPr>
          <a:lstStyle>
            <a:lvl1pPr>
              <a:defRPr b="0">
                <a:solidFill>
                  <a:schemeClr val="bg1"/>
                </a:solidFill>
              </a:defRPr>
            </a:lvl1pPr>
          </a:lstStyle>
          <a:p>
            <a:r>
              <a:rPr lang="en-GB" b="1"/>
              <a:t>Presentation</a:t>
            </a:r>
            <a:br>
              <a:rPr lang="en-GB" b="1"/>
            </a:br>
            <a:r>
              <a:rPr lang="en-GB" b="1"/>
              <a:t>Page breaker</a:t>
            </a:r>
            <a:br>
              <a:rPr lang="en-GB" b="1"/>
            </a:br>
            <a:r>
              <a:rPr lang="en-GB" b="1"/>
              <a:t>Title</a:t>
            </a:r>
            <a:endParaRPr lang="en-US"/>
          </a:p>
        </p:txBody>
      </p:sp>
      <p:sp>
        <p:nvSpPr>
          <p:cNvPr id="12" name="Text Placeholder 11">
            <a:extLst>
              <a:ext uri="{FF2B5EF4-FFF2-40B4-BE49-F238E27FC236}">
                <a16:creationId xmlns:a16="http://schemas.microsoft.com/office/drawing/2014/main" id="{0077C916-338A-07E6-DE97-A9928FB40E21}"/>
              </a:ext>
            </a:extLst>
          </p:cNvPr>
          <p:cNvSpPr>
            <a:spLocks noGrp="1"/>
          </p:cNvSpPr>
          <p:nvPr>
            <p:ph type="body" sz="quarter" idx="10" hasCustomPrompt="1"/>
          </p:nvPr>
        </p:nvSpPr>
        <p:spPr>
          <a:xfrm>
            <a:off x="1183689" y="997355"/>
            <a:ext cx="7439865" cy="5279093"/>
          </a:xfrm>
        </p:spPr>
        <p:txBody>
          <a:bodyPr/>
          <a:lstStyle>
            <a:lvl1pPr>
              <a:defRPr sz="34259" b="1">
                <a:solidFill>
                  <a:schemeClr val="tx2"/>
                </a:solidFill>
              </a:defRPr>
            </a:lvl1pPr>
            <a:lvl2pPr>
              <a:defRPr sz="8963" b="1">
                <a:solidFill>
                  <a:schemeClr val="tx2"/>
                </a:solidFill>
              </a:defRPr>
            </a:lvl2pPr>
            <a:lvl3pPr>
              <a:defRPr sz="8963" b="1">
                <a:solidFill>
                  <a:schemeClr val="tx2"/>
                </a:solidFill>
              </a:defRPr>
            </a:lvl3pPr>
            <a:lvl4pPr>
              <a:defRPr sz="8963" b="1">
                <a:solidFill>
                  <a:schemeClr val="tx2"/>
                </a:solidFill>
              </a:defRPr>
            </a:lvl4pPr>
            <a:lvl5pPr>
              <a:defRPr sz="8963" b="1">
                <a:solidFill>
                  <a:schemeClr val="tx2"/>
                </a:solidFill>
              </a:defRPr>
            </a:lvl5pPr>
          </a:lstStyle>
          <a:p>
            <a:pPr marL="0" marR="0" lvl="0" indent="0" defTabSz="910651" eaLnBrk="1" fontAlgn="auto" latinLnBrk="0" hangingPunct="1">
              <a:lnSpc>
                <a:spcPct val="100000"/>
              </a:lnSpc>
              <a:spcBef>
                <a:spcPts val="0"/>
              </a:spcBef>
              <a:spcAft>
                <a:spcPts val="0"/>
              </a:spcAft>
              <a:buClrTx/>
              <a:buSzTx/>
              <a:buFontTx/>
              <a:buNone/>
              <a:tabLst/>
              <a:defRPr/>
            </a:pPr>
            <a:r>
              <a:rPr lang="en-GB"/>
              <a:t>03</a:t>
            </a:r>
          </a:p>
        </p:txBody>
      </p:sp>
      <p:sp>
        <p:nvSpPr>
          <p:cNvPr id="2" name="Vertical Text Placeholder 8">
            <a:extLst>
              <a:ext uri="{FF2B5EF4-FFF2-40B4-BE49-F238E27FC236}">
                <a16:creationId xmlns:a16="http://schemas.microsoft.com/office/drawing/2014/main" id="{E3B2A214-4B46-DDDB-E463-A741CF37E653}"/>
              </a:ext>
            </a:extLst>
          </p:cNvPr>
          <p:cNvSpPr>
            <a:spLocks noGrp="1"/>
          </p:cNvSpPr>
          <p:nvPr>
            <p:ph type="body" orient="vert" sz="quarter" idx="22" hasCustomPrompt="1"/>
          </p:nvPr>
        </p:nvSpPr>
        <p:spPr>
          <a:xfrm>
            <a:off x="11676996" y="4540728"/>
            <a:ext cx="153247" cy="1613182"/>
          </a:xfrm>
        </p:spPr>
        <p:txBody>
          <a:bodyPr vert="eaVert"/>
          <a:lstStyle>
            <a:lvl1pPr>
              <a:defRPr sz="996">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Presentation Title</a:t>
            </a:r>
          </a:p>
        </p:txBody>
      </p:sp>
    </p:spTree>
    <p:extLst>
      <p:ext uri="{BB962C8B-B14F-4D97-AF65-F5344CB8AC3E}">
        <p14:creationId xmlns:p14="http://schemas.microsoft.com/office/powerpoint/2010/main" val="303133865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preserve="1" userDrawn="1">
  <p:cSld name="5_Title and Content">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3DA2B4-FC0D-59F9-C0A4-DD70C891C85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324" y="3166"/>
            <a:ext cx="12189469" cy="6857359"/>
          </a:xfrm>
          <a:prstGeom prst="rect">
            <a:avLst/>
          </a:prstGeom>
        </p:spPr>
      </p:pic>
      <p:pic>
        <p:nvPicPr>
          <p:cNvPr id="11" name="Graphic 10">
            <a:extLst>
              <a:ext uri="{FF2B5EF4-FFF2-40B4-BE49-F238E27FC236}">
                <a16:creationId xmlns:a16="http://schemas.microsoft.com/office/drawing/2014/main" id="{0B00F213-018F-605C-4309-878D4B21086E}"/>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11475201" y="228903"/>
            <a:ext cx="539737" cy="540485"/>
          </a:xfrm>
          <a:prstGeom prst="rect">
            <a:avLst/>
          </a:prstGeom>
        </p:spPr>
      </p:pic>
      <p:sp>
        <p:nvSpPr>
          <p:cNvPr id="2" name="Holder 2"/>
          <p:cNvSpPr>
            <a:spLocks noGrp="1"/>
          </p:cNvSpPr>
          <p:nvPr>
            <p:ph type="title"/>
          </p:nvPr>
        </p:nvSpPr>
        <p:spPr>
          <a:xfrm>
            <a:off x="1265427" y="1373728"/>
            <a:ext cx="3616433" cy="1942519"/>
          </a:xfrm>
        </p:spPr>
        <p:txBody>
          <a:bodyPr lIns="0" tIns="0" rIns="0" bIns="0"/>
          <a:lstStyle>
            <a:lvl1pPr>
              <a:lnSpc>
                <a:spcPts val="4980"/>
              </a:lnSpc>
              <a:defRPr sz="4980" b="1" i="0" spc="-25" dirty="0">
                <a:solidFill>
                  <a:srgbClr val="FFFFFF"/>
                </a:solidFill>
                <a:latin typeface="Atkinson Hyperlegible"/>
                <a:ea typeface="+mj-ea"/>
                <a:cs typeface="Atkinson Hyperlegible"/>
              </a:defRPr>
            </a:lvl1pPr>
          </a:lstStyle>
          <a:p>
            <a:r>
              <a:rPr lang="en-GB"/>
              <a:t>Click to edit Master title style</a:t>
            </a:r>
            <a:endParaRPr/>
          </a:p>
        </p:txBody>
      </p:sp>
      <p:sp>
        <p:nvSpPr>
          <p:cNvPr id="3" name="Holder 3"/>
          <p:cNvSpPr>
            <a:spLocks noGrp="1"/>
          </p:cNvSpPr>
          <p:nvPr>
            <p:ph type="body" idx="1"/>
          </p:nvPr>
        </p:nvSpPr>
        <p:spPr>
          <a:xfrm>
            <a:off x="1306303" y="3027382"/>
            <a:ext cx="3575556" cy="183896"/>
          </a:xfrm>
        </p:spPr>
        <p:txBody>
          <a:bodyPr lIns="0" tIns="0" rIns="0" bIns="0"/>
          <a:lstStyle>
            <a:lvl1pPr>
              <a:defRPr sz="1195" b="1" spc="-10" dirty="0">
                <a:solidFill>
                  <a:srgbClr val="FFFFFF"/>
                </a:solidFill>
                <a:latin typeface="Atkinson Hyperlegible"/>
                <a:cs typeface="Atkinson Hyperlegible"/>
              </a:defRPr>
            </a:lvl1pPr>
          </a:lstStyle>
          <a:p>
            <a:pPr lvl="0"/>
            <a:r>
              <a:rPr lang="en-GB"/>
              <a:t>Click to edit Master text styles</a:t>
            </a:r>
          </a:p>
        </p:txBody>
      </p:sp>
      <p:sp>
        <p:nvSpPr>
          <p:cNvPr id="17" name="Holder 3">
            <a:extLst>
              <a:ext uri="{FF2B5EF4-FFF2-40B4-BE49-F238E27FC236}">
                <a16:creationId xmlns:a16="http://schemas.microsoft.com/office/drawing/2014/main" id="{97E7AAB1-5701-7375-84AC-112CF658B335}"/>
              </a:ext>
            </a:extLst>
          </p:cNvPr>
          <p:cNvSpPr>
            <a:spLocks noGrp="1"/>
          </p:cNvSpPr>
          <p:nvPr>
            <p:ph type="body" idx="10"/>
          </p:nvPr>
        </p:nvSpPr>
        <p:spPr>
          <a:xfrm>
            <a:off x="1306303" y="3801609"/>
            <a:ext cx="3575556" cy="183896"/>
          </a:xfrm>
        </p:spPr>
        <p:txBody>
          <a:bodyPr lIns="0" tIns="0" rIns="0" bIns="0"/>
          <a:lstStyle>
            <a:lvl1pPr>
              <a:defRPr sz="1195" spc="-10" dirty="0">
                <a:solidFill>
                  <a:srgbClr val="FFFFFF"/>
                </a:solidFill>
                <a:latin typeface="Atkinson Hyperlegible"/>
                <a:cs typeface="Atkinson Hyperlegible"/>
              </a:defRPr>
            </a:lvl1pPr>
          </a:lstStyle>
          <a:p>
            <a:pPr lvl="0"/>
            <a:r>
              <a:rPr lang="en-GB"/>
              <a:t>Click to edit Master text styles</a:t>
            </a:r>
          </a:p>
        </p:txBody>
      </p:sp>
      <p:sp>
        <p:nvSpPr>
          <p:cNvPr id="4" name="Slide Number Placeholder 53">
            <a:extLst>
              <a:ext uri="{FF2B5EF4-FFF2-40B4-BE49-F238E27FC236}">
                <a16:creationId xmlns:a16="http://schemas.microsoft.com/office/drawing/2014/main" id="{441CC961-D9B4-1CFA-DB2E-D364B4F91BD0}"/>
              </a:ext>
            </a:extLst>
          </p:cNvPr>
          <p:cNvSpPr>
            <a:spLocks noGrp="1"/>
          </p:cNvSpPr>
          <p:nvPr>
            <p:ph type="sldNum" sz="quarter" idx="7"/>
          </p:nvPr>
        </p:nvSpPr>
        <p:spPr>
          <a:xfrm>
            <a:off x="11483752" y="6377940"/>
            <a:ext cx="539736" cy="276232"/>
          </a:xfrm>
          <a:prstGeom prst="rect">
            <a:avLst/>
          </a:prstGeom>
        </p:spPr>
        <p:txBody>
          <a:bodyPr/>
          <a:lstStyle>
            <a:lvl1pPr algn="ctr">
              <a:defRPr b="1">
                <a:solidFill>
                  <a:schemeClr val="bg1"/>
                </a:solidFill>
              </a:defRPr>
            </a:lvl1pPr>
          </a:lstStyle>
          <a:p>
            <a:fld id="{B6F15528-21DE-4FAA-801E-634DDDAF4B2B}" type="slidenum">
              <a:rPr lang="en-US" smtClean="0">
                <a:latin typeface="+mj-lt"/>
              </a:rPr>
              <a:pPr/>
              <a:t>‹#›</a:t>
            </a:fld>
            <a:endParaRPr lang="en-US">
              <a:latin typeface="+mj-lt"/>
            </a:endParaRPr>
          </a:p>
        </p:txBody>
      </p:sp>
      <p:sp>
        <p:nvSpPr>
          <p:cNvPr id="5" name="object 4">
            <a:extLst>
              <a:ext uri="{FF2B5EF4-FFF2-40B4-BE49-F238E27FC236}">
                <a16:creationId xmlns:a16="http://schemas.microsoft.com/office/drawing/2014/main" id="{F856CEAC-23D9-EFBC-459D-F3F29910BEEF}"/>
              </a:ext>
            </a:extLst>
          </p:cNvPr>
          <p:cNvSpPr txBox="1"/>
          <p:nvPr userDrawn="1"/>
        </p:nvSpPr>
        <p:spPr>
          <a:xfrm>
            <a:off x="399982" y="4948779"/>
            <a:ext cx="153247" cy="1478087"/>
          </a:xfrm>
          <a:prstGeom prst="rect">
            <a:avLst/>
          </a:prstGeom>
        </p:spPr>
        <p:txBody>
          <a:bodyPr vert="vert270" wrap="square" lIns="0" tIns="6324" rIns="0" bIns="0" rtlCol="0">
            <a:spAutoFit/>
          </a:bodyPr>
          <a:lstStyle/>
          <a:p>
            <a:pPr marL="12648">
              <a:lnSpc>
                <a:spcPct val="100000"/>
              </a:lnSpc>
              <a:spcBef>
                <a:spcPts val="50"/>
              </a:spcBef>
            </a:pPr>
            <a:r>
              <a:rPr sz="996" b="1" spc="-30">
                <a:solidFill>
                  <a:srgbClr val="FFFFFF"/>
                </a:solidFill>
                <a:latin typeface="Atkinson Hyperlegible"/>
                <a:cs typeface="Atkinson Hyperlegible"/>
              </a:rPr>
              <a:t>Accelerating</a:t>
            </a:r>
            <a:r>
              <a:rPr sz="996" b="1" spc="5">
                <a:solidFill>
                  <a:srgbClr val="FFFFFF"/>
                </a:solidFill>
                <a:latin typeface="Atkinson Hyperlegible"/>
                <a:cs typeface="Atkinson Hyperlegible"/>
              </a:rPr>
              <a:t> </a:t>
            </a:r>
            <a:r>
              <a:rPr lang="en-GB" sz="996" b="1" spc="-35">
                <a:solidFill>
                  <a:srgbClr val="FFFFFF"/>
                </a:solidFill>
                <a:latin typeface="Atkinson Hyperlegible"/>
                <a:cs typeface="Atkinson Hyperlegible"/>
              </a:rPr>
              <a:t>N</a:t>
            </a:r>
            <a:r>
              <a:rPr sz="996" b="1" spc="-35">
                <a:solidFill>
                  <a:srgbClr val="FFFFFF"/>
                </a:solidFill>
                <a:latin typeface="Atkinson Hyperlegible"/>
                <a:cs typeface="Atkinson Hyperlegible"/>
              </a:rPr>
              <a:t>et</a:t>
            </a:r>
            <a:r>
              <a:rPr lang="en-GB" sz="996" b="1" spc="-35">
                <a:solidFill>
                  <a:srgbClr val="FFFFFF"/>
                </a:solidFill>
                <a:latin typeface="Atkinson Hyperlegible"/>
                <a:cs typeface="Atkinson Hyperlegible"/>
              </a:rPr>
              <a:t> </a:t>
            </a:r>
            <a:r>
              <a:rPr lang="en-GB" sz="996" b="1" spc="-20">
                <a:solidFill>
                  <a:srgbClr val="FFFFFF"/>
                </a:solidFill>
                <a:latin typeface="Atkinson Hyperlegible"/>
                <a:cs typeface="Atkinson Hyperlegible"/>
              </a:rPr>
              <a:t>Z</a:t>
            </a:r>
            <a:r>
              <a:rPr sz="996" b="1" spc="-20" err="1">
                <a:solidFill>
                  <a:srgbClr val="FFFFFF"/>
                </a:solidFill>
                <a:latin typeface="Atkinson Hyperlegible"/>
                <a:cs typeface="Atkinson Hyperlegible"/>
              </a:rPr>
              <a:t>ero</a:t>
            </a:r>
            <a:endParaRPr sz="996">
              <a:latin typeface="Atkinson Hyperlegible"/>
              <a:cs typeface="Atkinson Hyperlegible"/>
            </a:endParaRPr>
          </a:p>
        </p:txBody>
      </p:sp>
      <p:sp>
        <p:nvSpPr>
          <p:cNvPr id="7" name="Vertical Text Placeholder 8">
            <a:extLst>
              <a:ext uri="{FF2B5EF4-FFF2-40B4-BE49-F238E27FC236}">
                <a16:creationId xmlns:a16="http://schemas.microsoft.com/office/drawing/2014/main" id="{0718D10F-1F9C-01BB-9DAF-2ADD61FF889F}"/>
              </a:ext>
            </a:extLst>
          </p:cNvPr>
          <p:cNvSpPr>
            <a:spLocks noGrp="1"/>
          </p:cNvSpPr>
          <p:nvPr>
            <p:ph type="body" orient="vert" sz="quarter" idx="22" hasCustomPrompt="1"/>
          </p:nvPr>
        </p:nvSpPr>
        <p:spPr>
          <a:xfrm>
            <a:off x="11676996" y="4540728"/>
            <a:ext cx="153247" cy="1613182"/>
          </a:xfrm>
        </p:spPr>
        <p:txBody>
          <a:bodyPr vert="eaVert"/>
          <a:lstStyle>
            <a:lvl1pPr>
              <a:defRPr sz="996">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Presentation Title</a:t>
            </a:r>
          </a:p>
        </p:txBody>
      </p:sp>
    </p:spTree>
    <p:extLst>
      <p:ext uri="{BB962C8B-B14F-4D97-AF65-F5344CB8AC3E}">
        <p14:creationId xmlns:p14="http://schemas.microsoft.com/office/powerpoint/2010/main" val="28920451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ntent with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159103" y="952500"/>
            <a:ext cx="3239262" cy="1582882"/>
          </a:xfrm>
        </p:spPr>
        <p:txBody>
          <a:bodyPr anchor="b"/>
          <a:lstStyle/>
          <a:p>
            <a:r>
              <a:rPr lang="en-US"/>
              <a:t>Click to edit Master title style</a:t>
            </a:r>
          </a:p>
        </p:txBody>
      </p:sp>
      <p:sp>
        <p:nvSpPr>
          <p:cNvPr id="12" name="Picture Placeholder 11">
            <a:extLst>
              <a:ext uri="{FF2B5EF4-FFF2-40B4-BE49-F238E27FC236}">
                <a16:creationId xmlns:a16="http://schemas.microsoft.com/office/drawing/2014/main" id="{F8A45037-DD9A-9287-B37A-49CD4CC3CAFB}"/>
              </a:ext>
            </a:extLst>
          </p:cNvPr>
          <p:cNvSpPr>
            <a:spLocks noGrp="1"/>
          </p:cNvSpPr>
          <p:nvPr>
            <p:ph type="pic" sz="quarter" idx="15" hasCustomPrompt="1"/>
          </p:nvPr>
        </p:nvSpPr>
        <p:spPr>
          <a:xfrm>
            <a:off x="0" y="0"/>
            <a:ext cx="7620000" cy="6858001"/>
          </a:xfrm>
          <a:blipFill>
            <a:blip r:embed="rId2">
              <a:alphaModFix amt="60000"/>
            </a:blip>
            <a:stretch>
              <a:fillRect/>
            </a:stretch>
          </a:blipFill>
        </p:spPr>
        <p:txBody>
          <a:bodyPr/>
          <a:lstStyle>
            <a:lvl1pPr>
              <a:defRPr/>
            </a:lvl1pPr>
          </a:lstStyle>
          <a:p>
            <a:r>
              <a:rPr lang="en-US"/>
              <a:t>   </a:t>
            </a:r>
          </a:p>
        </p:txBody>
      </p:sp>
      <p:sp>
        <p:nvSpPr>
          <p:cNvPr id="4" name="Date Placeholder 3">
            <a:extLst>
              <a:ext uri="{FF2B5EF4-FFF2-40B4-BE49-F238E27FC236}">
                <a16:creationId xmlns:a16="http://schemas.microsoft.com/office/drawing/2014/main" id="{1762B38A-33A6-F8AC-C9B9-FA400D29071B}"/>
              </a:ext>
            </a:extLst>
          </p:cNvPr>
          <p:cNvSpPr>
            <a:spLocks noGrp="1"/>
          </p:cNvSpPr>
          <p:nvPr>
            <p:ph type="dt" sz="half" idx="16"/>
          </p:nvPr>
        </p:nvSpPr>
        <p:spPr>
          <a:xfrm>
            <a:off x="381000" y="210114"/>
            <a:ext cx="1413537" cy="365760"/>
          </a:xfrm>
        </p:spPr>
        <p:txBody>
          <a:bodyPr/>
          <a:lstStyle/>
          <a:p>
            <a:fld id="{52D95AE2-CFB9-4B68-957C-4721356B27A9}" type="datetime1">
              <a:rPr lang="en-US" smtClean="0"/>
              <a:t>6/24/2026</a:t>
            </a:fld>
            <a:endParaRPr lang="en-US"/>
          </a:p>
        </p:txBody>
      </p:sp>
      <p:sp>
        <p:nvSpPr>
          <p:cNvPr id="11" name="Footer Placeholder 10">
            <a:extLst>
              <a:ext uri="{FF2B5EF4-FFF2-40B4-BE49-F238E27FC236}">
                <a16:creationId xmlns:a16="http://schemas.microsoft.com/office/drawing/2014/main" id="{6F5CC625-CD4F-F9C5-5E5D-05B78AE7CEE1}"/>
              </a:ext>
            </a:extLst>
          </p:cNvPr>
          <p:cNvSpPr>
            <a:spLocks noGrp="1"/>
          </p:cNvSpPr>
          <p:nvPr>
            <p:ph type="ftr" sz="quarter" idx="17"/>
          </p:nvPr>
        </p:nvSpPr>
        <p:spPr>
          <a:xfrm>
            <a:off x="8150916" y="210114"/>
            <a:ext cx="2333520" cy="365760"/>
          </a:xfrm>
        </p:spPr>
        <p:txBody>
          <a:bodyPr/>
          <a:lstStyle/>
          <a:p>
            <a:r>
              <a:rPr lang="en-US"/>
              <a:t>Sample Footer Text</a:t>
            </a:r>
          </a:p>
        </p:txBody>
      </p:sp>
      <p:sp>
        <p:nvSpPr>
          <p:cNvPr id="13" name="Slide Number Placeholder 12">
            <a:extLst>
              <a:ext uri="{FF2B5EF4-FFF2-40B4-BE49-F238E27FC236}">
                <a16:creationId xmlns:a16="http://schemas.microsoft.com/office/drawing/2014/main" id="{E5B1B358-15B5-2BEF-0B1B-0BC9F05FFA1A}"/>
              </a:ext>
            </a:extLst>
          </p:cNvPr>
          <p:cNvSpPr>
            <a:spLocks noGrp="1"/>
          </p:cNvSpPr>
          <p:nvPr>
            <p:ph type="sldNum" sz="quarter" idx="18"/>
          </p:nvPr>
        </p:nvSpPr>
        <p:spPr/>
        <p:txBody>
          <a:bodyPr/>
          <a:lstStyle/>
          <a:p>
            <a:fld id="{5E0677F5-4A8A-4BF1-96BE-3BAE8FBAFE2E}" type="slidenum">
              <a:rPr lang="en-US" smtClean="0"/>
              <a:t>‹#›</a:t>
            </a:fld>
            <a:endParaRPr lang="en-US"/>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159103" y="3103929"/>
            <a:ext cx="3239262" cy="3109836"/>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A2AF1B15-A912-4D71-3A1C-A97F524B9DE0}"/>
              </a:ext>
            </a:extLst>
          </p:cNvPr>
          <p:cNvCxnSpPr>
            <a:cxnSpLocks/>
          </p:cNvCxnSpPr>
          <p:nvPr/>
        </p:nvCxnSpPr>
        <p:spPr>
          <a:xfrm flipH="1">
            <a:off x="8237415" y="2811277"/>
            <a:ext cx="3246138" cy="0"/>
          </a:xfrm>
          <a:prstGeom prst="line">
            <a:avLst/>
          </a:prstGeom>
          <a:ln w="6350">
            <a:solidFill>
              <a:schemeClr val="tx1">
                <a:lumMod val="75000"/>
                <a:alpha val="34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792802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bg>
      <p:bgPr>
        <a:solidFill>
          <a:schemeClr val="bg1"/>
        </a:solidFill>
        <a:effectLst/>
      </p:bgPr>
    </p:bg>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424C2A87-BF7E-11FC-30A6-FFF574625DE8}"/>
              </a:ext>
            </a:extLst>
          </p:cNvPr>
          <p:cNvSpPr/>
          <p:nvPr userDrawn="1"/>
        </p:nvSpPr>
        <p:spPr>
          <a:xfrm>
            <a:off x="0" y="-12"/>
            <a:ext cx="12189471" cy="6857367"/>
          </a:xfrm>
          <a:custGeom>
            <a:avLst/>
            <a:gdLst/>
            <a:ahLst/>
            <a:cxnLst/>
            <a:rect l="l" t="t" r="r" b="b"/>
            <a:pathLst>
              <a:path w="12240260" h="6876415">
                <a:moveTo>
                  <a:pt x="12239993" y="0"/>
                </a:moveTo>
                <a:lnTo>
                  <a:pt x="0" y="0"/>
                </a:lnTo>
                <a:lnTo>
                  <a:pt x="0" y="6876008"/>
                </a:lnTo>
                <a:lnTo>
                  <a:pt x="12239993" y="6876008"/>
                </a:lnTo>
                <a:lnTo>
                  <a:pt x="12239993" y="0"/>
                </a:lnTo>
                <a:close/>
              </a:path>
            </a:pathLst>
          </a:custGeom>
          <a:solidFill>
            <a:srgbClr val="252525"/>
          </a:solidFill>
        </p:spPr>
        <p:txBody>
          <a:bodyPr wrap="square" lIns="0" tIns="0" rIns="0" bIns="0" rtlCol="0"/>
          <a:lstStyle/>
          <a:p>
            <a:endParaRPr sz="1793"/>
          </a:p>
        </p:txBody>
      </p:sp>
      <p:pic>
        <p:nvPicPr>
          <p:cNvPr id="11" name="Graphic 10">
            <a:extLst>
              <a:ext uri="{FF2B5EF4-FFF2-40B4-BE49-F238E27FC236}">
                <a16:creationId xmlns:a16="http://schemas.microsoft.com/office/drawing/2014/main" id="{0B00F213-018F-605C-4309-878D4B21086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475201" y="228903"/>
            <a:ext cx="539737" cy="540485"/>
          </a:xfrm>
          <a:prstGeom prst="rect">
            <a:avLst/>
          </a:prstGeom>
        </p:spPr>
      </p:pic>
      <p:sp>
        <p:nvSpPr>
          <p:cNvPr id="22" name="Holder 3">
            <a:extLst>
              <a:ext uri="{FF2B5EF4-FFF2-40B4-BE49-F238E27FC236}">
                <a16:creationId xmlns:a16="http://schemas.microsoft.com/office/drawing/2014/main" id="{914D84CA-CBC7-8FED-68A9-1FC789D7F30C}"/>
              </a:ext>
            </a:extLst>
          </p:cNvPr>
          <p:cNvSpPr>
            <a:spLocks noGrp="1"/>
          </p:cNvSpPr>
          <p:nvPr>
            <p:ph type="body" idx="1"/>
          </p:nvPr>
        </p:nvSpPr>
        <p:spPr>
          <a:xfrm>
            <a:off x="9112723" y="3662930"/>
            <a:ext cx="2143085" cy="183896"/>
          </a:xfrm>
        </p:spPr>
        <p:txBody>
          <a:bodyPr lIns="0" tIns="0" rIns="0" bIns="0"/>
          <a:lstStyle>
            <a:lvl1pPr>
              <a:defRPr sz="1195" dirty="0">
                <a:solidFill>
                  <a:srgbClr val="FFFFFF"/>
                </a:solidFill>
                <a:latin typeface="Atkinson Hyperlegible"/>
                <a:cs typeface="Atkinson Hyperlegible"/>
              </a:defRPr>
            </a:lvl1pPr>
          </a:lstStyle>
          <a:p>
            <a:pPr lvl="0"/>
            <a:r>
              <a:rPr lang="en-GB"/>
              <a:t>Click to edit Master text styles</a:t>
            </a:r>
          </a:p>
        </p:txBody>
      </p:sp>
      <p:sp>
        <p:nvSpPr>
          <p:cNvPr id="23" name="Holder 3">
            <a:extLst>
              <a:ext uri="{FF2B5EF4-FFF2-40B4-BE49-F238E27FC236}">
                <a16:creationId xmlns:a16="http://schemas.microsoft.com/office/drawing/2014/main" id="{F1285DE6-EAC6-A798-D63F-D15A19FF0918}"/>
              </a:ext>
            </a:extLst>
          </p:cNvPr>
          <p:cNvSpPr>
            <a:spLocks noGrp="1"/>
          </p:cNvSpPr>
          <p:nvPr>
            <p:ph type="body" idx="10"/>
          </p:nvPr>
        </p:nvSpPr>
        <p:spPr>
          <a:xfrm>
            <a:off x="9102239" y="3206610"/>
            <a:ext cx="2143085" cy="429092"/>
          </a:xfrm>
        </p:spPr>
        <p:txBody>
          <a:bodyPr lIns="0" tIns="0" rIns="0" bIns="0"/>
          <a:lstStyle>
            <a:lvl1pPr>
              <a:defRPr sz="1394" b="1" spc="-10" dirty="0">
                <a:solidFill>
                  <a:srgbClr val="5FBB46"/>
                </a:solidFill>
                <a:latin typeface="Atkinson Hyperlegible"/>
                <a:cs typeface="Atkinson Hyperlegible"/>
              </a:defRPr>
            </a:lvl1pPr>
          </a:lstStyle>
          <a:p>
            <a:pPr lvl="0"/>
            <a:r>
              <a:rPr lang="en-GB"/>
              <a:t>Click to edit Master text styles</a:t>
            </a:r>
          </a:p>
        </p:txBody>
      </p:sp>
      <p:sp>
        <p:nvSpPr>
          <p:cNvPr id="25" name="Picture Placeholder 24">
            <a:extLst>
              <a:ext uri="{FF2B5EF4-FFF2-40B4-BE49-F238E27FC236}">
                <a16:creationId xmlns:a16="http://schemas.microsoft.com/office/drawing/2014/main" id="{2698E35C-81D9-3ADD-61E1-CD6C186A46C6}"/>
              </a:ext>
            </a:extLst>
          </p:cNvPr>
          <p:cNvSpPr>
            <a:spLocks noGrp="1"/>
          </p:cNvSpPr>
          <p:nvPr>
            <p:ph type="pic" sz="quarter" idx="11"/>
          </p:nvPr>
        </p:nvSpPr>
        <p:spPr>
          <a:xfrm>
            <a:off x="9102238" y="1597336"/>
            <a:ext cx="1365909" cy="553998"/>
          </a:xfrm>
        </p:spPr>
        <p:txBody>
          <a:bodyPr/>
          <a:lstStyle/>
          <a:p>
            <a:r>
              <a:rPr lang="en-GB"/>
              <a:t>Click icon to add picture</a:t>
            </a:r>
            <a:endParaRPr lang="en-US"/>
          </a:p>
        </p:txBody>
      </p:sp>
      <p:sp>
        <p:nvSpPr>
          <p:cNvPr id="26" name="Holder 3">
            <a:extLst>
              <a:ext uri="{FF2B5EF4-FFF2-40B4-BE49-F238E27FC236}">
                <a16:creationId xmlns:a16="http://schemas.microsoft.com/office/drawing/2014/main" id="{A23DAA52-52E2-F8FD-E86C-A28457DFEE49}"/>
              </a:ext>
            </a:extLst>
          </p:cNvPr>
          <p:cNvSpPr>
            <a:spLocks noGrp="1"/>
          </p:cNvSpPr>
          <p:nvPr>
            <p:ph type="body" idx="12"/>
          </p:nvPr>
        </p:nvSpPr>
        <p:spPr>
          <a:xfrm>
            <a:off x="6423859" y="3662930"/>
            <a:ext cx="2143085" cy="183896"/>
          </a:xfrm>
        </p:spPr>
        <p:txBody>
          <a:bodyPr lIns="0" tIns="0" rIns="0" bIns="0"/>
          <a:lstStyle>
            <a:lvl1pPr>
              <a:defRPr sz="1195" dirty="0">
                <a:solidFill>
                  <a:srgbClr val="FFFFFF"/>
                </a:solidFill>
                <a:latin typeface="Atkinson Hyperlegible"/>
                <a:cs typeface="Atkinson Hyperlegible"/>
              </a:defRPr>
            </a:lvl1pPr>
          </a:lstStyle>
          <a:p>
            <a:pPr lvl="0"/>
            <a:r>
              <a:rPr lang="en-GB"/>
              <a:t>Click to edit Master text styles</a:t>
            </a:r>
          </a:p>
        </p:txBody>
      </p:sp>
      <p:sp>
        <p:nvSpPr>
          <p:cNvPr id="27" name="Holder 3">
            <a:extLst>
              <a:ext uri="{FF2B5EF4-FFF2-40B4-BE49-F238E27FC236}">
                <a16:creationId xmlns:a16="http://schemas.microsoft.com/office/drawing/2014/main" id="{D6019E84-2348-BEFD-58E6-AEFBDE8F85CE}"/>
              </a:ext>
            </a:extLst>
          </p:cNvPr>
          <p:cNvSpPr>
            <a:spLocks noGrp="1"/>
          </p:cNvSpPr>
          <p:nvPr>
            <p:ph type="body" idx="13"/>
          </p:nvPr>
        </p:nvSpPr>
        <p:spPr>
          <a:xfrm>
            <a:off x="6413374" y="3206610"/>
            <a:ext cx="2143085" cy="429092"/>
          </a:xfrm>
        </p:spPr>
        <p:txBody>
          <a:bodyPr lIns="0" tIns="0" rIns="0" bIns="0"/>
          <a:lstStyle>
            <a:lvl1pPr>
              <a:defRPr sz="1394" b="1" spc="-10" dirty="0">
                <a:solidFill>
                  <a:srgbClr val="5FBB46"/>
                </a:solidFill>
                <a:latin typeface="Atkinson Hyperlegible"/>
                <a:cs typeface="Atkinson Hyperlegible"/>
              </a:defRPr>
            </a:lvl1pPr>
          </a:lstStyle>
          <a:p>
            <a:pPr lvl="0"/>
            <a:r>
              <a:rPr lang="en-GB"/>
              <a:t>Click to edit Master text styles</a:t>
            </a:r>
          </a:p>
        </p:txBody>
      </p:sp>
      <p:sp>
        <p:nvSpPr>
          <p:cNvPr id="28" name="Picture Placeholder 24">
            <a:extLst>
              <a:ext uri="{FF2B5EF4-FFF2-40B4-BE49-F238E27FC236}">
                <a16:creationId xmlns:a16="http://schemas.microsoft.com/office/drawing/2014/main" id="{A4544034-D791-C12C-5EAB-5EF4EFEF91AA}"/>
              </a:ext>
            </a:extLst>
          </p:cNvPr>
          <p:cNvSpPr>
            <a:spLocks noGrp="1"/>
          </p:cNvSpPr>
          <p:nvPr>
            <p:ph type="pic" sz="quarter" idx="14"/>
          </p:nvPr>
        </p:nvSpPr>
        <p:spPr>
          <a:xfrm>
            <a:off x="6413373" y="1597336"/>
            <a:ext cx="1365909" cy="553998"/>
          </a:xfrm>
        </p:spPr>
        <p:txBody>
          <a:bodyPr/>
          <a:lstStyle/>
          <a:p>
            <a:r>
              <a:rPr lang="en-GB"/>
              <a:t>Click icon to add picture</a:t>
            </a:r>
            <a:endParaRPr lang="en-US"/>
          </a:p>
        </p:txBody>
      </p:sp>
      <p:sp>
        <p:nvSpPr>
          <p:cNvPr id="29" name="Holder 3">
            <a:extLst>
              <a:ext uri="{FF2B5EF4-FFF2-40B4-BE49-F238E27FC236}">
                <a16:creationId xmlns:a16="http://schemas.microsoft.com/office/drawing/2014/main" id="{2CF6A513-BF1A-FEAD-9D4C-2DDA205C3E3C}"/>
              </a:ext>
            </a:extLst>
          </p:cNvPr>
          <p:cNvSpPr>
            <a:spLocks noGrp="1"/>
          </p:cNvSpPr>
          <p:nvPr>
            <p:ph type="body" idx="15"/>
          </p:nvPr>
        </p:nvSpPr>
        <p:spPr>
          <a:xfrm>
            <a:off x="3692041" y="3662930"/>
            <a:ext cx="2143085" cy="183896"/>
          </a:xfrm>
        </p:spPr>
        <p:txBody>
          <a:bodyPr lIns="0" tIns="0" rIns="0" bIns="0"/>
          <a:lstStyle>
            <a:lvl1pPr>
              <a:defRPr sz="1195" dirty="0">
                <a:solidFill>
                  <a:srgbClr val="FFFFFF"/>
                </a:solidFill>
                <a:latin typeface="Atkinson Hyperlegible"/>
                <a:cs typeface="Atkinson Hyperlegible"/>
              </a:defRPr>
            </a:lvl1pPr>
          </a:lstStyle>
          <a:p>
            <a:pPr lvl="0"/>
            <a:r>
              <a:rPr lang="en-GB"/>
              <a:t>Click to edit Master text styles</a:t>
            </a:r>
          </a:p>
        </p:txBody>
      </p:sp>
      <p:sp>
        <p:nvSpPr>
          <p:cNvPr id="30" name="Holder 3">
            <a:extLst>
              <a:ext uri="{FF2B5EF4-FFF2-40B4-BE49-F238E27FC236}">
                <a16:creationId xmlns:a16="http://schemas.microsoft.com/office/drawing/2014/main" id="{ACCDDD63-947B-C353-5EAE-E1C6D4057F99}"/>
              </a:ext>
            </a:extLst>
          </p:cNvPr>
          <p:cNvSpPr>
            <a:spLocks noGrp="1"/>
          </p:cNvSpPr>
          <p:nvPr>
            <p:ph type="body" idx="16"/>
          </p:nvPr>
        </p:nvSpPr>
        <p:spPr>
          <a:xfrm>
            <a:off x="3681557" y="3206610"/>
            <a:ext cx="2143085" cy="429092"/>
          </a:xfrm>
        </p:spPr>
        <p:txBody>
          <a:bodyPr lIns="0" tIns="0" rIns="0" bIns="0"/>
          <a:lstStyle>
            <a:lvl1pPr>
              <a:defRPr sz="1394" b="1" spc="-10" dirty="0">
                <a:solidFill>
                  <a:srgbClr val="5FBB46"/>
                </a:solidFill>
                <a:latin typeface="Atkinson Hyperlegible"/>
                <a:cs typeface="Atkinson Hyperlegible"/>
              </a:defRPr>
            </a:lvl1pPr>
          </a:lstStyle>
          <a:p>
            <a:pPr lvl="0"/>
            <a:r>
              <a:rPr lang="en-GB"/>
              <a:t>Click to edit Master text styles</a:t>
            </a:r>
          </a:p>
        </p:txBody>
      </p:sp>
      <p:sp>
        <p:nvSpPr>
          <p:cNvPr id="31" name="Picture Placeholder 24">
            <a:extLst>
              <a:ext uri="{FF2B5EF4-FFF2-40B4-BE49-F238E27FC236}">
                <a16:creationId xmlns:a16="http://schemas.microsoft.com/office/drawing/2014/main" id="{E224A463-A753-2E65-CF3C-768B67B08CFE}"/>
              </a:ext>
            </a:extLst>
          </p:cNvPr>
          <p:cNvSpPr>
            <a:spLocks noGrp="1"/>
          </p:cNvSpPr>
          <p:nvPr>
            <p:ph type="pic" sz="quarter" idx="17"/>
          </p:nvPr>
        </p:nvSpPr>
        <p:spPr>
          <a:xfrm>
            <a:off x="3681556" y="1597336"/>
            <a:ext cx="1365909" cy="553998"/>
          </a:xfrm>
        </p:spPr>
        <p:txBody>
          <a:bodyPr/>
          <a:lstStyle/>
          <a:p>
            <a:r>
              <a:rPr lang="en-GB"/>
              <a:t>Click icon to add picture</a:t>
            </a:r>
            <a:endParaRPr lang="en-US"/>
          </a:p>
        </p:txBody>
      </p:sp>
      <p:sp>
        <p:nvSpPr>
          <p:cNvPr id="32" name="Holder 3">
            <a:extLst>
              <a:ext uri="{FF2B5EF4-FFF2-40B4-BE49-F238E27FC236}">
                <a16:creationId xmlns:a16="http://schemas.microsoft.com/office/drawing/2014/main" id="{F65D717A-D3B4-A643-89F7-958E25A68734}"/>
              </a:ext>
            </a:extLst>
          </p:cNvPr>
          <p:cNvSpPr>
            <a:spLocks noGrp="1"/>
          </p:cNvSpPr>
          <p:nvPr>
            <p:ph type="body" idx="18"/>
          </p:nvPr>
        </p:nvSpPr>
        <p:spPr>
          <a:xfrm>
            <a:off x="943043" y="3662930"/>
            <a:ext cx="2143085" cy="183896"/>
          </a:xfrm>
        </p:spPr>
        <p:txBody>
          <a:bodyPr lIns="0" tIns="0" rIns="0" bIns="0"/>
          <a:lstStyle>
            <a:lvl1pPr>
              <a:defRPr sz="1195" dirty="0">
                <a:solidFill>
                  <a:srgbClr val="FFFFFF"/>
                </a:solidFill>
                <a:latin typeface="Atkinson Hyperlegible"/>
                <a:cs typeface="Atkinson Hyperlegible"/>
              </a:defRPr>
            </a:lvl1pPr>
          </a:lstStyle>
          <a:p>
            <a:pPr lvl="0"/>
            <a:r>
              <a:rPr lang="en-GB"/>
              <a:t>Click to edit Master text styles</a:t>
            </a:r>
          </a:p>
        </p:txBody>
      </p:sp>
      <p:sp>
        <p:nvSpPr>
          <p:cNvPr id="33" name="Holder 3">
            <a:extLst>
              <a:ext uri="{FF2B5EF4-FFF2-40B4-BE49-F238E27FC236}">
                <a16:creationId xmlns:a16="http://schemas.microsoft.com/office/drawing/2014/main" id="{75A60E6C-F11D-9528-65FF-FBF9F830C76C}"/>
              </a:ext>
            </a:extLst>
          </p:cNvPr>
          <p:cNvSpPr>
            <a:spLocks noGrp="1"/>
          </p:cNvSpPr>
          <p:nvPr>
            <p:ph type="body" idx="19"/>
          </p:nvPr>
        </p:nvSpPr>
        <p:spPr>
          <a:xfrm>
            <a:off x="932559" y="3206610"/>
            <a:ext cx="2143085" cy="429092"/>
          </a:xfrm>
        </p:spPr>
        <p:txBody>
          <a:bodyPr lIns="0" tIns="0" rIns="0" bIns="0"/>
          <a:lstStyle>
            <a:lvl1pPr>
              <a:defRPr sz="1394" b="1" spc="-10" dirty="0">
                <a:solidFill>
                  <a:srgbClr val="5FBB46"/>
                </a:solidFill>
                <a:latin typeface="Atkinson Hyperlegible"/>
                <a:cs typeface="Atkinson Hyperlegible"/>
              </a:defRPr>
            </a:lvl1pPr>
          </a:lstStyle>
          <a:p>
            <a:pPr lvl="0"/>
            <a:r>
              <a:rPr lang="en-GB"/>
              <a:t>Click to edit Master text styles</a:t>
            </a:r>
          </a:p>
        </p:txBody>
      </p:sp>
      <p:sp>
        <p:nvSpPr>
          <p:cNvPr id="34" name="Picture Placeholder 24">
            <a:extLst>
              <a:ext uri="{FF2B5EF4-FFF2-40B4-BE49-F238E27FC236}">
                <a16:creationId xmlns:a16="http://schemas.microsoft.com/office/drawing/2014/main" id="{B4EAF5A2-3144-04B5-8A6F-4F4B53B630E8}"/>
              </a:ext>
            </a:extLst>
          </p:cNvPr>
          <p:cNvSpPr>
            <a:spLocks noGrp="1"/>
          </p:cNvSpPr>
          <p:nvPr>
            <p:ph type="pic" sz="quarter" idx="20"/>
          </p:nvPr>
        </p:nvSpPr>
        <p:spPr>
          <a:xfrm>
            <a:off x="932558" y="1597336"/>
            <a:ext cx="1365909" cy="553998"/>
          </a:xfrm>
        </p:spPr>
        <p:txBody>
          <a:bodyPr/>
          <a:lstStyle/>
          <a:p>
            <a:r>
              <a:rPr lang="en-GB"/>
              <a:t>Click icon to add picture</a:t>
            </a:r>
            <a:endParaRPr lang="en-US"/>
          </a:p>
        </p:txBody>
      </p:sp>
      <p:sp>
        <p:nvSpPr>
          <p:cNvPr id="2" name="Slide Number Placeholder 53">
            <a:extLst>
              <a:ext uri="{FF2B5EF4-FFF2-40B4-BE49-F238E27FC236}">
                <a16:creationId xmlns:a16="http://schemas.microsoft.com/office/drawing/2014/main" id="{1E49ACFD-0BBB-65AA-7E31-5270B29068B5}"/>
              </a:ext>
            </a:extLst>
          </p:cNvPr>
          <p:cNvSpPr>
            <a:spLocks noGrp="1"/>
          </p:cNvSpPr>
          <p:nvPr>
            <p:ph type="sldNum" sz="quarter" idx="7"/>
          </p:nvPr>
        </p:nvSpPr>
        <p:spPr>
          <a:xfrm>
            <a:off x="11483752" y="6377940"/>
            <a:ext cx="539736" cy="276232"/>
          </a:xfrm>
          <a:prstGeom prst="rect">
            <a:avLst/>
          </a:prstGeom>
        </p:spPr>
        <p:txBody>
          <a:bodyPr/>
          <a:lstStyle>
            <a:lvl1pPr algn="ctr">
              <a:defRPr b="1">
                <a:solidFill>
                  <a:schemeClr val="bg1"/>
                </a:solidFill>
              </a:defRPr>
            </a:lvl1pPr>
          </a:lstStyle>
          <a:p>
            <a:fld id="{B6F15528-21DE-4FAA-801E-634DDDAF4B2B}" type="slidenum">
              <a:rPr lang="en-US" smtClean="0">
                <a:latin typeface="+mj-lt"/>
              </a:rPr>
              <a:pPr/>
              <a:t>‹#›</a:t>
            </a:fld>
            <a:endParaRPr lang="en-US">
              <a:latin typeface="+mj-lt"/>
            </a:endParaRPr>
          </a:p>
        </p:txBody>
      </p:sp>
      <p:sp>
        <p:nvSpPr>
          <p:cNvPr id="3" name="object 4">
            <a:extLst>
              <a:ext uri="{FF2B5EF4-FFF2-40B4-BE49-F238E27FC236}">
                <a16:creationId xmlns:a16="http://schemas.microsoft.com/office/drawing/2014/main" id="{D0F8A576-A8B4-1452-1D37-397E244B3D6C}"/>
              </a:ext>
            </a:extLst>
          </p:cNvPr>
          <p:cNvSpPr txBox="1"/>
          <p:nvPr userDrawn="1"/>
        </p:nvSpPr>
        <p:spPr>
          <a:xfrm>
            <a:off x="399982" y="4948779"/>
            <a:ext cx="153247" cy="1478087"/>
          </a:xfrm>
          <a:prstGeom prst="rect">
            <a:avLst/>
          </a:prstGeom>
        </p:spPr>
        <p:txBody>
          <a:bodyPr vert="vert270" wrap="square" lIns="0" tIns="6324" rIns="0" bIns="0" rtlCol="0">
            <a:spAutoFit/>
          </a:bodyPr>
          <a:lstStyle/>
          <a:p>
            <a:pPr marL="12648">
              <a:lnSpc>
                <a:spcPct val="100000"/>
              </a:lnSpc>
              <a:spcBef>
                <a:spcPts val="50"/>
              </a:spcBef>
            </a:pPr>
            <a:r>
              <a:rPr sz="996" b="1" spc="-30">
                <a:solidFill>
                  <a:srgbClr val="FFFFFF"/>
                </a:solidFill>
                <a:latin typeface="Atkinson Hyperlegible"/>
                <a:cs typeface="Atkinson Hyperlegible"/>
              </a:rPr>
              <a:t>Accelerating</a:t>
            </a:r>
            <a:r>
              <a:rPr sz="996" b="1" spc="5">
                <a:solidFill>
                  <a:srgbClr val="FFFFFF"/>
                </a:solidFill>
                <a:latin typeface="Atkinson Hyperlegible"/>
                <a:cs typeface="Atkinson Hyperlegible"/>
              </a:rPr>
              <a:t> </a:t>
            </a:r>
            <a:r>
              <a:rPr lang="en-GB" sz="996" b="1" spc="-35">
                <a:solidFill>
                  <a:srgbClr val="FFFFFF"/>
                </a:solidFill>
                <a:latin typeface="Atkinson Hyperlegible"/>
                <a:cs typeface="Atkinson Hyperlegible"/>
              </a:rPr>
              <a:t>N</a:t>
            </a:r>
            <a:r>
              <a:rPr sz="996" b="1" spc="-35">
                <a:solidFill>
                  <a:srgbClr val="FFFFFF"/>
                </a:solidFill>
                <a:latin typeface="Atkinson Hyperlegible"/>
                <a:cs typeface="Atkinson Hyperlegible"/>
              </a:rPr>
              <a:t>et</a:t>
            </a:r>
            <a:r>
              <a:rPr lang="en-GB" sz="996" b="1" spc="-35">
                <a:solidFill>
                  <a:srgbClr val="FFFFFF"/>
                </a:solidFill>
                <a:latin typeface="Atkinson Hyperlegible"/>
                <a:cs typeface="Atkinson Hyperlegible"/>
              </a:rPr>
              <a:t> </a:t>
            </a:r>
            <a:r>
              <a:rPr lang="en-GB" sz="996" b="1" spc="-20">
                <a:solidFill>
                  <a:srgbClr val="FFFFFF"/>
                </a:solidFill>
                <a:latin typeface="Atkinson Hyperlegible"/>
                <a:cs typeface="Atkinson Hyperlegible"/>
              </a:rPr>
              <a:t>Z</a:t>
            </a:r>
            <a:r>
              <a:rPr sz="996" b="1" spc="-20" err="1">
                <a:solidFill>
                  <a:srgbClr val="FFFFFF"/>
                </a:solidFill>
                <a:latin typeface="Atkinson Hyperlegible"/>
                <a:cs typeface="Atkinson Hyperlegible"/>
              </a:rPr>
              <a:t>ero</a:t>
            </a:r>
            <a:endParaRPr sz="996">
              <a:latin typeface="Atkinson Hyperlegible"/>
              <a:cs typeface="Atkinson Hyperlegible"/>
            </a:endParaRPr>
          </a:p>
        </p:txBody>
      </p:sp>
      <p:sp>
        <p:nvSpPr>
          <p:cNvPr id="4" name="Vertical Text Placeholder 8">
            <a:extLst>
              <a:ext uri="{FF2B5EF4-FFF2-40B4-BE49-F238E27FC236}">
                <a16:creationId xmlns:a16="http://schemas.microsoft.com/office/drawing/2014/main" id="{4E9263FF-1F60-903A-85B2-D26B457357CA}"/>
              </a:ext>
            </a:extLst>
          </p:cNvPr>
          <p:cNvSpPr>
            <a:spLocks noGrp="1"/>
          </p:cNvSpPr>
          <p:nvPr>
            <p:ph type="body" orient="vert" sz="quarter" idx="22" hasCustomPrompt="1"/>
          </p:nvPr>
        </p:nvSpPr>
        <p:spPr>
          <a:xfrm>
            <a:off x="11676996" y="4540728"/>
            <a:ext cx="153247" cy="1613182"/>
          </a:xfrm>
        </p:spPr>
        <p:txBody>
          <a:bodyPr vert="eaVert"/>
          <a:lstStyle>
            <a:lvl1pPr>
              <a:defRPr sz="996">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Presentation Title</a:t>
            </a:r>
          </a:p>
        </p:txBody>
      </p:sp>
    </p:spTree>
    <p:extLst>
      <p:ext uri="{BB962C8B-B14F-4D97-AF65-F5344CB8AC3E}">
        <p14:creationId xmlns:p14="http://schemas.microsoft.com/office/powerpoint/2010/main" val="286713216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preserve="1" userDrawn="1">
  <p:cSld name="19_Title and Content">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0B00F213-018F-605C-4309-878D4B21086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475201" y="228903"/>
            <a:ext cx="539737" cy="540485"/>
          </a:xfrm>
          <a:prstGeom prst="rect">
            <a:avLst/>
          </a:prstGeom>
        </p:spPr>
      </p:pic>
      <p:sp>
        <p:nvSpPr>
          <p:cNvPr id="22" name="Holder 3">
            <a:extLst>
              <a:ext uri="{FF2B5EF4-FFF2-40B4-BE49-F238E27FC236}">
                <a16:creationId xmlns:a16="http://schemas.microsoft.com/office/drawing/2014/main" id="{914D84CA-CBC7-8FED-68A9-1FC789D7F30C}"/>
              </a:ext>
            </a:extLst>
          </p:cNvPr>
          <p:cNvSpPr>
            <a:spLocks noGrp="1"/>
          </p:cNvSpPr>
          <p:nvPr>
            <p:ph type="body" idx="1"/>
          </p:nvPr>
        </p:nvSpPr>
        <p:spPr>
          <a:xfrm>
            <a:off x="9112723" y="3662930"/>
            <a:ext cx="2143085" cy="184154"/>
          </a:xfrm>
        </p:spPr>
        <p:txBody>
          <a:bodyPr lIns="0" tIns="0" rIns="0" bIns="0"/>
          <a:lstStyle>
            <a:lvl1pPr>
              <a:defRPr sz="1195" dirty="0">
                <a:solidFill>
                  <a:schemeClr val="tx1"/>
                </a:solidFill>
                <a:latin typeface="Atkinson Hyperlegible"/>
                <a:cs typeface="Atkinson Hyperlegible"/>
              </a:defRPr>
            </a:lvl1pPr>
          </a:lstStyle>
          <a:p>
            <a:pPr lvl="0"/>
            <a:r>
              <a:rPr lang="en-GB"/>
              <a:t>Click to edit Master text styles</a:t>
            </a:r>
          </a:p>
        </p:txBody>
      </p:sp>
      <p:sp>
        <p:nvSpPr>
          <p:cNvPr id="23" name="Holder 3">
            <a:extLst>
              <a:ext uri="{FF2B5EF4-FFF2-40B4-BE49-F238E27FC236}">
                <a16:creationId xmlns:a16="http://schemas.microsoft.com/office/drawing/2014/main" id="{F1285DE6-EAC6-A798-D63F-D15A19FF0918}"/>
              </a:ext>
            </a:extLst>
          </p:cNvPr>
          <p:cNvSpPr>
            <a:spLocks noGrp="1"/>
          </p:cNvSpPr>
          <p:nvPr>
            <p:ph type="body" idx="10"/>
          </p:nvPr>
        </p:nvSpPr>
        <p:spPr>
          <a:xfrm>
            <a:off x="9102239" y="3206610"/>
            <a:ext cx="2143085" cy="429092"/>
          </a:xfrm>
        </p:spPr>
        <p:txBody>
          <a:bodyPr lIns="0" tIns="0" rIns="0" bIns="0"/>
          <a:lstStyle>
            <a:lvl1pPr>
              <a:defRPr sz="1394" b="1" spc="-10" dirty="0">
                <a:solidFill>
                  <a:srgbClr val="5FBB46"/>
                </a:solidFill>
                <a:latin typeface="Atkinson Hyperlegible"/>
                <a:cs typeface="Atkinson Hyperlegible"/>
              </a:defRPr>
            </a:lvl1pPr>
          </a:lstStyle>
          <a:p>
            <a:pPr lvl="0"/>
            <a:r>
              <a:rPr lang="en-GB"/>
              <a:t>Click to edit Master text styles</a:t>
            </a:r>
          </a:p>
        </p:txBody>
      </p:sp>
      <p:sp>
        <p:nvSpPr>
          <p:cNvPr id="25" name="Picture Placeholder 24">
            <a:extLst>
              <a:ext uri="{FF2B5EF4-FFF2-40B4-BE49-F238E27FC236}">
                <a16:creationId xmlns:a16="http://schemas.microsoft.com/office/drawing/2014/main" id="{2698E35C-81D9-3ADD-61E1-CD6C186A46C6}"/>
              </a:ext>
            </a:extLst>
          </p:cNvPr>
          <p:cNvSpPr>
            <a:spLocks noGrp="1"/>
          </p:cNvSpPr>
          <p:nvPr>
            <p:ph type="pic" sz="quarter" idx="11"/>
          </p:nvPr>
        </p:nvSpPr>
        <p:spPr>
          <a:xfrm>
            <a:off x="9102238" y="1597336"/>
            <a:ext cx="1365909" cy="553998"/>
          </a:xfrm>
        </p:spPr>
        <p:txBody>
          <a:bodyPr/>
          <a:lstStyle/>
          <a:p>
            <a:r>
              <a:rPr lang="en-GB"/>
              <a:t>Click icon to add picture</a:t>
            </a:r>
            <a:endParaRPr lang="en-US"/>
          </a:p>
        </p:txBody>
      </p:sp>
      <p:sp>
        <p:nvSpPr>
          <p:cNvPr id="26" name="Holder 3">
            <a:extLst>
              <a:ext uri="{FF2B5EF4-FFF2-40B4-BE49-F238E27FC236}">
                <a16:creationId xmlns:a16="http://schemas.microsoft.com/office/drawing/2014/main" id="{A23DAA52-52E2-F8FD-E86C-A28457DFEE49}"/>
              </a:ext>
            </a:extLst>
          </p:cNvPr>
          <p:cNvSpPr>
            <a:spLocks noGrp="1"/>
          </p:cNvSpPr>
          <p:nvPr>
            <p:ph type="body" idx="12"/>
          </p:nvPr>
        </p:nvSpPr>
        <p:spPr>
          <a:xfrm>
            <a:off x="6423859" y="3662930"/>
            <a:ext cx="2143085" cy="184154"/>
          </a:xfrm>
        </p:spPr>
        <p:txBody>
          <a:bodyPr lIns="0" tIns="0" rIns="0" bIns="0"/>
          <a:lstStyle>
            <a:lvl1pPr>
              <a:defRPr sz="1195" dirty="0">
                <a:solidFill>
                  <a:schemeClr val="tx1"/>
                </a:solidFill>
                <a:latin typeface="Atkinson Hyperlegible"/>
                <a:cs typeface="Atkinson Hyperlegible"/>
              </a:defRPr>
            </a:lvl1pPr>
          </a:lstStyle>
          <a:p>
            <a:pPr lvl="0"/>
            <a:r>
              <a:rPr lang="en-GB"/>
              <a:t>Click to edit Master text styles</a:t>
            </a:r>
          </a:p>
        </p:txBody>
      </p:sp>
      <p:sp>
        <p:nvSpPr>
          <p:cNvPr id="27" name="Holder 3">
            <a:extLst>
              <a:ext uri="{FF2B5EF4-FFF2-40B4-BE49-F238E27FC236}">
                <a16:creationId xmlns:a16="http://schemas.microsoft.com/office/drawing/2014/main" id="{D6019E84-2348-BEFD-58E6-AEFBDE8F85CE}"/>
              </a:ext>
            </a:extLst>
          </p:cNvPr>
          <p:cNvSpPr>
            <a:spLocks noGrp="1"/>
          </p:cNvSpPr>
          <p:nvPr>
            <p:ph type="body" idx="13"/>
          </p:nvPr>
        </p:nvSpPr>
        <p:spPr>
          <a:xfrm>
            <a:off x="6413374" y="3206610"/>
            <a:ext cx="2143085" cy="429092"/>
          </a:xfrm>
        </p:spPr>
        <p:txBody>
          <a:bodyPr lIns="0" tIns="0" rIns="0" bIns="0"/>
          <a:lstStyle>
            <a:lvl1pPr>
              <a:defRPr sz="1394" b="1" spc="-10" dirty="0">
                <a:solidFill>
                  <a:srgbClr val="5FBB46"/>
                </a:solidFill>
                <a:latin typeface="Atkinson Hyperlegible"/>
                <a:cs typeface="Atkinson Hyperlegible"/>
              </a:defRPr>
            </a:lvl1pPr>
          </a:lstStyle>
          <a:p>
            <a:pPr lvl="0"/>
            <a:r>
              <a:rPr lang="en-GB"/>
              <a:t>Click to edit Master text styles</a:t>
            </a:r>
          </a:p>
        </p:txBody>
      </p:sp>
      <p:sp>
        <p:nvSpPr>
          <p:cNvPr id="28" name="Picture Placeholder 24">
            <a:extLst>
              <a:ext uri="{FF2B5EF4-FFF2-40B4-BE49-F238E27FC236}">
                <a16:creationId xmlns:a16="http://schemas.microsoft.com/office/drawing/2014/main" id="{A4544034-D791-C12C-5EAB-5EF4EFEF91AA}"/>
              </a:ext>
            </a:extLst>
          </p:cNvPr>
          <p:cNvSpPr>
            <a:spLocks noGrp="1"/>
          </p:cNvSpPr>
          <p:nvPr>
            <p:ph type="pic" sz="quarter" idx="14"/>
          </p:nvPr>
        </p:nvSpPr>
        <p:spPr>
          <a:xfrm>
            <a:off x="6413373" y="1597336"/>
            <a:ext cx="1365909" cy="553998"/>
          </a:xfrm>
        </p:spPr>
        <p:txBody>
          <a:bodyPr/>
          <a:lstStyle/>
          <a:p>
            <a:r>
              <a:rPr lang="en-GB"/>
              <a:t>Click icon to add picture</a:t>
            </a:r>
            <a:endParaRPr lang="en-US"/>
          </a:p>
        </p:txBody>
      </p:sp>
      <p:sp>
        <p:nvSpPr>
          <p:cNvPr id="29" name="Holder 3">
            <a:extLst>
              <a:ext uri="{FF2B5EF4-FFF2-40B4-BE49-F238E27FC236}">
                <a16:creationId xmlns:a16="http://schemas.microsoft.com/office/drawing/2014/main" id="{2CF6A513-BF1A-FEAD-9D4C-2DDA205C3E3C}"/>
              </a:ext>
            </a:extLst>
          </p:cNvPr>
          <p:cNvSpPr>
            <a:spLocks noGrp="1"/>
          </p:cNvSpPr>
          <p:nvPr>
            <p:ph type="body" idx="15"/>
          </p:nvPr>
        </p:nvSpPr>
        <p:spPr>
          <a:xfrm>
            <a:off x="3692041" y="3662930"/>
            <a:ext cx="2143085" cy="184154"/>
          </a:xfrm>
        </p:spPr>
        <p:txBody>
          <a:bodyPr lIns="0" tIns="0" rIns="0" bIns="0"/>
          <a:lstStyle>
            <a:lvl1pPr>
              <a:defRPr sz="1195" dirty="0">
                <a:solidFill>
                  <a:schemeClr val="tx1"/>
                </a:solidFill>
                <a:latin typeface="Atkinson Hyperlegible"/>
                <a:cs typeface="Atkinson Hyperlegible"/>
              </a:defRPr>
            </a:lvl1pPr>
          </a:lstStyle>
          <a:p>
            <a:pPr lvl="0"/>
            <a:r>
              <a:rPr lang="en-GB"/>
              <a:t>Click to edit Master text styles</a:t>
            </a:r>
          </a:p>
        </p:txBody>
      </p:sp>
      <p:sp>
        <p:nvSpPr>
          <p:cNvPr id="30" name="Holder 3">
            <a:extLst>
              <a:ext uri="{FF2B5EF4-FFF2-40B4-BE49-F238E27FC236}">
                <a16:creationId xmlns:a16="http://schemas.microsoft.com/office/drawing/2014/main" id="{ACCDDD63-947B-C353-5EAE-E1C6D4057F99}"/>
              </a:ext>
            </a:extLst>
          </p:cNvPr>
          <p:cNvSpPr>
            <a:spLocks noGrp="1"/>
          </p:cNvSpPr>
          <p:nvPr>
            <p:ph type="body" idx="16"/>
          </p:nvPr>
        </p:nvSpPr>
        <p:spPr>
          <a:xfrm>
            <a:off x="3681557" y="3206610"/>
            <a:ext cx="2143085" cy="429092"/>
          </a:xfrm>
        </p:spPr>
        <p:txBody>
          <a:bodyPr lIns="0" tIns="0" rIns="0" bIns="0"/>
          <a:lstStyle>
            <a:lvl1pPr>
              <a:defRPr sz="1394" b="1" spc="-10" dirty="0">
                <a:solidFill>
                  <a:srgbClr val="5FBB46"/>
                </a:solidFill>
                <a:latin typeface="Atkinson Hyperlegible"/>
                <a:cs typeface="Atkinson Hyperlegible"/>
              </a:defRPr>
            </a:lvl1pPr>
          </a:lstStyle>
          <a:p>
            <a:pPr lvl="0"/>
            <a:r>
              <a:rPr lang="en-GB"/>
              <a:t>Click to edit Master text styles</a:t>
            </a:r>
          </a:p>
        </p:txBody>
      </p:sp>
      <p:sp>
        <p:nvSpPr>
          <p:cNvPr id="31" name="Picture Placeholder 24">
            <a:extLst>
              <a:ext uri="{FF2B5EF4-FFF2-40B4-BE49-F238E27FC236}">
                <a16:creationId xmlns:a16="http://schemas.microsoft.com/office/drawing/2014/main" id="{E224A463-A753-2E65-CF3C-768B67B08CFE}"/>
              </a:ext>
            </a:extLst>
          </p:cNvPr>
          <p:cNvSpPr>
            <a:spLocks noGrp="1"/>
          </p:cNvSpPr>
          <p:nvPr>
            <p:ph type="pic" sz="quarter" idx="17"/>
          </p:nvPr>
        </p:nvSpPr>
        <p:spPr>
          <a:xfrm>
            <a:off x="3681556" y="1597336"/>
            <a:ext cx="1365909" cy="553998"/>
          </a:xfrm>
        </p:spPr>
        <p:txBody>
          <a:bodyPr/>
          <a:lstStyle/>
          <a:p>
            <a:r>
              <a:rPr lang="en-GB"/>
              <a:t>Click icon to add picture</a:t>
            </a:r>
            <a:endParaRPr lang="en-US"/>
          </a:p>
        </p:txBody>
      </p:sp>
      <p:sp>
        <p:nvSpPr>
          <p:cNvPr id="32" name="Holder 3">
            <a:extLst>
              <a:ext uri="{FF2B5EF4-FFF2-40B4-BE49-F238E27FC236}">
                <a16:creationId xmlns:a16="http://schemas.microsoft.com/office/drawing/2014/main" id="{F65D717A-D3B4-A643-89F7-958E25A68734}"/>
              </a:ext>
            </a:extLst>
          </p:cNvPr>
          <p:cNvSpPr>
            <a:spLocks noGrp="1"/>
          </p:cNvSpPr>
          <p:nvPr>
            <p:ph type="body" idx="18"/>
          </p:nvPr>
        </p:nvSpPr>
        <p:spPr>
          <a:xfrm>
            <a:off x="943043" y="3662930"/>
            <a:ext cx="2143085" cy="184154"/>
          </a:xfrm>
        </p:spPr>
        <p:txBody>
          <a:bodyPr lIns="0" tIns="0" rIns="0" bIns="0"/>
          <a:lstStyle>
            <a:lvl1pPr>
              <a:defRPr sz="1195" dirty="0">
                <a:solidFill>
                  <a:schemeClr val="tx1"/>
                </a:solidFill>
                <a:latin typeface="Atkinson Hyperlegible"/>
                <a:cs typeface="Atkinson Hyperlegible"/>
              </a:defRPr>
            </a:lvl1pPr>
          </a:lstStyle>
          <a:p>
            <a:pPr lvl="0"/>
            <a:r>
              <a:rPr lang="en-GB"/>
              <a:t>Click to edit Master text styles</a:t>
            </a:r>
          </a:p>
        </p:txBody>
      </p:sp>
      <p:sp>
        <p:nvSpPr>
          <p:cNvPr id="33" name="Holder 3">
            <a:extLst>
              <a:ext uri="{FF2B5EF4-FFF2-40B4-BE49-F238E27FC236}">
                <a16:creationId xmlns:a16="http://schemas.microsoft.com/office/drawing/2014/main" id="{75A60E6C-F11D-9528-65FF-FBF9F830C76C}"/>
              </a:ext>
            </a:extLst>
          </p:cNvPr>
          <p:cNvSpPr>
            <a:spLocks noGrp="1"/>
          </p:cNvSpPr>
          <p:nvPr>
            <p:ph type="body" idx="19"/>
          </p:nvPr>
        </p:nvSpPr>
        <p:spPr>
          <a:xfrm>
            <a:off x="932559" y="3206610"/>
            <a:ext cx="2143085" cy="429092"/>
          </a:xfrm>
        </p:spPr>
        <p:txBody>
          <a:bodyPr lIns="0" tIns="0" rIns="0" bIns="0"/>
          <a:lstStyle>
            <a:lvl1pPr>
              <a:defRPr sz="1394" b="1" spc="-10" dirty="0">
                <a:solidFill>
                  <a:srgbClr val="5FBB46"/>
                </a:solidFill>
                <a:latin typeface="Atkinson Hyperlegible"/>
                <a:cs typeface="Atkinson Hyperlegible"/>
              </a:defRPr>
            </a:lvl1pPr>
          </a:lstStyle>
          <a:p>
            <a:pPr lvl="0"/>
            <a:r>
              <a:rPr lang="en-GB"/>
              <a:t>Click to edit Master text styles</a:t>
            </a:r>
          </a:p>
        </p:txBody>
      </p:sp>
      <p:sp>
        <p:nvSpPr>
          <p:cNvPr id="34" name="Picture Placeholder 24">
            <a:extLst>
              <a:ext uri="{FF2B5EF4-FFF2-40B4-BE49-F238E27FC236}">
                <a16:creationId xmlns:a16="http://schemas.microsoft.com/office/drawing/2014/main" id="{B4EAF5A2-3144-04B5-8A6F-4F4B53B630E8}"/>
              </a:ext>
            </a:extLst>
          </p:cNvPr>
          <p:cNvSpPr>
            <a:spLocks noGrp="1"/>
          </p:cNvSpPr>
          <p:nvPr>
            <p:ph type="pic" sz="quarter" idx="20"/>
          </p:nvPr>
        </p:nvSpPr>
        <p:spPr>
          <a:xfrm>
            <a:off x="932558" y="1597336"/>
            <a:ext cx="1365909" cy="553998"/>
          </a:xfrm>
        </p:spPr>
        <p:txBody>
          <a:bodyPr/>
          <a:lstStyle/>
          <a:p>
            <a:r>
              <a:rPr lang="en-GB"/>
              <a:t>Click icon to add picture</a:t>
            </a:r>
            <a:endParaRPr lang="en-US"/>
          </a:p>
        </p:txBody>
      </p:sp>
      <p:sp>
        <p:nvSpPr>
          <p:cNvPr id="2" name="Slide Number Placeholder 53">
            <a:extLst>
              <a:ext uri="{FF2B5EF4-FFF2-40B4-BE49-F238E27FC236}">
                <a16:creationId xmlns:a16="http://schemas.microsoft.com/office/drawing/2014/main" id="{1E49ACFD-0BBB-65AA-7E31-5270B29068B5}"/>
              </a:ext>
            </a:extLst>
          </p:cNvPr>
          <p:cNvSpPr>
            <a:spLocks noGrp="1"/>
          </p:cNvSpPr>
          <p:nvPr>
            <p:ph type="sldNum" sz="quarter" idx="7"/>
          </p:nvPr>
        </p:nvSpPr>
        <p:spPr>
          <a:xfrm>
            <a:off x="11483752" y="6377940"/>
            <a:ext cx="539736" cy="276232"/>
          </a:xfrm>
          <a:prstGeom prst="rect">
            <a:avLst/>
          </a:prstGeom>
        </p:spPr>
        <p:txBody>
          <a:bodyPr/>
          <a:lstStyle>
            <a:lvl1pPr algn="ctr">
              <a:defRPr b="1">
                <a:solidFill>
                  <a:schemeClr val="tx1"/>
                </a:solidFill>
              </a:defRPr>
            </a:lvl1pPr>
          </a:lstStyle>
          <a:p>
            <a:fld id="{B6F15528-21DE-4FAA-801E-634DDDAF4B2B}" type="slidenum">
              <a:rPr lang="en-US" smtClean="0">
                <a:latin typeface="+mj-lt"/>
              </a:rPr>
              <a:pPr/>
              <a:t>‹#›</a:t>
            </a:fld>
            <a:endParaRPr lang="en-US">
              <a:latin typeface="+mj-lt"/>
            </a:endParaRPr>
          </a:p>
        </p:txBody>
      </p:sp>
      <p:sp>
        <p:nvSpPr>
          <p:cNvPr id="3" name="object 4">
            <a:extLst>
              <a:ext uri="{FF2B5EF4-FFF2-40B4-BE49-F238E27FC236}">
                <a16:creationId xmlns:a16="http://schemas.microsoft.com/office/drawing/2014/main" id="{D0F8A576-A8B4-1452-1D37-397E244B3D6C}"/>
              </a:ext>
            </a:extLst>
          </p:cNvPr>
          <p:cNvSpPr txBox="1"/>
          <p:nvPr userDrawn="1"/>
        </p:nvSpPr>
        <p:spPr>
          <a:xfrm>
            <a:off x="399982" y="4948779"/>
            <a:ext cx="153247" cy="1478087"/>
          </a:xfrm>
          <a:prstGeom prst="rect">
            <a:avLst/>
          </a:prstGeom>
        </p:spPr>
        <p:txBody>
          <a:bodyPr vert="vert270" wrap="square" lIns="0" tIns="6324" rIns="0" bIns="0" rtlCol="0">
            <a:spAutoFit/>
          </a:bodyPr>
          <a:lstStyle/>
          <a:p>
            <a:pPr marL="12648">
              <a:lnSpc>
                <a:spcPct val="100000"/>
              </a:lnSpc>
              <a:spcBef>
                <a:spcPts val="50"/>
              </a:spcBef>
            </a:pPr>
            <a:r>
              <a:rPr sz="996" b="1" spc="-30">
                <a:solidFill>
                  <a:schemeClr val="tx1"/>
                </a:solidFill>
                <a:latin typeface="Atkinson Hyperlegible"/>
                <a:cs typeface="Atkinson Hyperlegible"/>
              </a:rPr>
              <a:t>Accelerating</a:t>
            </a:r>
            <a:r>
              <a:rPr sz="996" b="1" spc="5">
                <a:solidFill>
                  <a:schemeClr val="tx1"/>
                </a:solidFill>
                <a:latin typeface="Atkinson Hyperlegible"/>
                <a:cs typeface="Atkinson Hyperlegible"/>
              </a:rPr>
              <a:t> </a:t>
            </a:r>
            <a:r>
              <a:rPr lang="en-GB" sz="996" b="1" spc="-35">
                <a:solidFill>
                  <a:schemeClr val="tx1"/>
                </a:solidFill>
                <a:latin typeface="Atkinson Hyperlegible"/>
                <a:cs typeface="Atkinson Hyperlegible"/>
              </a:rPr>
              <a:t>N</a:t>
            </a:r>
            <a:r>
              <a:rPr sz="996" b="1" spc="-35">
                <a:solidFill>
                  <a:schemeClr val="tx1"/>
                </a:solidFill>
                <a:latin typeface="Atkinson Hyperlegible"/>
                <a:cs typeface="Atkinson Hyperlegible"/>
              </a:rPr>
              <a:t>et</a:t>
            </a:r>
            <a:r>
              <a:rPr lang="en-GB" sz="996" b="1" spc="-35">
                <a:solidFill>
                  <a:schemeClr val="tx1"/>
                </a:solidFill>
                <a:latin typeface="Atkinson Hyperlegible"/>
                <a:cs typeface="Atkinson Hyperlegible"/>
              </a:rPr>
              <a:t> </a:t>
            </a:r>
            <a:r>
              <a:rPr lang="en-GB" sz="996" b="1" spc="-20">
                <a:solidFill>
                  <a:schemeClr val="tx1"/>
                </a:solidFill>
                <a:latin typeface="Atkinson Hyperlegible"/>
                <a:cs typeface="Atkinson Hyperlegible"/>
              </a:rPr>
              <a:t>Z</a:t>
            </a:r>
            <a:r>
              <a:rPr sz="996" b="1" spc="-20" err="1">
                <a:solidFill>
                  <a:schemeClr val="tx1"/>
                </a:solidFill>
                <a:latin typeface="Atkinson Hyperlegible"/>
                <a:cs typeface="Atkinson Hyperlegible"/>
              </a:rPr>
              <a:t>ero</a:t>
            </a:r>
            <a:endParaRPr sz="996">
              <a:solidFill>
                <a:schemeClr val="tx1"/>
              </a:solidFill>
              <a:latin typeface="Atkinson Hyperlegible"/>
              <a:cs typeface="Atkinson Hyperlegible"/>
            </a:endParaRPr>
          </a:p>
        </p:txBody>
      </p:sp>
      <p:sp>
        <p:nvSpPr>
          <p:cNvPr id="4" name="Vertical Text Placeholder 8">
            <a:extLst>
              <a:ext uri="{FF2B5EF4-FFF2-40B4-BE49-F238E27FC236}">
                <a16:creationId xmlns:a16="http://schemas.microsoft.com/office/drawing/2014/main" id="{935D189B-5E89-037D-0615-682069343F4A}"/>
              </a:ext>
            </a:extLst>
          </p:cNvPr>
          <p:cNvSpPr>
            <a:spLocks noGrp="1"/>
          </p:cNvSpPr>
          <p:nvPr>
            <p:ph type="body" orient="vert" sz="quarter" idx="22" hasCustomPrompt="1"/>
          </p:nvPr>
        </p:nvSpPr>
        <p:spPr>
          <a:xfrm>
            <a:off x="11676996" y="4540728"/>
            <a:ext cx="153247" cy="1613182"/>
          </a:xfrm>
        </p:spPr>
        <p:txBody>
          <a:bodyPr vert="eaVert"/>
          <a:lstStyle>
            <a:lvl1pPr>
              <a:defRPr sz="996">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Presentation Title</a:t>
            </a:r>
          </a:p>
        </p:txBody>
      </p:sp>
    </p:spTree>
    <p:extLst>
      <p:ext uri="{BB962C8B-B14F-4D97-AF65-F5344CB8AC3E}">
        <p14:creationId xmlns:p14="http://schemas.microsoft.com/office/powerpoint/2010/main" val="225680694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bg>
      <p:bgPr>
        <a:solidFill>
          <a:schemeClr val="bg1"/>
        </a:solidFill>
        <a:effectLst/>
      </p:bgPr>
    </p:bg>
    <p:spTree>
      <p:nvGrpSpPr>
        <p:cNvPr id="1" name=""/>
        <p:cNvGrpSpPr/>
        <p:nvPr/>
      </p:nvGrpSpPr>
      <p:grpSpPr>
        <a:xfrm>
          <a:off x="0" y="0"/>
          <a:ext cx="0" cy="0"/>
          <a:chOff x="0" y="0"/>
          <a:chExt cx="0" cy="0"/>
        </a:xfrm>
      </p:grpSpPr>
      <p:pic>
        <p:nvPicPr>
          <p:cNvPr id="12" name="Picture 11" descr="A black and green ribbon&#10;&#10;AI-generated content may be incorrect.">
            <a:extLst>
              <a:ext uri="{FF2B5EF4-FFF2-40B4-BE49-F238E27FC236}">
                <a16:creationId xmlns:a16="http://schemas.microsoft.com/office/drawing/2014/main" id="{8C735F33-7B4B-05B5-A0BC-21DD14F250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29" y="642"/>
            <a:ext cx="12189471" cy="6857359"/>
          </a:xfrm>
          <a:prstGeom prst="rect">
            <a:avLst/>
          </a:prstGeom>
        </p:spPr>
      </p:pic>
      <p:sp>
        <p:nvSpPr>
          <p:cNvPr id="10" name="Slide Number Placeholder 53">
            <a:extLst>
              <a:ext uri="{FF2B5EF4-FFF2-40B4-BE49-F238E27FC236}">
                <a16:creationId xmlns:a16="http://schemas.microsoft.com/office/drawing/2014/main" id="{F1966750-40DA-89AB-6DE0-E3318D93EB41}"/>
              </a:ext>
            </a:extLst>
          </p:cNvPr>
          <p:cNvSpPr>
            <a:spLocks noGrp="1"/>
          </p:cNvSpPr>
          <p:nvPr>
            <p:ph type="sldNum" sz="quarter" idx="7"/>
          </p:nvPr>
        </p:nvSpPr>
        <p:spPr>
          <a:xfrm>
            <a:off x="11483752" y="6377940"/>
            <a:ext cx="539736" cy="276232"/>
          </a:xfrm>
          <a:prstGeom prst="rect">
            <a:avLst/>
          </a:prstGeom>
        </p:spPr>
        <p:txBody>
          <a:bodyPr/>
          <a:lstStyle>
            <a:lvl1pPr algn="ctr">
              <a:defRPr b="1">
                <a:solidFill>
                  <a:schemeClr val="tx1"/>
                </a:solidFill>
              </a:defRPr>
            </a:lvl1pPr>
          </a:lstStyle>
          <a:p>
            <a:fld id="{B6F15528-21DE-4FAA-801E-634DDDAF4B2B}" type="slidenum">
              <a:rPr lang="en-US" smtClean="0">
                <a:latin typeface="+mj-lt"/>
              </a:rPr>
              <a:pPr/>
              <a:t>‹#›</a:t>
            </a:fld>
            <a:endParaRPr lang="en-US">
              <a:latin typeface="+mj-lt"/>
            </a:endParaRPr>
          </a:p>
        </p:txBody>
      </p:sp>
      <p:pic>
        <p:nvPicPr>
          <p:cNvPr id="11" name="Graphic 10">
            <a:extLst>
              <a:ext uri="{FF2B5EF4-FFF2-40B4-BE49-F238E27FC236}">
                <a16:creationId xmlns:a16="http://schemas.microsoft.com/office/drawing/2014/main" id="{0B00F213-018F-605C-4309-878D4B21086E}"/>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11475201" y="228903"/>
            <a:ext cx="539737" cy="540485"/>
          </a:xfrm>
          <a:prstGeom prst="rect">
            <a:avLst/>
          </a:prstGeom>
        </p:spPr>
      </p:pic>
      <p:sp>
        <p:nvSpPr>
          <p:cNvPr id="2" name="Holder 2"/>
          <p:cNvSpPr>
            <a:spLocks noGrp="1"/>
          </p:cNvSpPr>
          <p:nvPr>
            <p:ph type="title"/>
          </p:nvPr>
        </p:nvSpPr>
        <p:spPr>
          <a:xfrm>
            <a:off x="7408431" y="984980"/>
            <a:ext cx="3541243" cy="2078515"/>
          </a:xfrm>
        </p:spPr>
        <p:txBody>
          <a:bodyPr vert="horz" wrap="square" lIns="0" tIns="139700" rIns="0" bIns="0" rtlCol="0">
            <a:spAutoFit/>
          </a:bodyPr>
          <a:lstStyle>
            <a:lvl1pPr>
              <a:lnSpc>
                <a:spcPct val="100000"/>
              </a:lnSpc>
              <a:defRPr lang="en-US" spc="-25" dirty="0">
                <a:solidFill>
                  <a:srgbClr val="FFFFFF"/>
                </a:solidFill>
              </a:defRPr>
            </a:lvl1pPr>
          </a:lstStyle>
          <a:p>
            <a:pPr marL="12648" marR="5059" lvl="0">
              <a:lnSpc>
                <a:spcPts val="4980"/>
              </a:lnSpc>
              <a:spcBef>
                <a:spcPts val="1095"/>
              </a:spcBef>
              <a:tabLst>
                <a:tab pos="808835" algn="l"/>
                <a:tab pos="1319179" algn="l"/>
              </a:tabLst>
            </a:pPr>
            <a:r>
              <a:rPr lang="en-GB"/>
              <a:t>Click to edit Master title style</a:t>
            </a:r>
            <a:endParaRPr lang="en-US"/>
          </a:p>
        </p:txBody>
      </p:sp>
      <p:sp>
        <p:nvSpPr>
          <p:cNvPr id="3" name="Holder 3"/>
          <p:cNvSpPr>
            <a:spLocks noGrp="1"/>
          </p:cNvSpPr>
          <p:nvPr>
            <p:ph type="body" idx="1"/>
          </p:nvPr>
        </p:nvSpPr>
        <p:spPr>
          <a:xfrm>
            <a:off x="7443842" y="2698001"/>
            <a:ext cx="3505832" cy="202059"/>
          </a:xfrm>
        </p:spPr>
        <p:txBody>
          <a:bodyPr vert="horz" wrap="square" lIns="0" tIns="22860" rIns="0" bIns="0" rtlCol="0">
            <a:spAutoFit/>
          </a:bodyPr>
          <a:lstStyle>
            <a:lvl1pPr>
              <a:defRPr sz="1195" b="1" dirty="0">
                <a:solidFill>
                  <a:srgbClr val="252525"/>
                </a:solidFill>
                <a:latin typeface="Atkinson Hyperlegible"/>
                <a:cs typeface="Atkinson Hyperlegible"/>
              </a:defRPr>
            </a:lvl1pPr>
          </a:lstStyle>
          <a:p>
            <a:pPr marL="12648" marR="258017" lvl="0">
              <a:lnSpc>
                <a:spcPts val="1394"/>
              </a:lnSpc>
              <a:spcBef>
                <a:spcPts val="179"/>
              </a:spcBef>
            </a:pPr>
            <a:r>
              <a:rPr lang="en-GB"/>
              <a:t>Click to edit Master text styles</a:t>
            </a:r>
          </a:p>
        </p:txBody>
      </p:sp>
      <p:sp>
        <p:nvSpPr>
          <p:cNvPr id="18" name="Holder 3">
            <a:extLst>
              <a:ext uri="{FF2B5EF4-FFF2-40B4-BE49-F238E27FC236}">
                <a16:creationId xmlns:a16="http://schemas.microsoft.com/office/drawing/2014/main" id="{9EF77AA2-3C0A-82D4-18FD-6AFF7ED52D63}"/>
              </a:ext>
            </a:extLst>
          </p:cNvPr>
          <p:cNvSpPr>
            <a:spLocks noGrp="1"/>
          </p:cNvSpPr>
          <p:nvPr>
            <p:ph type="body" idx="10"/>
          </p:nvPr>
        </p:nvSpPr>
        <p:spPr>
          <a:xfrm>
            <a:off x="7423606" y="3973883"/>
            <a:ext cx="3505832" cy="202059"/>
          </a:xfrm>
        </p:spPr>
        <p:txBody>
          <a:bodyPr vert="horz" wrap="square" lIns="0" tIns="22860" rIns="0" bIns="0" rtlCol="0">
            <a:spAutoFit/>
          </a:bodyPr>
          <a:lstStyle>
            <a:lvl1pPr>
              <a:defRPr sz="1195" dirty="0">
                <a:solidFill>
                  <a:srgbClr val="252525"/>
                </a:solidFill>
                <a:latin typeface="Atkinson Hyperlegible"/>
                <a:cs typeface="Atkinson Hyperlegible"/>
              </a:defRPr>
            </a:lvl1pPr>
          </a:lstStyle>
          <a:p>
            <a:pPr marL="12648" marR="258017" lvl="0">
              <a:lnSpc>
                <a:spcPts val="1394"/>
              </a:lnSpc>
              <a:spcBef>
                <a:spcPts val="179"/>
              </a:spcBef>
            </a:pPr>
            <a:r>
              <a:rPr lang="en-GB"/>
              <a:t>Click to edit Master text styles</a:t>
            </a:r>
          </a:p>
        </p:txBody>
      </p:sp>
      <p:sp>
        <p:nvSpPr>
          <p:cNvPr id="4" name="object 4">
            <a:extLst>
              <a:ext uri="{FF2B5EF4-FFF2-40B4-BE49-F238E27FC236}">
                <a16:creationId xmlns:a16="http://schemas.microsoft.com/office/drawing/2014/main" id="{0917C0F0-3BCB-7773-D7BE-BAA6A491364C}"/>
              </a:ext>
            </a:extLst>
          </p:cNvPr>
          <p:cNvSpPr txBox="1"/>
          <p:nvPr userDrawn="1"/>
        </p:nvSpPr>
        <p:spPr>
          <a:xfrm>
            <a:off x="399982" y="4948779"/>
            <a:ext cx="153247" cy="1478087"/>
          </a:xfrm>
          <a:prstGeom prst="rect">
            <a:avLst/>
          </a:prstGeom>
        </p:spPr>
        <p:txBody>
          <a:bodyPr vert="vert270" wrap="square" lIns="0" tIns="6324" rIns="0" bIns="0" rtlCol="0">
            <a:spAutoFit/>
          </a:bodyPr>
          <a:lstStyle/>
          <a:p>
            <a:pPr marL="12648">
              <a:lnSpc>
                <a:spcPct val="100000"/>
              </a:lnSpc>
              <a:spcBef>
                <a:spcPts val="50"/>
              </a:spcBef>
            </a:pPr>
            <a:r>
              <a:rPr sz="996" b="1" spc="-30">
                <a:solidFill>
                  <a:srgbClr val="FFFFFF"/>
                </a:solidFill>
                <a:latin typeface="Atkinson Hyperlegible"/>
                <a:cs typeface="Atkinson Hyperlegible"/>
              </a:rPr>
              <a:t>Accelerating</a:t>
            </a:r>
            <a:r>
              <a:rPr sz="996" b="1" spc="5">
                <a:solidFill>
                  <a:srgbClr val="FFFFFF"/>
                </a:solidFill>
                <a:latin typeface="Atkinson Hyperlegible"/>
                <a:cs typeface="Atkinson Hyperlegible"/>
              </a:rPr>
              <a:t> </a:t>
            </a:r>
            <a:r>
              <a:rPr lang="en-GB" sz="996" b="1" spc="-35">
                <a:solidFill>
                  <a:srgbClr val="FFFFFF"/>
                </a:solidFill>
                <a:latin typeface="Atkinson Hyperlegible"/>
                <a:cs typeface="Atkinson Hyperlegible"/>
              </a:rPr>
              <a:t>N</a:t>
            </a:r>
            <a:r>
              <a:rPr sz="996" b="1" spc="-35">
                <a:solidFill>
                  <a:srgbClr val="FFFFFF"/>
                </a:solidFill>
                <a:latin typeface="Atkinson Hyperlegible"/>
                <a:cs typeface="Atkinson Hyperlegible"/>
              </a:rPr>
              <a:t>et</a:t>
            </a:r>
            <a:r>
              <a:rPr lang="en-GB" sz="996" b="1" spc="-35">
                <a:solidFill>
                  <a:srgbClr val="FFFFFF"/>
                </a:solidFill>
                <a:latin typeface="Atkinson Hyperlegible"/>
                <a:cs typeface="Atkinson Hyperlegible"/>
              </a:rPr>
              <a:t> </a:t>
            </a:r>
            <a:r>
              <a:rPr lang="en-GB" sz="996" b="1" spc="-20">
                <a:solidFill>
                  <a:srgbClr val="FFFFFF"/>
                </a:solidFill>
                <a:latin typeface="Atkinson Hyperlegible"/>
                <a:cs typeface="Atkinson Hyperlegible"/>
              </a:rPr>
              <a:t>Z</a:t>
            </a:r>
            <a:r>
              <a:rPr sz="996" b="1" spc="-20" err="1">
                <a:solidFill>
                  <a:srgbClr val="FFFFFF"/>
                </a:solidFill>
                <a:latin typeface="Atkinson Hyperlegible"/>
                <a:cs typeface="Atkinson Hyperlegible"/>
              </a:rPr>
              <a:t>ero</a:t>
            </a:r>
            <a:endParaRPr sz="996">
              <a:latin typeface="Atkinson Hyperlegible"/>
              <a:cs typeface="Atkinson Hyperlegible"/>
            </a:endParaRPr>
          </a:p>
        </p:txBody>
      </p:sp>
      <p:sp>
        <p:nvSpPr>
          <p:cNvPr id="5" name="Vertical Text Placeholder 8">
            <a:extLst>
              <a:ext uri="{FF2B5EF4-FFF2-40B4-BE49-F238E27FC236}">
                <a16:creationId xmlns:a16="http://schemas.microsoft.com/office/drawing/2014/main" id="{A6CA3835-79BA-7346-A7DA-AB7289542AFF}"/>
              </a:ext>
            </a:extLst>
          </p:cNvPr>
          <p:cNvSpPr>
            <a:spLocks noGrp="1"/>
          </p:cNvSpPr>
          <p:nvPr>
            <p:ph type="body" orient="vert" sz="quarter" idx="22" hasCustomPrompt="1"/>
          </p:nvPr>
        </p:nvSpPr>
        <p:spPr>
          <a:xfrm>
            <a:off x="11676996" y="4540728"/>
            <a:ext cx="153247" cy="1613182"/>
          </a:xfrm>
        </p:spPr>
        <p:txBody>
          <a:bodyPr vert="eaVert"/>
          <a:lstStyle>
            <a:lvl1pPr>
              <a:defRPr sz="996">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Presentation Title</a:t>
            </a:r>
          </a:p>
        </p:txBody>
      </p:sp>
    </p:spTree>
    <p:extLst>
      <p:ext uri="{BB962C8B-B14F-4D97-AF65-F5344CB8AC3E}">
        <p14:creationId xmlns:p14="http://schemas.microsoft.com/office/powerpoint/2010/main" val="39511752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preserve="1" userDrawn="1">
  <p:cSld name="18_Title and Content">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C735F33-7B4B-05B5-A0BC-21DD14F25086}"/>
              </a:ext>
            </a:extLst>
          </p:cNvPr>
          <p:cNvPicPr>
            <a:picLocks noChangeAspect="1"/>
          </p:cNvPicPr>
          <p:nvPr userDrawn="1"/>
        </p:nvPicPr>
        <p:blipFill>
          <a:blip r:embed="rId2">
            <a:extLst>
              <a:ext uri="{28A0092B-C50C-407E-A947-70E740481C1C}">
                <a14:useLocalDpi xmlns:a14="http://schemas.microsoft.com/office/drawing/2010/main" val="0"/>
              </a:ext>
            </a:extLst>
          </a:blip>
          <a:srcRect l="71" t="949" r="28898" b="1211"/>
          <a:stretch/>
        </p:blipFill>
        <p:spPr>
          <a:xfrm>
            <a:off x="2531" y="66490"/>
            <a:ext cx="8825287" cy="6858000"/>
          </a:xfrm>
          <a:prstGeom prst="rect">
            <a:avLst/>
          </a:prstGeom>
        </p:spPr>
      </p:pic>
      <p:sp>
        <p:nvSpPr>
          <p:cNvPr id="10" name="Slide Number Placeholder 53">
            <a:extLst>
              <a:ext uri="{FF2B5EF4-FFF2-40B4-BE49-F238E27FC236}">
                <a16:creationId xmlns:a16="http://schemas.microsoft.com/office/drawing/2014/main" id="{F1966750-40DA-89AB-6DE0-E3318D93EB41}"/>
              </a:ext>
            </a:extLst>
          </p:cNvPr>
          <p:cNvSpPr>
            <a:spLocks noGrp="1"/>
          </p:cNvSpPr>
          <p:nvPr>
            <p:ph type="sldNum" sz="quarter" idx="7"/>
          </p:nvPr>
        </p:nvSpPr>
        <p:spPr>
          <a:xfrm>
            <a:off x="11483752" y="6377940"/>
            <a:ext cx="539736" cy="276232"/>
          </a:xfrm>
          <a:prstGeom prst="rect">
            <a:avLst/>
          </a:prstGeom>
        </p:spPr>
        <p:txBody>
          <a:bodyPr/>
          <a:lstStyle>
            <a:lvl1pPr algn="ctr">
              <a:defRPr b="1">
                <a:solidFill>
                  <a:schemeClr val="tx1"/>
                </a:solidFill>
              </a:defRPr>
            </a:lvl1pPr>
          </a:lstStyle>
          <a:p>
            <a:fld id="{B6F15528-21DE-4FAA-801E-634DDDAF4B2B}" type="slidenum">
              <a:rPr lang="en-US" smtClean="0">
                <a:latin typeface="+mj-lt"/>
              </a:rPr>
              <a:pPr/>
              <a:t>‹#›</a:t>
            </a:fld>
            <a:endParaRPr lang="en-US">
              <a:latin typeface="+mj-lt"/>
            </a:endParaRPr>
          </a:p>
        </p:txBody>
      </p:sp>
      <p:pic>
        <p:nvPicPr>
          <p:cNvPr id="11" name="Graphic 10">
            <a:extLst>
              <a:ext uri="{FF2B5EF4-FFF2-40B4-BE49-F238E27FC236}">
                <a16:creationId xmlns:a16="http://schemas.microsoft.com/office/drawing/2014/main" id="{0B00F213-018F-605C-4309-878D4B21086E}"/>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11475201" y="228903"/>
            <a:ext cx="539737" cy="540485"/>
          </a:xfrm>
          <a:prstGeom prst="rect">
            <a:avLst/>
          </a:prstGeom>
        </p:spPr>
      </p:pic>
      <p:sp>
        <p:nvSpPr>
          <p:cNvPr id="2" name="Holder 2"/>
          <p:cNvSpPr>
            <a:spLocks noGrp="1"/>
          </p:cNvSpPr>
          <p:nvPr>
            <p:ph type="title"/>
          </p:nvPr>
        </p:nvSpPr>
        <p:spPr>
          <a:xfrm>
            <a:off x="7408431" y="984980"/>
            <a:ext cx="3541243" cy="2078515"/>
          </a:xfrm>
        </p:spPr>
        <p:txBody>
          <a:bodyPr vert="horz" wrap="square" lIns="0" tIns="139700" rIns="0" bIns="0" rtlCol="0">
            <a:spAutoFit/>
          </a:bodyPr>
          <a:lstStyle>
            <a:lvl1pPr>
              <a:lnSpc>
                <a:spcPct val="100000"/>
              </a:lnSpc>
              <a:defRPr lang="en-US" spc="-25" dirty="0">
                <a:solidFill>
                  <a:schemeClr val="tx2"/>
                </a:solidFill>
              </a:defRPr>
            </a:lvl1pPr>
          </a:lstStyle>
          <a:p>
            <a:pPr marL="12648" marR="5059" lvl="0">
              <a:lnSpc>
                <a:spcPts val="4980"/>
              </a:lnSpc>
              <a:spcBef>
                <a:spcPts val="1095"/>
              </a:spcBef>
              <a:tabLst>
                <a:tab pos="808835" algn="l"/>
                <a:tab pos="1319179" algn="l"/>
              </a:tabLst>
            </a:pPr>
            <a:r>
              <a:rPr lang="en-GB"/>
              <a:t>Click to edit Master title style</a:t>
            </a:r>
            <a:endParaRPr lang="en-US"/>
          </a:p>
        </p:txBody>
      </p:sp>
      <p:sp>
        <p:nvSpPr>
          <p:cNvPr id="3" name="Holder 3"/>
          <p:cNvSpPr>
            <a:spLocks noGrp="1"/>
          </p:cNvSpPr>
          <p:nvPr>
            <p:ph type="body" idx="1"/>
          </p:nvPr>
        </p:nvSpPr>
        <p:spPr>
          <a:xfrm>
            <a:off x="7443842" y="2698001"/>
            <a:ext cx="3505832" cy="202059"/>
          </a:xfrm>
        </p:spPr>
        <p:txBody>
          <a:bodyPr vert="horz" wrap="square" lIns="0" tIns="22860" rIns="0" bIns="0" rtlCol="0">
            <a:spAutoFit/>
          </a:bodyPr>
          <a:lstStyle>
            <a:lvl1pPr>
              <a:defRPr sz="1195" b="1" dirty="0">
                <a:solidFill>
                  <a:srgbClr val="252525"/>
                </a:solidFill>
                <a:latin typeface="Atkinson Hyperlegible"/>
                <a:cs typeface="Atkinson Hyperlegible"/>
              </a:defRPr>
            </a:lvl1pPr>
          </a:lstStyle>
          <a:p>
            <a:pPr marL="12648" marR="258017" lvl="0">
              <a:lnSpc>
                <a:spcPts val="1394"/>
              </a:lnSpc>
              <a:spcBef>
                <a:spcPts val="179"/>
              </a:spcBef>
            </a:pPr>
            <a:r>
              <a:rPr lang="en-GB"/>
              <a:t>Click to edit Master text styles</a:t>
            </a:r>
          </a:p>
        </p:txBody>
      </p:sp>
      <p:sp>
        <p:nvSpPr>
          <p:cNvPr id="18" name="Holder 3">
            <a:extLst>
              <a:ext uri="{FF2B5EF4-FFF2-40B4-BE49-F238E27FC236}">
                <a16:creationId xmlns:a16="http://schemas.microsoft.com/office/drawing/2014/main" id="{9EF77AA2-3C0A-82D4-18FD-6AFF7ED52D63}"/>
              </a:ext>
            </a:extLst>
          </p:cNvPr>
          <p:cNvSpPr>
            <a:spLocks noGrp="1"/>
          </p:cNvSpPr>
          <p:nvPr>
            <p:ph type="body" idx="10"/>
          </p:nvPr>
        </p:nvSpPr>
        <p:spPr>
          <a:xfrm>
            <a:off x="7423606" y="3973883"/>
            <a:ext cx="3505832" cy="202059"/>
          </a:xfrm>
        </p:spPr>
        <p:txBody>
          <a:bodyPr vert="horz" wrap="square" lIns="0" tIns="22860" rIns="0" bIns="0" rtlCol="0">
            <a:spAutoFit/>
          </a:bodyPr>
          <a:lstStyle>
            <a:lvl1pPr>
              <a:defRPr sz="1195" dirty="0">
                <a:solidFill>
                  <a:srgbClr val="252525"/>
                </a:solidFill>
                <a:latin typeface="Atkinson Hyperlegible"/>
                <a:cs typeface="Atkinson Hyperlegible"/>
              </a:defRPr>
            </a:lvl1pPr>
          </a:lstStyle>
          <a:p>
            <a:pPr marL="12648" marR="258017" lvl="0">
              <a:lnSpc>
                <a:spcPts val="1394"/>
              </a:lnSpc>
              <a:spcBef>
                <a:spcPts val="179"/>
              </a:spcBef>
            </a:pPr>
            <a:r>
              <a:rPr lang="en-GB"/>
              <a:t>Click to edit Master text styles</a:t>
            </a:r>
          </a:p>
        </p:txBody>
      </p:sp>
      <p:sp>
        <p:nvSpPr>
          <p:cNvPr id="4" name="object 4">
            <a:extLst>
              <a:ext uri="{FF2B5EF4-FFF2-40B4-BE49-F238E27FC236}">
                <a16:creationId xmlns:a16="http://schemas.microsoft.com/office/drawing/2014/main" id="{0917C0F0-3BCB-7773-D7BE-BAA6A491364C}"/>
              </a:ext>
            </a:extLst>
          </p:cNvPr>
          <p:cNvSpPr txBox="1"/>
          <p:nvPr userDrawn="1"/>
        </p:nvSpPr>
        <p:spPr>
          <a:xfrm>
            <a:off x="399982" y="4948779"/>
            <a:ext cx="153247" cy="1478087"/>
          </a:xfrm>
          <a:prstGeom prst="rect">
            <a:avLst/>
          </a:prstGeom>
        </p:spPr>
        <p:txBody>
          <a:bodyPr vert="vert270" wrap="square" lIns="0" tIns="6324" rIns="0" bIns="0" rtlCol="0">
            <a:spAutoFit/>
          </a:bodyPr>
          <a:lstStyle/>
          <a:p>
            <a:pPr marL="12648">
              <a:lnSpc>
                <a:spcPct val="100000"/>
              </a:lnSpc>
              <a:spcBef>
                <a:spcPts val="50"/>
              </a:spcBef>
            </a:pPr>
            <a:r>
              <a:rPr sz="996" b="1" spc="-30">
                <a:solidFill>
                  <a:schemeClr val="tx1"/>
                </a:solidFill>
                <a:latin typeface="Atkinson Hyperlegible"/>
                <a:cs typeface="Atkinson Hyperlegible"/>
              </a:rPr>
              <a:t>Accelerating</a:t>
            </a:r>
            <a:r>
              <a:rPr sz="996" b="1" spc="5">
                <a:solidFill>
                  <a:schemeClr val="tx1"/>
                </a:solidFill>
                <a:latin typeface="Atkinson Hyperlegible"/>
                <a:cs typeface="Atkinson Hyperlegible"/>
              </a:rPr>
              <a:t> </a:t>
            </a:r>
            <a:r>
              <a:rPr lang="en-GB" sz="996" b="1" spc="-35">
                <a:solidFill>
                  <a:schemeClr val="tx1"/>
                </a:solidFill>
                <a:latin typeface="Atkinson Hyperlegible"/>
                <a:cs typeface="Atkinson Hyperlegible"/>
              </a:rPr>
              <a:t>N</a:t>
            </a:r>
            <a:r>
              <a:rPr sz="996" b="1" spc="-35">
                <a:solidFill>
                  <a:schemeClr val="tx1"/>
                </a:solidFill>
                <a:latin typeface="Atkinson Hyperlegible"/>
                <a:cs typeface="Atkinson Hyperlegible"/>
              </a:rPr>
              <a:t>et</a:t>
            </a:r>
            <a:r>
              <a:rPr lang="en-GB" sz="996" b="1" spc="-35">
                <a:solidFill>
                  <a:schemeClr val="tx1"/>
                </a:solidFill>
                <a:latin typeface="Atkinson Hyperlegible"/>
                <a:cs typeface="Atkinson Hyperlegible"/>
              </a:rPr>
              <a:t> </a:t>
            </a:r>
            <a:r>
              <a:rPr lang="en-GB" sz="996" b="1" spc="-20">
                <a:solidFill>
                  <a:schemeClr val="tx1"/>
                </a:solidFill>
                <a:latin typeface="Atkinson Hyperlegible"/>
                <a:cs typeface="Atkinson Hyperlegible"/>
              </a:rPr>
              <a:t>Z</a:t>
            </a:r>
            <a:r>
              <a:rPr sz="996" b="1" spc="-20" err="1">
                <a:solidFill>
                  <a:schemeClr val="tx1"/>
                </a:solidFill>
                <a:latin typeface="Atkinson Hyperlegible"/>
                <a:cs typeface="Atkinson Hyperlegible"/>
              </a:rPr>
              <a:t>ero</a:t>
            </a:r>
            <a:endParaRPr sz="996">
              <a:solidFill>
                <a:schemeClr val="tx1"/>
              </a:solidFill>
              <a:latin typeface="Atkinson Hyperlegible"/>
              <a:cs typeface="Atkinson Hyperlegible"/>
            </a:endParaRPr>
          </a:p>
        </p:txBody>
      </p:sp>
      <p:sp>
        <p:nvSpPr>
          <p:cNvPr id="5" name="Vertical Text Placeholder 8">
            <a:extLst>
              <a:ext uri="{FF2B5EF4-FFF2-40B4-BE49-F238E27FC236}">
                <a16:creationId xmlns:a16="http://schemas.microsoft.com/office/drawing/2014/main" id="{7C4BFA86-1912-1828-1C9A-E040DF0BABD3}"/>
              </a:ext>
            </a:extLst>
          </p:cNvPr>
          <p:cNvSpPr>
            <a:spLocks noGrp="1"/>
          </p:cNvSpPr>
          <p:nvPr>
            <p:ph type="body" orient="vert" sz="quarter" idx="22" hasCustomPrompt="1"/>
          </p:nvPr>
        </p:nvSpPr>
        <p:spPr>
          <a:xfrm>
            <a:off x="11676996" y="4540728"/>
            <a:ext cx="153247" cy="1613182"/>
          </a:xfrm>
        </p:spPr>
        <p:txBody>
          <a:bodyPr vert="eaVert"/>
          <a:lstStyle>
            <a:lvl1pPr>
              <a:defRPr sz="996">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Presentation Title</a:t>
            </a:r>
          </a:p>
        </p:txBody>
      </p:sp>
    </p:spTree>
    <p:extLst>
      <p:ext uri="{BB962C8B-B14F-4D97-AF65-F5344CB8AC3E}">
        <p14:creationId xmlns:p14="http://schemas.microsoft.com/office/powerpoint/2010/main" val="371632278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15" name="Picture 14" descr="A green and black line&#10;&#10;AI-generated content may be incorrect.">
            <a:extLst>
              <a:ext uri="{FF2B5EF4-FFF2-40B4-BE49-F238E27FC236}">
                <a16:creationId xmlns:a16="http://schemas.microsoft.com/office/drawing/2014/main" id="{F7B3BA60-276E-73BD-7F95-28CE0E86339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24" y="3166"/>
            <a:ext cx="12185676" cy="6855225"/>
          </a:xfrm>
          <a:prstGeom prst="rect">
            <a:avLst/>
          </a:prstGeom>
        </p:spPr>
      </p:pic>
      <p:sp>
        <p:nvSpPr>
          <p:cNvPr id="6" name="object 3">
            <a:extLst>
              <a:ext uri="{FF2B5EF4-FFF2-40B4-BE49-F238E27FC236}">
                <a16:creationId xmlns:a16="http://schemas.microsoft.com/office/drawing/2014/main" id="{4B230D02-B59D-4A48-AED4-ED0FEABEEEBC}"/>
              </a:ext>
            </a:extLst>
          </p:cNvPr>
          <p:cNvSpPr txBox="1"/>
          <p:nvPr userDrawn="1"/>
        </p:nvSpPr>
        <p:spPr>
          <a:xfrm>
            <a:off x="6523366" y="3372548"/>
            <a:ext cx="4580221" cy="1925053"/>
          </a:xfrm>
          <a:prstGeom prst="rect">
            <a:avLst/>
          </a:prstGeom>
        </p:spPr>
        <p:txBody>
          <a:bodyPr vert="horz" wrap="square" lIns="0" tIns="12647" rIns="0" bIns="0" rtlCol="0">
            <a:spAutoFit/>
          </a:bodyPr>
          <a:lstStyle/>
          <a:p>
            <a:pPr marL="12648">
              <a:lnSpc>
                <a:spcPct val="100000"/>
              </a:lnSpc>
              <a:spcBef>
                <a:spcPts val="100"/>
              </a:spcBef>
            </a:pPr>
            <a:r>
              <a:rPr sz="12449" b="1" spc="-10">
                <a:solidFill>
                  <a:srgbClr val="FFFFFF"/>
                </a:solidFill>
                <a:latin typeface="Atkinson Hyperlegible"/>
                <a:cs typeface="Atkinson Hyperlegible"/>
              </a:rPr>
              <a:t>Thank</a:t>
            </a:r>
            <a:endParaRPr sz="12449">
              <a:latin typeface="Atkinson Hyperlegible"/>
              <a:cs typeface="Atkinson Hyperlegible"/>
            </a:endParaRPr>
          </a:p>
        </p:txBody>
      </p:sp>
      <p:sp>
        <p:nvSpPr>
          <p:cNvPr id="7" name="object 4">
            <a:extLst>
              <a:ext uri="{FF2B5EF4-FFF2-40B4-BE49-F238E27FC236}">
                <a16:creationId xmlns:a16="http://schemas.microsoft.com/office/drawing/2014/main" id="{0ACE6E57-1A27-E5FB-EDB6-974EA0AD86C9}"/>
              </a:ext>
            </a:extLst>
          </p:cNvPr>
          <p:cNvSpPr txBox="1"/>
          <p:nvPr userDrawn="1"/>
        </p:nvSpPr>
        <p:spPr>
          <a:xfrm>
            <a:off x="8083727" y="4449057"/>
            <a:ext cx="3019544" cy="1925053"/>
          </a:xfrm>
          <a:prstGeom prst="rect">
            <a:avLst/>
          </a:prstGeom>
        </p:spPr>
        <p:txBody>
          <a:bodyPr vert="horz" wrap="square" lIns="0" tIns="12647" rIns="0" bIns="0" rtlCol="0">
            <a:spAutoFit/>
          </a:bodyPr>
          <a:lstStyle/>
          <a:p>
            <a:pPr marL="12648">
              <a:lnSpc>
                <a:spcPct val="100000"/>
              </a:lnSpc>
              <a:spcBef>
                <a:spcPts val="100"/>
              </a:spcBef>
            </a:pPr>
            <a:r>
              <a:rPr sz="12449" b="1" spc="-25">
                <a:solidFill>
                  <a:srgbClr val="FFFFFF"/>
                </a:solidFill>
                <a:latin typeface="Atkinson Hyperlegible"/>
                <a:cs typeface="Atkinson Hyperlegible"/>
              </a:rPr>
              <a:t>you.</a:t>
            </a:r>
            <a:endParaRPr sz="12449">
              <a:latin typeface="Atkinson Hyperlegible"/>
              <a:cs typeface="Atkinson Hyperlegible"/>
            </a:endParaRPr>
          </a:p>
        </p:txBody>
      </p:sp>
      <p:grpSp>
        <p:nvGrpSpPr>
          <p:cNvPr id="8" name="object 5">
            <a:extLst>
              <a:ext uri="{FF2B5EF4-FFF2-40B4-BE49-F238E27FC236}">
                <a16:creationId xmlns:a16="http://schemas.microsoft.com/office/drawing/2014/main" id="{7549A015-ADA1-A3D9-C4CE-06F06A8CB3AC}"/>
              </a:ext>
            </a:extLst>
          </p:cNvPr>
          <p:cNvGrpSpPr/>
          <p:nvPr userDrawn="1"/>
        </p:nvGrpSpPr>
        <p:grpSpPr>
          <a:xfrm>
            <a:off x="1082004" y="918087"/>
            <a:ext cx="1460763" cy="546487"/>
            <a:chOff x="1086512" y="920637"/>
            <a:chExt cx="1466850" cy="548005"/>
          </a:xfrm>
        </p:grpSpPr>
        <p:pic>
          <p:nvPicPr>
            <p:cNvPr id="9" name="object 6">
              <a:extLst>
                <a:ext uri="{FF2B5EF4-FFF2-40B4-BE49-F238E27FC236}">
                  <a16:creationId xmlns:a16="http://schemas.microsoft.com/office/drawing/2014/main" id="{493E3D7F-E122-378B-AEEA-2182BDE2734C}"/>
                </a:ext>
              </a:extLst>
            </p:cNvPr>
            <p:cNvPicPr/>
            <p:nvPr/>
          </p:nvPicPr>
          <p:blipFill>
            <a:blip r:embed="rId3" cstate="print"/>
            <a:stretch>
              <a:fillRect/>
            </a:stretch>
          </p:blipFill>
          <p:spPr>
            <a:xfrm>
              <a:off x="1586042" y="965325"/>
              <a:ext cx="966862" cy="488901"/>
            </a:xfrm>
            <a:prstGeom prst="rect">
              <a:avLst/>
            </a:prstGeom>
          </p:spPr>
        </p:pic>
        <p:sp>
          <p:nvSpPr>
            <p:cNvPr id="10" name="object 7">
              <a:extLst>
                <a:ext uri="{FF2B5EF4-FFF2-40B4-BE49-F238E27FC236}">
                  <a16:creationId xmlns:a16="http://schemas.microsoft.com/office/drawing/2014/main" id="{2D40BF92-51CB-CF1B-D065-6A1BC97B253A}"/>
                </a:ext>
              </a:extLst>
            </p:cNvPr>
            <p:cNvSpPr/>
            <p:nvPr/>
          </p:nvSpPr>
          <p:spPr>
            <a:xfrm>
              <a:off x="1086510" y="920648"/>
              <a:ext cx="367030" cy="548005"/>
            </a:xfrm>
            <a:custGeom>
              <a:avLst/>
              <a:gdLst/>
              <a:ahLst/>
              <a:cxnLst/>
              <a:rect l="l" t="t" r="r" b="b"/>
              <a:pathLst>
                <a:path w="367030" h="548005">
                  <a:moveTo>
                    <a:pt x="366598" y="434200"/>
                  </a:moveTo>
                  <a:lnTo>
                    <a:pt x="362991" y="416356"/>
                  </a:lnTo>
                  <a:lnTo>
                    <a:pt x="353174" y="401789"/>
                  </a:lnTo>
                  <a:lnTo>
                    <a:pt x="338607" y="391972"/>
                  </a:lnTo>
                  <a:lnTo>
                    <a:pt x="320776" y="388378"/>
                  </a:lnTo>
                  <a:lnTo>
                    <a:pt x="229120" y="388378"/>
                  </a:lnTo>
                  <a:lnTo>
                    <a:pt x="211277" y="384771"/>
                  </a:lnTo>
                  <a:lnTo>
                    <a:pt x="196710" y="374954"/>
                  </a:lnTo>
                  <a:lnTo>
                    <a:pt x="186893" y="360387"/>
                  </a:lnTo>
                  <a:lnTo>
                    <a:pt x="183299" y="342557"/>
                  </a:lnTo>
                  <a:lnTo>
                    <a:pt x="183299" y="296722"/>
                  </a:lnTo>
                  <a:lnTo>
                    <a:pt x="179692" y="278879"/>
                  </a:lnTo>
                  <a:lnTo>
                    <a:pt x="169875" y="264312"/>
                  </a:lnTo>
                  <a:lnTo>
                    <a:pt x="155308" y="254495"/>
                  </a:lnTo>
                  <a:lnTo>
                    <a:pt x="137477" y="250901"/>
                  </a:lnTo>
                  <a:lnTo>
                    <a:pt x="45821" y="250901"/>
                  </a:lnTo>
                  <a:lnTo>
                    <a:pt x="28244" y="247396"/>
                  </a:lnTo>
                  <a:lnTo>
                    <a:pt x="13817" y="237845"/>
                  </a:lnTo>
                  <a:lnTo>
                    <a:pt x="3962" y="223647"/>
                  </a:lnTo>
                  <a:lnTo>
                    <a:pt x="50" y="206209"/>
                  </a:lnTo>
                  <a:lnTo>
                    <a:pt x="0" y="319633"/>
                  </a:lnTo>
                  <a:lnTo>
                    <a:pt x="3594" y="337464"/>
                  </a:lnTo>
                  <a:lnTo>
                    <a:pt x="13423" y="352044"/>
                  </a:lnTo>
                  <a:lnTo>
                    <a:pt x="27990" y="361861"/>
                  </a:lnTo>
                  <a:lnTo>
                    <a:pt x="45821" y="365467"/>
                  </a:lnTo>
                  <a:lnTo>
                    <a:pt x="137477" y="365467"/>
                  </a:lnTo>
                  <a:lnTo>
                    <a:pt x="155308" y="369062"/>
                  </a:lnTo>
                  <a:lnTo>
                    <a:pt x="169875" y="378879"/>
                  </a:lnTo>
                  <a:lnTo>
                    <a:pt x="179692" y="393446"/>
                  </a:lnTo>
                  <a:lnTo>
                    <a:pt x="183299" y="411289"/>
                  </a:lnTo>
                  <a:lnTo>
                    <a:pt x="183299" y="457111"/>
                  </a:lnTo>
                  <a:lnTo>
                    <a:pt x="186893" y="474941"/>
                  </a:lnTo>
                  <a:lnTo>
                    <a:pt x="196710" y="489508"/>
                  </a:lnTo>
                  <a:lnTo>
                    <a:pt x="211277" y="499325"/>
                  </a:lnTo>
                  <a:lnTo>
                    <a:pt x="229120" y="502932"/>
                  </a:lnTo>
                  <a:lnTo>
                    <a:pt x="320776" y="502932"/>
                  </a:lnTo>
                  <a:lnTo>
                    <a:pt x="338353" y="506425"/>
                  </a:lnTo>
                  <a:lnTo>
                    <a:pt x="352767" y="515975"/>
                  </a:lnTo>
                  <a:lnTo>
                    <a:pt x="362623" y="530174"/>
                  </a:lnTo>
                  <a:lnTo>
                    <a:pt x="366534" y="547624"/>
                  </a:lnTo>
                  <a:lnTo>
                    <a:pt x="366598" y="434200"/>
                  </a:lnTo>
                  <a:close/>
                </a:path>
                <a:path w="367030" h="548005">
                  <a:moveTo>
                    <a:pt x="366598" y="227990"/>
                  </a:moveTo>
                  <a:lnTo>
                    <a:pt x="362991" y="210146"/>
                  </a:lnTo>
                  <a:lnTo>
                    <a:pt x="353174" y="195580"/>
                  </a:lnTo>
                  <a:lnTo>
                    <a:pt x="338607" y="185762"/>
                  </a:lnTo>
                  <a:lnTo>
                    <a:pt x="320776" y="182168"/>
                  </a:lnTo>
                  <a:lnTo>
                    <a:pt x="229120" y="182168"/>
                  </a:lnTo>
                  <a:lnTo>
                    <a:pt x="211277" y="178562"/>
                  </a:lnTo>
                  <a:lnTo>
                    <a:pt x="196710" y="168744"/>
                  </a:lnTo>
                  <a:lnTo>
                    <a:pt x="186893" y="154178"/>
                  </a:lnTo>
                  <a:lnTo>
                    <a:pt x="183299" y="136347"/>
                  </a:lnTo>
                  <a:lnTo>
                    <a:pt x="183299" y="90512"/>
                  </a:lnTo>
                  <a:lnTo>
                    <a:pt x="179692" y="72669"/>
                  </a:lnTo>
                  <a:lnTo>
                    <a:pt x="169875" y="58102"/>
                  </a:lnTo>
                  <a:lnTo>
                    <a:pt x="155308" y="48285"/>
                  </a:lnTo>
                  <a:lnTo>
                    <a:pt x="137477" y="44691"/>
                  </a:lnTo>
                  <a:lnTo>
                    <a:pt x="45821" y="44691"/>
                  </a:lnTo>
                  <a:lnTo>
                    <a:pt x="28244" y="41186"/>
                  </a:lnTo>
                  <a:lnTo>
                    <a:pt x="13817" y="31635"/>
                  </a:lnTo>
                  <a:lnTo>
                    <a:pt x="3962" y="17437"/>
                  </a:lnTo>
                  <a:lnTo>
                    <a:pt x="50" y="0"/>
                  </a:lnTo>
                  <a:lnTo>
                    <a:pt x="0" y="113423"/>
                  </a:lnTo>
                  <a:lnTo>
                    <a:pt x="3594" y="131254"/>
                  </a:lnTo>
                  <a:lnTo>
                    <a:pt x="13423" y="145834"/>
                  </a:lnTo>
                  <a:lnTo>
                    <a:pt x="27990" y="155651"/>
                  </a:lnTo>
                  <a:lnTo>
                    <a:pt x="45821" y="159258"/>
                  </a:lnTo>
                  <a:lnTo>
                    <a:pt x="137477" y="159258"/>
                  </a:lnTo>
                  <a:lnTo>
                    <a:pt x="155308" y="162852"/>
                  </a:lnTo>
                  <a:lnTo>
                    <a:pt x="169875" y="172669"/>
                  </a:lnTo>
                  <a:lnTo>
                    <a:pt x="179692" y="187236"/>
                  </a:lnTo>
                  <a:lnTo>
                    <a:pt x="183299" y="205079"/>
                  </a:lnTo>
                  <a:lnTo>
                    <a:pt x="183299" y="250901"/>
                  </a:lnTo>
                  <a:lnTo>
                    <a:pt x="186893" y="268732"/>
                  </a:lnTo>
                  <a:lnTo>
                    <a:pt x="196710" y="283298"/>
                  </a:lnTo>
                  <a:lnTo>
                    <a:pt x="211277" y="293116"/>
                  </a:lnTo>
                  <a:lnTo>
                    <a:pt x="229120" y="296722"/>
                  </a:lnTo>
                  <a:lnTo>
                    <a:pt x="320776" y="296722"/>
                  </a:lnTo>
                  <a:lnTo>
                    <a:pt x="338353" y="300215"/>
                  </a:lnTo>
                  <a:lnTo>
                    <a:pt x="352767" y="309765"/>
                  </a:lnTo>
                  <a:lnTo>
                    <a:pt x="362623" y="323964"/>
                  </a:lnTo>
                  <a:lnTo>
                    <a:pt x="366534" y="341414"/>
                  </a:lnTo>
                  <a:lnTo>
                    <a:pt x="366598" y="227990"/>
                  </a:lnTo>
                  <a:close/>
                </a:path>
              </a:pathLst>
            </a:custGeom>
            <a:solidFill>
              <a:srgbClr val="60BB46"/>
            </a:solidFill>
          </p:spPr>
          <p:txBody>
            <a:bodyPr wrap="square" lIns="0" tIns="0" rIns="0" bIns="0" rtlCol="0"/>
            <a:lstStyle/>
            <a:p>
              <a:endParaRPr sz="1793"/>
            </a:p>
          </p:txBody>
        </p:sp>
      </p:grpSp>
      <p:sp>
        <p:nvSpPr>
          <p:cNvPr id="12" name="object 9">
            <a:extLst>
              <a:ext uri="{FF2B5EF4-FFF2-40B4-BE49-F238E27FC236}">
                <a16:creationId xmlns:a16="http://schemas.microsoft.com/office/drawing/2014/main" id="{5AE4945B-1B8A-2E0E-4AC8-881C218CD562}"/>
              </a:ext>
            </a:extLst>
          </p:cNvPr>
          <p:cNvSpPr txBox="1"/>
          <p:nvPr userDrawn="1"/>
        </p:nvSpPr>
        <p:spPr>
          <a:xfrm>
            <a:off x="1039417" y="3201033"/>
            <a:ext cx="2225427" cy="1365812"/>
          </a:xfrm>
          <a:prstGeom prst="rect">
            <a:avLst/>
          </a:prstGeom>
        </p:spPr>
        <p:txBody>
          <a:bodyPr vert="horz" wrap="square" lIns="0" tIns="12647" rIns="0" bIns="0" rtlCol="0">
            <a:spAutoFit/>
          </a:bodyPr>
          <a:lstStyle/>
          <a:p>
            <a:pPr marL="12648" marR="825277">
              <a:lnSpc>
                <a:spcPct val="100000"/>
              </a:lnSpc>
              <a:spcBef>
                <a:spcPts val="100"/>
              </a:spcBef>
            </a:pPr>
            <a:r>
              <a:rPr lang="en-GB" sz="1195" spc="-20">
                <a:solidFill>
                  <a:srgbClr val="FFFFFF"/>
                </a:solidFill>
                <a:latin typeface="Atkinson Hyperlegible"/>
                <a:cs typeface="Atkinson Hyperlegible"/>
              </a:rPr>
              <a:t>10 South Colonnade</a:t>
            </a:r>
          </a:p>
          <a:p>
            <a:pPr marL="12648" marR="825277">
              <a:lnSpc>
                <a:spcPct val="100000"/>
              </a:lnSpc>
              <a:spcBef>
                <a:spcPts val="100"/>
              </a:spcBef>
            </a:pPr>
            <a:r>
              <a:rPr lang="en-GB" sz="1195" spc="-20">
                <a:solidFill>
                  <a:srgbClr val="FFFFFF"/>
                </a:solidFill>
                <a:latin typeface="Atkinson Hyperlegible"/>
                <a:cs typeface="Atkinson Hyperlegible"/>
              </a:rPr>
              <a:t>Canary Wharf</a:t>
            </a:r>
          </a:p>
          <a:p>
            <a:pPr marL="12648" marR="825277">
              <a:lnSpc>
                <a:spcPct val="100000"/>
              </a:lnSpc>
              <a:spcBef>
                <a:spcPts val="100"/>
              </a:spcBef>
            </a:pPr>
            <a:r>
              <a:rPr lang="en-GB" sz="1195" spc="-20">
                <a:solidFill>
                  <a:srgbClr val="FFFFFF"/>
                </a:solidFill>
                <a:latin typeface="Atkinson Hyperlegible"/>
                <a:cs typeface="Atkinson Hyperlegible"/>
              </a:rPr>
              <a:t>London</a:t>
            </a:r>
          </a:p>
          <a:p>
            <a:pPr marL="12648" marR="825277">
              <a:lnSpc>
                <a:spcPct val="100000"/>
              </a:lnSpc>
              <a:spcBef>
                <a:spcPts val="100"/>
              </a:spcBef>
            </a:pPr>
            <a:r>
              <a:rPr lang="en-GB" sz="1195" spc="-20">
                <a:solidFill>
                  <a:srgbClr val="FFFFFF"/>
                </a:solidFill>
                <a:latin typeface="Atkinson Hyperlegible"/>
                <a:cs typeface="Atkinson Hyperlegible"/>
              </a:rPr>
              <a:t>E14 4PU</a:t>
            </a:r>
          </a:p>
          <a:p>
            <a:pPr marL="12648" marR="825277">
              <a:lnSpc>
                <a:spcPct val="100000"/>
              </a:lnSpc>
              <a:spcBef>
                <a:spcPts val="100"/>
              </a:spcBef>
            </a:pPr>
            <a:endParaRPr lang="en-GB" sz="1195" b="1" spc="-15">
              <a:solidFill>
                <a:srgbClr val="FFFFFF"/>
              </a:solidFill>
              <a:latin typeface="Atkinson Hyperlegible"/>
              <a:cs typeface="Atkinson Hyperlegible"/>
            </a:endParaRPr>
          </a:p>
          <a:p>
            <a:pPr marL="12648" marR="825277">
              <a:lnSpc>
                <a:spcPct val="100000"/>
              </a:lnSpc>
              <a:spcBef>
                <a:spcPts val="100"/>
              </a:spcBef>
            </a:pPr>
            <a:r>
              <a:rPr sz="1195" b="1" spc="-15">
                <a:solidFill>
                  <a:srgbClr val="FFFFFF"/>
                </a:solidFill>
                <a:latin typeface="Atkinson Hyperlegible"/>
                <a:cs typeface="Atkinson Hyperlegible"/>
              </a:rPr>
              <a:t>T:</a:t>
            </a:r>
            <a:r>
              <a:rPr sz="1195" b="1" spc="-105">
                <a:solidFill>
                  <a:srgbClr val="FFFFFF"/>
                </a:solidFill>
                <a:latin typeface="Atkinson Hyperlegible"/>
                <a:cs typeface="Atkinson Hyperlegible"/>
              </a:rPr>
              <a:t> </a:t>
            </a:r>
            <a:r>
              <a:rPr sz="1195" spc="-35">
                <a:solidFill>
                  <a:srgbClr val="FFFFFF"/>
                </a:solidFill>
                <a:latin typeface="Atkinson Hyperlegible"/>
                <a:cs typeface="Atkinson Hyperlegible"/>
              </a:rPr>
              <a:t>020</a:t>
            </a:r>
            <a:r>
              <a:rPr sz="1195" spc="-55">
                <a:solidFill>
                  <a:srgbClr val="FFFFFF"/>
                </a:solidFill>
                <a:latin typeface="Atkinson Hyperlegible"/>
                <a:cs typeface="Atkinson Hyperlegible"/>
              </a:rPr>
              <a:t> </a:t>
            </a:r>
            <a:r>
              <a:rPr sz="1195" spc="-45">
                <a:solidFill>
                  <a:srgbClr val="FFFFFF"/>
                </a:solidFill>
                <a:latin typeface="Atkinson Hyperlegible"/>
                <a:cs typeface="Atkinson Hyperlegible"/>
              </a:rPr>
              <a:t>8187</a:t>
            </a:r>
            <a:r>
              <a:rPr sz="1195" spc="-55">
                <a:solidFill>
                  <a:srgbClr val="FFFFFF"/>
                </a:solidFill>
                <a:latin typeface="Atkinson Hyperlegible"/>
                <a:cs typeface="Atkinson Hyperlegible"/>
              </a:rPr>
              <a:t> </a:t>
            </a:r>
            <a:r>
              <a:rPr sz="1195" spc="-20">
                <a:solidFill>
                  <a:srgbClr val="FFFFFF"/>
                </a:solidFill>
                <a:latin typeface="Atkinson Hyperlegible"/>
                <a:cs typeface="Atkinson Hyperlegible"/>
              </a:rPr>
              <a:t>9308</a:t>
            </a:r>
            <a:endParaRPr sz="1195">
              <a:latin typeface="Atkinson Hyperlegible"/>
              <a:cs typeface="Atkinson Hyperlegible"/>
            </a:endParaRPr>
          </a:p>
          <a:p>
            <a:pPr marL="12648">
              <a:lnSpc>
                <a:spcPct val="100000"/>
              </a:lnSpc>
            </a:pPr>
            <a:r>
              <a:rPr sz="1195" b="1" spc="-15">
                <a:solidFill>
                  <a:srgbClr val="FFFFFF"/>
                </a:solidFill>
                <a:latin typeface="Atkinson Hyperlegible"/>
                <a:cs typeface="Atkinson Hyperlegible"/>
              </a:rPr>
              <a:t>E</a:t>
            </a:r>
            <a:r>
              <a:rPr sz="1195" b="1" spc="-15">
                <a:solidFill>
                  <a:schemeClr val="bg1"/>
                </a:solidFill>
                <a:latin typeface="Atkinson Hyperlegible"/>
                <a:cs typeface="Atkinson Hyperlegible"/>
              </a:rPr>
              <a:t>:</a:t>
            </a:r>
            <a:r>
              <a:rPr sz="1195" b="1" spc="-110">
                <a:solidFill>
                  <a:schemeClr val="bg1"/>
                </a:solidFill>
                <a:latin typeface="Atkinson Hyperlegible"/>
                <a:cs typeface="Atkinson Hyperlegible"/>
              </a:rPr>
              <a:t> </a:t>
            </a:r>
            <a:r>
              <a:rPr sz="1195" spc="-40">
                <a:solidFill>
                  <a:schemeClr val="bg1"/>
                </a:solidFill>
                <a:latin typeface="Atkinson Hyperlegible"/>
                <a:cs typeface="Atkinson Hyperlegible"/>
                <a:hlinkClick r:id="rId4">
                  <a:extLst>
                    <a:ext uri="{A12FA001-AC4F-418D-AE19-62706E023703}">
                      <ahyp:hlinkClr xmlns:ahyp="http://schemas.microsoft.com/office/drawing/2018/hyperlinkcolor" val="tx"/>
                    </a:ext>
                  </a:extLst>
                </a:hlinkClick>
              </a:rPr>
              <a:t>info@lowcarboncontracts.uk</a:t>
            </a:r>
            <a:endParaRPr sz="1195">
              <a:solidFill>
                <a:schemeClr val="bg1"/>
              </a:solidFill>
              <a:latin typeface="Atkinson Hyperlegible"/>
              <a:cs typeface="Atkinson Hyperlegible"/>
            </a:endParaRPr>
          </a:p>
        </p:txBody>
      </p:sp>
    </p:spTree>
    <p:extLst>
      <p:ext uri="{BB962C8B-B14F-4D97-AF65-F5344CB8AC3E}">
        <p14:creationId xmlns:p14="http://schemas.microsoft.com/office/powerpoint/2010/main" val="224949331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4B230D02-B59D-4A48-AED4-ED0FEABEEEBC}"/>
              </a:ext>
            </a:extLst>
          </p:cNvPr>
          <p:cNvSpPr txBox="1"/>
          <p:nvPr userDrawn="1"/>
        </p:nvSpPr>
        <p:spPr>
          <a:xfrm>
            <a:off x="6523366" y="3372548"/>
            <a:ext cx="4580221" cy="1925053"/>
          </a:xfrm>
          <a:prstGeom prst="rect">
            <a:avLst/>
          </a:prstGeom>
        </p:spPr>
        <p:txBody>
          <a:bodyPr vert="horz" wrap="square" lIns="0" tIns="12647" rIns="0" bIns="0" rtlCol="0">
            <a:spAutoFit/>
          </a:bodyPr>
          <a:lstStyle/>
          <a:p>
            <a:pPr marL="12648">
              <a:lnSpc>
                <a:spcPct val="100000"/>
              </a:lnSpc>
              <a:spcBef>
                <a:spcPts val="100"/>
              </a:spcBef>
            </a:pPr>
            <a:r>
              <a:rPr sz="12449" b="1" spc="-10">
                <a:solidFill>
                  <a:schemeClr val="tx2"/>
                </a:solidFill>
                <a:latin typeface="Atkinson Hyperlegible"/>
                <a:cs typeface="Atkinson Hyperlegible"/>
              </a:rPr>
              <a:t>Thank</a:t>
            </a:r>
            <a:endParaRPr sz="12449">
              <a:solidFill>
                <a:schemeClr val="tx2"/>
              </a:solidFill>
              <a:latin typeface="Atkinson Hyperlegible"/>
              <a:cs typeface="Atkinson Hyperlegible"/>
            </a:endParaRPr>
          </a:p>
        </p:txBody>
      </p:sp>
      <p:sp>
        <p:nvSpPr>
          <p:cNvPr id="7" name="object 4">
            <a:extLst>
              <a:ext uri="{FF2B5EF4-FFF2-40B4-BE49-F238E27FC236}">
                <a16:creationId xmlns:a16="http://schemas.microsoft.com/office/drawing/2014/main" id="{0ACE6E57-1A27-E5FB-EDB6-974EA0AD86C9}"/>
              </a:ext>
            </a:extLst>
          </p:cNvPr>
          <p:cNvSpPr txBox="1"/>
          <p:nvPr userDrawn="1"/>
        </p:nvSpPr>
        <p:spPr>
          <a:xfrm>
            <a:off x="8083727" y="4449057"/>
            <a:ext cx="3019544" cy="1925053"/>
          </a:xfrm>
          <a:prstGeom prst="rect">
            <a:avLst/>
          </a:prstGeom>
        </p:spPr>
        <p:txBody>
          <a:bodyPr vert="horz" wrap="square" lIns="0" tIns="12647" rIns="0" bIns="0" rtlCol="0">
            <a:spAutoFit/>
          </a:bodyPr>
          <a:lstStyle/>
          <a:p>
            <a:pPr marL="12648">
              <a:lnSpc>
                <a:spcPct val="100000"/>
              </a:lnSpc>
              <a:spcBef>
                <a:spcPts val="100"/>
              </a:spcBef>
            </a:pPr>
            <a:r>
              <a:rPr sz="12449" b="1" spc="-25">
                <a:solidFill>
                  <a:schemeClr val="tx1"/>
                </a:solidFill>
                <a:latin typeface="Atkinson Hyperlegible"/>
                <a:cs typeface="Atkinson Hyperlegible"/>
              </a:rPr>
              <a:t>you.</a:t>
            </a:r>
            <a:endParaRPr sz="12449">
              <a:solidFill>
                <a:schemeClr val="tx1"/>
              </a:solidFill>
              <a:latin typeface="Atkinson Hyperlegible"/>
              <a:cs typeface="Atkinson Hyperlegible"/>
            </a:endParaRPr>
          </a:p>
        </p:txBody>
      </p:sp>
      <p:grpSp>
        <p:nvGrpSpPr>
          <p:cNvPr id="8" name="object 5">
            <a:extLst>
              <a:ext uri="{FF2B5EF4-FFF2-40B4-BE49-F238E27FC236}">
                <a16:creationId xmlns:a16="http://schemas.microsoft.com/office/drawing/2014/main" id="{7549A015-ADA1-A3D9-C4CE-06F06A8CB3AC}"/>
              </a:ext>
            </a:extLst>
          </p:cNvPr>
          <p:cNvGrpSpPr/>
          <p:nvPr userDrawn="1"/>
        </p:nvGrpSpPr>
        <p:grpSpPr>
          <a:xfrm>
            <a:off x="1082004" y="918087"/>
            <a:ext cx="1460763" cy="546487"/>
            <a:chOff x="1086512" y="920637"/>
            <a:chExt cx="1466850" cy="548005"/>
          </a:xfrm>
        </p:grpSpPr>
        <p:pic>
          <p:nvPicPr>
            <p:cNvPr id="9" name="object 6">
              <a:extLst>
                <a:ext uri="{FF2B5EF4-FFF2-40B4-BE49-F238E27FC236}">
                  <a16:creationId xmlns:a16="http://schemas.microsoft.com/office/drawing/2014/main" id="{493E3D7F-E122-378B-AEEA-2182BDE2734C}"/>
                </a:ext>
              </a:extLst>
            </p:cNvPr>
            <p:cNvPicPr/>
            <p:nvPr/>
          </p:nvPicPr>
          <p:blipFill>
            <a:blip r:embed="rId2" cstate="print"/>
            <a:stretch>
              <a:fillRect/>
            </a:stretch>
          </p:blipFill>
          <p:spPr>
            <a:xfrm>
              <a:off x="1586042" y="965325"/>
              <a:ext cx="966862" cy="488901"/>
            </a:xfrm>
            <a:prstGeom prst="rect">
              <a:avLst/>
            </a:prstGeom>
          </p:spPr>
        </p:pic>
        <p:sp>
          <p:nvSpPr>
            <p:cNvPr id="10" name="object 7">
              <a:extLst>
                <a:ext uri="{FF2B5EF4-FFF2-40B4-BE49-F238E27FC236}">
                  <a16:creationId xmlns:a16="http://schemas.microsoft.com/office/drawing/2014/main" id="{2D40BF92-51CB-CF1B-D065-6A1BC97B253A}"/>
                </a:ext>
              </a:extLst>
            </p:cNvPr>
            <p:cNvSpPr/>
            <p:nvPr/>
          </p:nvSpPr>
          <p:spPr>
            <a:xfrm>
              <a:off x="1086510" y="920648"/>
              <a:ext cx="367030" cy="548005"/>
            </a:xfrm>
            <a:custGeom>
              <a:avLst/>
              <a:gdLst/>
              <a:ahLst/>
              <a:cxnLst/>
              <a:rect l="l" t="t" r="r" b="b"/>
              <a:pathLst>
                <a:path w="367030" h="548005">
                  <a:moveTo>
                    <a:pt x="366598" y="434200"/>
                  </a:moveTo>
                  <a:lnTo>
                    <a:pt x="362991" y="416356"/>
                  </a:lnTo>
                  <a:lnTo>
                    <a:pt x="353174" y="401789"/>
                  </a:lnTo>
                  <a:lnTo>
                    <a:pt x="338607" y="391972"/>
                  </a:lnTo>
                  <a:lnTo>
                    <a:pt x="320776" y="388378"/>
                  </a:lnTo>
                  <a:lnTo>
                    <a:pt x="229120" y="388378"/>
                  </a:lnTo>
                  <a:lnTo>
                    <a:pt x="211277" y="384771"/>
                  </a:lnTo>
                  <a:lnTo>
                    <a:pt x="196710" y="374954"/>
                  </a:lnTo>
                  <a:lnTo>
                    <a:pt x="186893" y="360387"/>
                  </a:lnTo>
                  <a:lnTo>
                    <a:pt x="183299" y="342557"/>
                  </a:lnTo>
                  <a:lnTo>
                    <a:pt x="183299" y="296722"/>
                  </a:lnTo>
                  <a:lnTo>
                    <a:pt x="179692" y="278879"/>
                  </a:lnTo>
                  <a:lnTo>
                    <a:pt x="169875" y="264312"/>
                  </a:lnTo>
                  <a:lnTo>
                    <a:pt x="155308" y="254495"/>
                  </a:lnTo>
                  <a:lnTo>
                    <a:pt x="137477" y="250901"/>
                  </a:lnTo>
                  <a:lnTo>
                    <a:pt x="45821" y="250901"/>
                  </a:lnTo>
                  <a:lnTo>
                    <a:pt x="28244" y="247396"/>
                  </a:lnTo>
                  <a:lnTo>
                    <a:pt x="13817" y="237845"/>
                  </a:lnTo>
                  <a:lnTo>
                    <a:pt x="3962" y="223647"/>
                  </a:lnTo>
                  <a:lnTo>
                    <a:pt x="50" y="206209"/>
                  </a:lnTo>
                  <a:lnTo>
                    <a:pt x="0" y="319633"/>
                  </a:lnTo>
                  <a:lnTo>
                    <a:pt x="3594" y="337464"/>
                  </a:lnTo>
                  <a:lnTo>
                    <a:pt x="13423" y="352044"/>
                  </a:lnTo>
                  <a:lnTo>
                    <a:pt x="27990" y="361861"/>
                  </a:lnTo>
                  <a:lnTo>
                    <a:pt x="45821" y="365467"/>
                  </a:lnTo>
                  <a:lnTo>
                    <a:pt x="137477" y="365467"/>
                  </a:lnTo>
                  <a:lnTo>
                    <a:pt x="155308" y="369062"/>
                  </a:lnTo>
                  <a:lnTo>
                    <a:pt x="169875" y="378879"/>
                  </a:lnTo>
                  <a:lnTo>
                    <a:pt x="179692" y="393446"/>
                  </a:lnTo>
                  <a:lnTo>
                    <a:pt x="183299" y="411289"/>
                  </a:lnTo>
                  <a:lnTo>
                    <a:pt x="183299" y="457111"/>
                  </a:lnTo>
                  <a:lnTo>
                    <a:pt x="186893" y="474941"/>
                  </a:lnTo>
                  <a:lnTo>
                    <a:pt x="196710" y="489508"/>
                  </a:lnTo>
                  <a:lnTo>
                    <a:pt x="211277" y="499325"/>
                  </a:lnTo>
                  <a:lnTo>
                    <a:pt x="229120" y="502932"/>
                  </a:lnTo>
                  <a:lnTo>
                    <a:pt x="320776" y="502932"/>
                  </a:lnTo>
                  <a:lnTo>
                    <a:pt x="338353" y="506425"/>
                  </a:lnTo>
                  <a:lnTo>
                    <a:pt x="352767" y="515975"/>
                  </a:lnTo>
                  <a:lnTo>
                    <a:pt x="362623" y="530174"/>
                  </a:lnTo>
                  <a:lnTo>
                    <a:pt x="366534" y="547624"/>
                  </a:lnTo>
                  <a:lnTo>
                    <a:pt x="366598" y="434200"/>
                  </a:lnTo>
                  <a:close/>
                </a:path>
                <a:path w="367030" h="548005">
                  <a:moveTo>
                    <a:pt x="366598" y="227990"/>
                  </a:moveTo>
                  <a:lnTo>
                    <a:pt x="362991" y="210146"/>
                  </a:lnTo>
                  <a:lnTo>
                    <a:pt x="353174" y="195580"/>
                  </a:lnTo>
                  <a:lnTo>
                    <a:pt x="338607" y="185762"/>
                  </a:lnTo>
                  <a:lnTo>
                    <a:pt x="320776" y="182168"/>
                  </a:lnTo>
                  <a:lnTo>
                    <a:pt x="229120" y="182168"/>
                  </a:lnTo>
                  <a:lnTo>
                    <a:pt x="211277" y="178562"/>
                  </a:lnTo>
                  <a:lnTo>
                    <a:pt x="196710" y="168744"/>
                  </a:lnTo>
                  <a:lnTo>
                    <a:pt x="186893" y="154178"/>
                  </a:lnTo>
                  <a:lnTo>
                    <a:pt x="183299" y="136347"/>
                  </a:lnTo>
                  <a:lnTo>
                    <a:pt x="183299" y="90512"/>
                  </a:lnTo>
                  <a:lnTo>
                    <a:pt x="179692" y="72669"/>
                  </a:lnTo>
                  <a:lnTo>
                    <a:pt x="169875" y="58102"/>
                  </a:lnTo>
                  <a:lnTo>
                    <a:pt x="155308" y="48285"/>
                  </a:lnTo>
                  <a:lnTo>
                    <a:pt x="137477" y="44691"/>
                  </a:lnTo>
                  <a:lnTo>
                    <a:pt x="45821" y="44691"/>
                  </a:lnTo>
                  <a:lnTo>
                    <a:pt x="28244" y="41186"/>
                  </a:lnTo>
                  <a:lnTo>
                    <a:pt x="13817" y="31635"/>
                  </a:lnTo>
                  <a:lnTo>
                    <a:pt x="3962" y="17437"/>
                  </a:lnTo>
                  <a:lnTo>
                    <a:pt x="50" y="0"/>
                  </a:lnTo>
                  <a:lnTo>
                    <a:pt x="0" y="113423"/>
                  </a:lnTo>
                  <a:lnTo>
                    <a:pt x="3594" y="131254"/>
                  </a:lnTo>
                  <a:lnTo>
                    <a:pt x="13423" y="145834"/>
                  </a:lnTo>
                  <a:lnTo>
                    <a:pt x="27990" y="155651"/>
                  </a:lnTo>
                  <a:lnTo>
                    <a:pt x="45821" y="159258"/>
                  </a:lnTo>
                  <a:lnTo>
                    <a:pt x="137477" y="159258"/>
                  </a:lnTo>
                  <a:lnTo>
                    <a:pt x="155308" y="162852"/>
                  </a:lnTo>
                  <a:lnTo>
                    <a:pt x="169875" y="172669"/>
                  </a:lnTo>
                  <a:lnTo>
                    <a:pt x="179692" y="187236"/>
                  </a:lnTo>
                  <a:lnTo>
                    <a:pt x="183299" y="205079"/>
                  </a:lnTo>
                  <a:lnTo>
                    <a:pt x="183299" y="250901"/>
                  </a:lnTo>
                  <a:lnTo>
                    <a:pt x="186893" y="268732"/>
                  </a:lnTo>
                  <a:lnTo>
                    <a:pt x="196710" y="283298"/>
                  </a:lnTo>
                  <a:lnTo>
                    <a:pt x="211277" y="293116"/>
                  </a:lnTo>
                  <a:lnTo>
                    <a:pt x="229120" y="296722"/>
                  </a:lnTo>
                  <a:lnTo>
                    <a:pt x="320776" y="296722"/>
                  </a:lnTo>
                  <a:lnTo>
                    <a:pt x="338353" y="300215"/>
                  </a:lnTo>
                  <a:lnTo>
                    <a:pt x="352767" y="309765"/>
                  </a:lnTo>
                  <a:lnTo>
                    <a:pt x="362623" y="323964"/>
                  </a:lnTo>
                  <a:lnTo>
                    <a:pt x="366534" y="341414"/>
                  </a:lnTo>
                  <a:lnTo>
                    <a:pt x="366598" y="227990"/>
                  </a:lnTo>
                  <a:close/>
                </a:path>
              </a:pathLst>
            </a:custGeom>
            <a:solidFill>
              <a:srgbClr val="60BB46"/>
            </a:solidFill>
          </p:spPr>
          <p:txBody>
            <a:bodyPr wrap="square" lIns="0" tIns="0" rIns="0" bIns="0" rtlCol="0"/>
            <a:lstStyle/>
            <a:p>
              <a:endParaRPr sz="1793"/>
            </a:p>
          </p:txBody>
        </p:sp>
      </p:grpSp>
      <p:sp>
        <p:nvSpPr>
          <p:cNvPr id="12" name="object 9">
            <a:extLst>
              <a:ext uri="{FF2B5EF4-FFF2-40B4-BE49-F238E27FC236}">
                <a16:creationId xmlns:a16="http://schemas.microsoft.com/office/drawing/2014/main" id="{5AE4945B-1B8A-2E0E-4AC8-881C218CD562}"/>
              </a:ext>
            </a:extLst>
          </p:cNvPr>
          <p:cNvSpPr txBox="1"/>
          <p:nvPr userDrawn="1"/>
        </p:nvSpPr>
        <p:spPr>
          <a:xfrm>
            <a:off x="1039417" y="3201033"/>
            <a:ext cx="2225427" cy="1365812"/>
          </a:xfrm>
          <a:prstGeom prst="rect">
            <a:avLst/>
          </a:prstGeom>
        </p:spPr>
        <p:txBody>
          <a:bodyPr vert="horz" wrap="square" lIns="0" tIns="12647" rIns="0" bIns="0" rtlCol="0">
            <a:spAutoFit/>
          </a:bodyPr>
          <a:lstStyle/>
          <a:p>
            <a:pPr marL="12648" marR="825277">
              <a:lnSpc>
                <a:spcPct val="100000"/>
              </a:lnSpc>
              <a:spcBef>
                <a:spcPts val="100"/>
              </a:spcBef>
            </a:pPr>
            <a:r>
              <a:rPr lang="en-GB" sz="1195" spc="-20">
                <a:solidFill>
                  <a:schemeClr val="tx1"/>
                </a:solidFill>
                <a:latin typeface="Atkinson Hyperlegible"/>
                <a:cs typeface="Atkinson Hyperlegible"/>
              </a:rPr>
              <a:t>10 South Colonnade</a:t>
            </a:r>
          </a:p>
          <a:p>
            <a:pPr marL="12648" marR="825277">
              <a:lnSpc>
                <a:spcPct val="100000"/>
              </a:lnSpc>
              <a:spcBef>
                <a:spcPts val="100"/>
              </a:spcBef>
            </a:pPr>
            <a:r>
              <a:rPr lang="en-GB" sz="1195" spc="-20">
                <a:solidFill>
                  <a:schemeClr val="tx1"/>
                </a:solidFill>
                <a:latin typeface="Atkinson Hyperlegible"/>
                <a:cs typeface="Atkinson Hyperlegible"/>
              </a:rPr>
              <a:t>Canary Wharf</a:t>
            </a:r>
          </a:p>
          <a:p>
            <a:pPr marL="12648" marR="825277">
              <a:lnSpc>
                <a:spcPct val="100000"/>
              </a:lnSpc>
              <a:spcBef>
                <a:spcPts val="100"/>
              </a:spcBef>
            </a:pPr>
            <a:r>
              <a:rPr lang="en-GB" sz="1195" spc="-20">
                <a:solidFill>
                  <a:schemeClr val="tx1"/>
                </a:solidFill>
                <a:latin typeface="Atkinson Hyperlegible"/>
                <a:cs typeface="Atkinson Hyperlegible"/>
              </a:rPr>
              <a:t>London</a:t>
            </a:r>
          </a:p>
          <a:p>
            <a:pPr marL="12648" marR="825277">
              <a:lnSpc>
                <a:spcPct val="100000"/>
              </a:lnSpc>
              <a:spcBef>
                <a:spcPts val="100"/>
              </a:spcBef>
            </a:pPr>
            <a:r>
              <a:rPr lang="en-GB" sz="1195" spc="-20">
                <a:solidFill>
                  <a:schemeClr val="tx1"/>
                </a:solidFill>
                <a:latin typeface="Atkinson Hyperlegible"/>
                <a:cs typeface="Atkinson Hyperlegible"/>
              </a:rPr>
              <a:t>E14 4PU</a:t>
            </a:r>
          </a:p>
          <a:p>
            <a:pPr marL="12648" marR="825277">
              <a:lnSpc>
                <a:spcPct val="100000"/>
              </a:lnSpc>
              <a:spcBef>
                <a:spcPts val="100"/>
              </a:spcBef>
            </a:pPr>
            <a:endParaRPr lang="en-GB" sz="1195" b="1" spc="-15">
              <a:solidFill>
                <a:schemeClr val="tx1"/>
              </a:solidFill>
              <a:latin typeface="Atkinson Hyperlegible"/>
              <a:cs typeface="Atkinson Hyperlegible"/>
            </a:endParaRPr>
          </a:p>
          <a:p>
            <a:pPr marL="12648" marR="825277">
              <a:lnSpc>
                <a:spcPct val="100000"/>
              </a:lnSpc>
              <a:spcBef>
                <a:spcPts val="100"/>
              </a:spcBef>
            </a:pPr>
            <a:r>
              <a:rPr sz="1195" b="1" spc="-15">
                <a:solidFill>
                  <a:schemeClr val="tx1"/>
                </a:solidFill>
                <a:latin typeface="Atkinson Hyperlegible"/>
                <a:cs typeface="Atkinson Hyperlegible"/>
              </a:rPr>
              <a:t>T:</a:t>
            </a:r>
            <a:r>
              <a:rPr sz="1195" b="1" spc="-105">
                <a:solidFill>
                  <a:schemeClr val="tx1"/>
                </a:solidFill>
                <a:latin typeface="Atkinson Hyperlegible"/>
                <a:cs typeface="Atkinson Hyperlegible"/>
              </a:rPr>
              <a:t> </a:t>
            </a:r>
            <a:r>
              <a:rPr sz="1195" spc="-35">
                <a:solidFill>
                  <a:schemeClr val="tx1"/>
                </a:solidFill>
                <a:latin typeface="Atkinson Hyperlegible"/>
                <a:cs typeface="Atkinson Hyperlegible"/>
              </a:rPr>
              <a:t>020</a:t>
            </a:r>
            <a:r>
              <a:rPr sz="1195" spc="-55">
                <a:solidFill>
                  <a:schemeClr val="tx1"/>
                </a:solidFill>
                <a:latin typeface="Atkinson Hyperlegible"/>
                <a:cs typeface="Atkinson Hyperlegible"/>
              </a:rPr>
              <a:t> </a:t>
            </a:r>
            <a:r>
              <a:rPr sz="1195" spc="-45">
                <a:solidFill>
                  <a:schemeClr val="tx1"/>
                </a:solidFill>
                <a:latin typeface="Atkinson Hyperlegible"/>
                <a:cs typeface="Atkinson Hyperlegible"/>
              </a:rPr>
              <a:t>8187</a:t>
            </a:r>
            <a:r>
              <a:rPr sz="1195" spc="-55">
                <a:solidFill>
                  <a:schemeClr val="tx1"/>
                </a:solidFill>
                <a:latin typeface="Atkinson Hyperlegible"/>
                <a:cs typeface="Atkinson Hyperlegible"/>
              </a:rPr>
              <a:t> </a:t>
            </a:r>
            <a:r>
              <a:rPr sz="1195" spc="-20">
                <a:solidFill>
                  <a:schemeClr val="tx1"/>
                </a:solidFill>
                <a:latin typeface="Atkinson Hyperlegible"/>
                <a:cs typeface="Atkinson Hyperlegible"/>
              </a:rPr>
              <a:t>9308</a:t>
            </a:r>
            <a:endParaRPr sz="1195">
              <a:solidFill>
                <a:schemeClr val="tx1"/>
              </a:solidFill>
              <a:latin typeface="Atkinson Hyperlegible"/>
              <a:cs typeface="Atkinson Hyperlegible"/>
            </a:endParaRPr>
          </a:p>
          <a:p>
            <a:pPr marL="12648">
              <a:lnSpc>
                <a:spcPct val="100000"/>
              </a:lnSpc>
            </a:pPr>
            <a:r>
              <a:rPr sz="1195" b="1" spc="-15">
                <a:solidFill>
                  <a:schemeClr val="tx1"/>
                </a:solidFill>
                <a:latin typeface="Atkinson Hyperlegible"/>
                <a:cs typeface="Atkinson Hyperlegible"/>
              </a:rPr>
              <a:t>E:</a:t>
            </a:r>
            <a:r>
              <a:rPr sz="1195" b="1" spc="-110">
                <a:solidFill>
                  <a:schemeClr val="tx1"/>
                </a:solidFill>
                <a:latin typeface="Atkinson Hyperlegible"/>
                <a:cs typeface="Atkinson Hyperlegible"/>
              </a:rPr>
              <a:t> </a:t>
            </a:r>
            <a:r>
              <a:rPr sz="1195" spc="-40">
                <a:solidFill>
                  <a:schemeClr val="tx1"/>
                </a:solidFill>
                <a:latin typeface="Atkinson Hyperlegible"/>
                <a:cs typeface="Atkinson Hyperlegible"/>
                <a:hlinkClick r:id="rId3">
                  <a:extLst>
                    <a:ext uri="{A12FA001-AC4F-418D-AE19-62706E023703}">
                      <ahyp:hlinkClr xmlns:ahyp="http://schemas.microsoft.com/office/drawing/2018/hyperlinkcolor" val="tx"/>
                    </a:ext>
                  </a:extLst>
                </a:hlinkClick>
              </a:rPr>
              <a:t>info@lowcarboncontracts.uk</a:t>
            </a:r>
            <a:endParaRPr sz="1195">
              <a:solidFill>
                <a:schemeClr val="tx1"/>
              </a:solidFill>
              <a:latin typeface="Atkinson Hyperlegible"/>
              <a:cs typeface="Atkinson Hyperlegible"/>
            </a:endParaRPr>
          </a:p>
        </p:txBody>
      </p:sp>
    </p:spTree>
    <p:extLst>
      <p:ext uri="{BB962C8B-B14F-4D97-AF65-F5344CB8AC3E}">
        <p14:creationId xmlns:p14="http://schemas.microsoft.com/office/powerpoint/2010/main" val="189836941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userDrawn="1">
  <p:cSld name="22_Title and Content">
    <p:bg>
      <p:bgPr>
        <a:solidFill>
          <a:schemeClr val="bg1"/>
        </a:solidFill>
        <a:effectLst/>
      </p:bgPr>
    </p:bg>
    <p:spTree>
      <p:nvGrpSpPr>
        <p:cNvPr id="1" name=""/>
        <p:cNvGrpSpPr/>
        <p:nvPr/>
      </p:nvGrpSpPr>
      <p:grpSpPr>
        <a:xfrm>
          <a:off x="0" y="0"/>
          <a:ext cx="0" cy="0"/>
          <a:chOff x="0" y="0"/>
          <a:chExt cx="0" cy="0"/>
        </a:xfrm>
      </p:grpSpPr>
      <p:sp>
        <p:nvSpPr>
          <p:cNvPr id="9" name="object 6">
            <a:extLst>
              <a:ext uri="{FF2B5EF4-FFF2-40B4-BE49-F238E27FC236}">
                <a16:creationId xmlns:a16="http://schemas.microsoft.com/office/drawing/2014/main" id="{78A84DB0-3509-CFB5-6D39-3A608265E1CC}"/>
              </a:ext>
            </a:extLst>
          </p:cNvPr>
          <p:cNvSpPr txBox="1"/>
          <p:nvPr userDrawn="1"/>
        </p:nvSpPr>
        <p:spPr>
          <a:xfrm>
            <a:off x="11689755" y="5290523"/>
            <a:ext cx="153247" cy="925797"/>
          </a:xfrm>
          <a:prstGeom prst="rect">
            <a:avLst/>
          </a:prstGeom>
        </p:spPr>
        <p:txBody>
          <a:bodyPr vert="vert" wrap="square" lIns="0" tIns="6324" rIns="0" bIns="0" rtlCol="0">
            <a:spAutoFit/>
          </a:bodyPr>
          <a:lstStyle/>
          <a:p>
            <a:pPr marL="12648" algn="r">
              <a:lnSpc>
                <a:spcPct val="100000"/>
              </a:lnSpc>
              <a:spcBef>
                <a:spcPts val="50"/>
              </a:spcBef>
            </a:pPr>
            <a:r>
              <a:rPr sz="996" spc="-35">
                <a:solidFill>
                  <a:schemeClr val="tx1"/>
                </a:solidFill>
                <a:latin typeface="Atkinson Hyperlegible"/>
                <a:cs typeface="Atkinson Hyperlegible"/>
              </a:rPr>
              <a:t>Presentation</a:t>
            </a:r>
            <a:r>
              <a:rPr sz="996" spc="45">
                <a:solidFill>
                  <a:schemeClr val="tx1"/>
                </a:solidFill>
                <a:latin typeface="Atkinson Hyperlegible"/>
                <a:cs typeface="Atkinson Hyperlegible"/>
              </a:rPr>
              <a:t> </a:t>
            </a:r>
            <a:r>
              <a:rPr sz="996" spc="-10">
                <a:solidFill>
                  <a:schemeClr val="tx1"/>
                </a:solidFill>
                <a:latin typeface="Atkinson Hyperlegible"/>
                <a:cs typeface="Atkinson Hyperlegible"/>
              </a:rPr>
              <a:t>title</a:t>
            </a:r>
            <a:endParaRPr sz="996">
              <a:solidFill>
                <a:schemeClr val="tx1"/>
              </a:solidFill>
              <a:latin typeface="Atkinson Hyperlegible"/>
              <a:cs typeface="Atkinson Hyperlegible"/>
            </a:endParaRPr>
          </a:p>
        </p:txBody>
      </p:sp>
      <p:pic>
        <p:nvPicPr>
          <p:cNvPr id="11" name="Graphic 10">
            <a:extLst>
              <a:ext uri="{FF2B5EF4-FFF2-40B4-BE49-F238E27FC236}">
                <a16:creationId xmlns:a16="http://schemas.microsoft.com/office/drawing/2014/main" id="{0B00F213-018F-605C-4309-878D4B21086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475201" y="228903"/>
            <a:ext cx="539737" cy="540485"/>
          </a:xfrm>
          <a:prstGeom prst="rect">
            <a:avLst/>
          </a:prstGeom>
        </p:spPr>
      </p:pic>
      <p:sp>
        <p:nvSpPr>
          <p:cNvPr id="3" name="Holder 3"/>
          <p:cNvSpPr>
            <a:spLocks noGrp="1"/>
          </p:cNvSpPr>
          <p:nvPr>
            <p:ph type="body" idx="1"/>
          </p:nvPr>
        </p:nvSpPr>
        <p:spPr>
          <a:xfrm>
            <a:off x="1457229" y="3879235"/>
            <a:ext cx="2929660" cy="183896"/>
          </a:xfrm>
        </p:spPr>
        <p:txBody>
          <a:bodyPr lIns="0" tIns="0" rIns="0" bIns="0"/>
          <a:lstStyle>
            <a:lvl1pPr>
              <a:defRPr sz="1195" b="1" spc="-10" dirty="0">
                <a:solidFill>
                  <a:srgbClr val="252525"/>
                </a:solidFill>
                <a:latin typeface="Atkinson Hyperlegible"/>
                <a:cs typeface="Atkinson Hyperlegible"/>
              </a:defRPr>
            </a:lvl1pPr>
          </a:lstStyle>
          <a:p>
            <a:endParaRPr/>
          </a:p>
        </p:txBody>
      </p:sp>
      <p:sp>
        <p:nvSpPr>
          <p:cNvPr id="4" name="Slide Number Placeholder 53">
            <a:extLst>
              <a:ext uri="{FF2B5EF4-FFF2-40B4-BE49-F238E27FC236}">
                <a16:creationId xmlns:a16="http://schemas.microsoft.com/office/drawing/2014/main" id="{380ABA7D-10ED-E6C0-51E5-88E993CF3BD7}"/>
              </a:ext>
            </a:extLst>
          </p:cNvPr>
          <p:cNvSpPr>
            <a:spLocks noGrp="1"/>
          </p:cNvSpPr>
          <p:nvPr>
            <p:ph type="sldNum" sz="quarter" idx="7"/>
          </p:nvPr>
        </p:nvSpPr>
        <p:spPr>
          <a:xfrm>
            <a:off x="11483752" y="6377940"/>
            <a:ext cx="539736" cy="276232"/>
          </a:xfrm>
          <a:prstGeom prst="rect">
            <a:avLst/>
          </a:prstGeom>
        </p:spPr>
        <p:txBody>
          <a:bodyPr/>
          <a:lstStyle>
            <a:lvl1pPr algn="ctr">
              <a:defRPr b="1">
                <a:solidFill>
                  <a:schemeClr val="tx1"/>
                </a:solidFill>
              </a:defRPr>
            </a:lvl1pPr>
          </a:lstStyle>
          <a:p>
            <a:fld id="{B6F15528-21DE-4FAA-801E-634DDDAF4B2B}" type="slidenum">
              <a:rPr lang="en-US" smtClean="0">
                <a:latin typeface="+mj-lt"/>
              </a:rPr>
              <a:pPr/>
              <a:t>‹#›</a:t>
            </a:fld>
            <a:endParaRPr lang="en-US">
              <a:latin typeface="+mj-lt"/>
            </a:endParaRPr>
          </a:p>
        </p:txBody>
      </p:sp>
      <p:pic>
        <p:nvPicPr>
          <p:cNvPr id="5" name="object 7">
            <a:extLst>
              <a:ext uri="{FF2B5EF4-FFF2-40B4-BE49-F238E27FC236}">
                <a16:creationId xmlns:a16="http://schemas.microsoft.com/office/drawing/2014/main" id="{7BDBE34B-7360-93DF-DB03-949E0E4908FA}"/>
              </a:ext>
            </a:extLst>
          </p:cNvPr>
          <p:cNvPicPr/>
          <p:nvPr userDrawn="1"/>
        </p:nvPicPr>
        <p:blipFill>
          <a:blip r:embed="rId3" cstate="print"/>
          <a:stretch>
            <a:fillRect/>
          </a:stretch>
        </p:blipFill>
        <p:spPr>
          <a:xfrm>
            <a:off x="896266" y="717994"/>
            <a:ext cx="10396680" cy="2656629"/>
          </a:xfrm>
          <a:prstGeom prst="rect">
            <a:avLst/>
          </a:prstGeom>
        </p:spPr>
      </p:pic>
      <p:sp>
        <p:nvSpPr>
          <p:cNvPr id="14" name="Holder 3">
            <a:extLst>
              <a:ext uri="{FF2B5EF4-FFF2-40B4-BE49-F238E27FC236}">
                <a16:creationId xmlns:a16="http://schemas.microsoft.com/office/drawing/2014/main" id="{29D2777D-FAE0-898D-55E5-A12AF2801303}"/>
              </a:ext>
            </a:extLst>
          </p:cNvPr>
          <p:cNvSpPr>
            <a:spLocks noGrp="1"/>
          </p:cNvSpPr>
          <p:nvPr>
            <p:ph type="body" idx="10"/>
          </p:nvPr>
        </p:nvSpPr>
        <p:spPr>
          <a:xfrm>
            <a:off x="1457229" y="4481985"/>
            <a:ext cx="2929660" cy="183896"/>
          </a:xfrm>
        </p:spPr>
        <p:txBody>
          <a:bodyPr lIns="0" tIns="0" rIns="0" bIns="0"/>
          <a:lstStyle>
            <a:lvl1pPr>
              <a:defRPr sz="1195" spc="-10" dirty="0">
                <a:solidFill>
                  <a:srgbClr val="252525"/>
                </a:solidFill>
                <a:latin typeface="Atkinson Hyperlegible"/>
                <a:cs typeface="Atkinson Hyperlegible"/>
              </a:defRPr>
            </a:lvl1pPr>
          </a:lstStyle>
          <a:p>
            <a:endParaRPr/>
          </a:p>
        </p:txBody>
      </p:sp>
      <p:sp>
        <p:nvSpPr>
          <p:cNvPr id="15" name="Holder 3">
            <a:extLst>
              <a:ext uri="{FF2B5EF4-FFF2-40B4-BE49-F238E27FC236}">
                <a16:creationId xmlns:a16="http://schemas.microsoft.com/office/drawing/2014/main" id="{C6534AD2-4C70-45AA-FD74-EF2B8E4C2999}"/>
              </a:ext>
            </a:extLst>
          </p:cNvPr>
          <p:cNvSpPr>
            <a:spLocks noGrp="1"/>
          </p:cNvSpPr>
          <p:nvPr>
            <p:ph type="body" idx="11"/>
          </p:nvPr>
        </p:nvSpPr>
        <p:spPr>
          <a:xfrm>
            <a:off x="4875212" y="3879235"/>
            <a:ext cx="2929660" cy="183896"/>
          </a:xfrm>
        </p:spPr>
        <p:txBody>
          <a:bodyPr lIns="0" tIns="0" rIns="0" bIns="0"/>
          <a:lstStyle>
            <a:lvl1pPr>
              <a:defRPr sz="1195" b="1" spc="-10" dirty="0">
                <a:solidFill>
                  <a:srgbClr val="252525"/>
                </a:solidFill>
                <a:latin typeface="Atkinson Hyperlegible"/>
                <a:cs typeface="Atkinson Hyperlegible"/>
              </a:defRPr>
            </a:lvl1pPr>
          </a:lstStyle>
          <a:p>
            <a:endParaRPr/>
          </a:p>
        </p:txBody>
      </p:sp>
      <p:sp>
        <p:nvSpPr>
          <p:cNvPr id="16" name="Holder 3">
            <a:extLst>
              <a:ext uri="{FF2B5EF4-FFF2-40B4-BE49-F238E27FC236}">
                <a16:creationId xmlns:a16="http://schemas.microsoft.com/office/drawing/2014/main" id="{18A9DC8F-E90C-63F9-8D24-9E8DCE688217}"/>
              </a:ext>
            </a:extLst>
          </p:cNvPr>
          <p:cNvSpPr>
            <a:spLocks noGrp="1"/>
          </p:cNvSpPr>
          <p:nvPr>
            <p:ph type="body" idx="12"/>
          </p:nvPr>
        </p:nvSpPr>
        <p:spPr>
          <a:xfrm>
            <a:off x="4875212" y="4481985"/>
            <a:ext cx="2929660" cy="183896"/>
          </a:xfrm>
        </p:spPr>
        <p:txBody>
          <a:bodyPr lIns="0" tIns="0" rIns="0" bIns="0"/>
          <a:lstStyle>
            <a:lvl1pPr>
              <a:defRPr sz="1195" spc="-10" dirty="0">
                <a:solidFill>
                  <a:srgbClr val="252525"/>
                </a:solidFill>
                <a:latin typeface="Atkinson Hyperlegible"/>
                <a:cs typeface="Atkinson Hyperlegible"/>
              </a:defRPr>
            </a:lvl1pPr>
          </a:lstStyle>
          <a:p>
            <a:endParaRPr/>
          </a:p>
        </p:txBody>
      </p:sp>
      <p:sp>
        <p:nvSpPr>
          <p:cNvPr id="17" name="Holder 3">
            <a:extLst>
              <a:ext uri="{FF2B5EF4-FFF2-40B4-BE49-F238E27FC236}">
                <a16:creationId xmlns:a16="http://schemas.microsoft.com/office/drawing/2014/main" id="{FDF7D106-78B3-2298-FF0A-98D963FFA78C}"/>
              </a:ext>
            </a:extLst>
          </p:cNvPr>
          <p:cNvSpPr>
            <a:spLocks noGrp="1"/>
          </p:cNvSpPr>
          <p:nvPr>
            <p:ph type="body" idx="13"/>
          </p:nvPr>
        </p:nvSpPr>
        <p:spPr>
          <a:xfrm>
            <a:off x="8144864" y="3879235"/>
            <a:ext cx="2929660" cy="183896"/>
          </a:xfrm>
        </p:spPr>
        <p:txBody>
          <a:bodyPr lIns="0" tIns="0" rIns="0" bIns="0"/>
          <a:lstStyle>
            <a:lvl1pPr>
              <a:defRPr sz="1195" b="1" spc="-10" dirty="0">
                <a:solidFill>
                  <a:srgbClr val="252525"/>
                </a:solidFill>
                <a:latin typeface="Atkinson Hyperlegible"/>
                <a:cs typeface="Atkinson Hyperlegible"/>
              </a:defRPr>
            </a:lvl1pPr>
          </a:lstStyle>
          <a:p>
            <a:endParaRPr/>
          </a:p>
        </p:txBody>
      </p:sp>
      <p:sp>
        <p:nvSpPr>
          <p:cNvPr id="18" name="Holder 3">
            <a:extLst>
              <a:ext uri="{FF2B5EF4-FFF2-40B4-BE49-F238E27FC236}">
                <a16:creationId xmlns:a16="http://schemas.microsoft.com/office/drawing/2014/main" id="{67BD6B91-F41B-5DD3-69AD-E5AE43DBA48D}"/>
              </a:ext>
            </a:extLst>
          </p:cNvPr>
          <p:cNvSpPr>
            <a:spLocks noGrp="1"/>
          </p:cNvSpPr>
          <p:nvPr>
            <p:ph type="body" idx="14"/>
          </p:nvPr>
        </p:nvSpPr>
        <p:spPr>
          <a:xfrm>
            <a:off x="8144864" y="4481985"/>
            <a:ext cx="2929660" cy="183896"/>
          </a:xfrm>
        </p:spPr>
        <p:txBody>
          <a:bodyPr lIns="0" tIns="0" rIns="0" bIns="0"/>
          <a:lstStyle>
            <a:lvl1pPr>
              <a:defRPr sz="1195" spc="-10" dirty="0">
                <a:solidFill>
                  <a:srgbClr val="252525"/>
                </a:solidFill>
                <a:latin typeface="Atkinson Hyperlegible"/>
                <a:cs typeface="Atkinson Hyperlegible"/>
              </a:defRPr>
            </a:lvl1pPr>
          </a:lstStyle>
          <a:p>
            <a:endParaRPr/>
          </a:p>
        </p:txBody>
      </p:sp>
      <p:sp>
        <p:nvSpPr>
          <p:cNvPr id="2" name="Holder 2"/>
          <p:cNvSpPr>
            <a:spLocks noGrp="1"/>
          </p:cNvSpPr>
          <p:nvPr>
            <p:ph type="title"/>
          </p:nvPr>
        </p:nvSpPr>
        <p:spPr>
          <a:xfrm>
            <a:off x="1457228" y="2409125"/>
            <a:ext cx="6222473" cy="613848"/>
          </a:xfrm>
        </p:spPr>
        <p:txBody>
          <a:bodyPr lIns="0" tIns="0" rIns="0" bIns="0"/>
          <a:lstStyle>
            <a:lvl1pPr>
              <a:defRPr sz="3984" b="1" i="0">
                <a:solidFill>
                  <a:schemeClr val="tx1"/>
                </a:solidFill>
                <a:latin typeface="Atkinson Hyperlegible"/>
                <a:cs typeface="Atkinson Hyperlegible"/>
              </a:defRPr>
            </a:lvl1pPr>
          </a:lstStyle>
          <a:p>
            <a:endParaRPr/>
          </a:p>
        </p:txBody>
      </p:sp>
      <p:sp>
        <p:nvSpPr>
          <p:cNvPr id="19" name="Holder 3">
            <a:extLst>
              <a:ext uri="{FF2B5EF4-FFF2-40B4-BE49-F238E27FC236}">
                <a16:creationId xmlns:a16="http://schemas.microsoft.com/office/drawing/2014/main" id="{EC75E093-6EC6-EC72-F6E1-82CEADC7A2A5}"/>
              </a:ext>
            </a:extLst>
          </p:cNvPr>
          <p:cNvSpPr>
            <a:spLocks noGrp="1"/>
          </p:cNvSpPr>
          <p:nvPr>
            <p:ph type="body" idx="15"/>
          </p:nvPr>
        </p:nvSpPr>
        <p:spPr>
          <a:xfrm>
            <a:off x="1457228" y="1456316"/>
            <a:ext cx="7651883" cy="1163753"/>
          </a:xfrm>
        </p:spPr>
        <p:txBody>
          <a:bodyPr vert="horz" wrap="square" lIns="0" tIns="12700" rIns="0" bIns="0" rtlCol="0">
            <a:spAutoFit/>
          </a:bodyPr>
          <a:lstStyle>
            <a:lvl1pPr>
              <a:defRPr sz="7469" b="1" spc="-25" dirty="0">
                <a:solidFill>
                  <a:schemeClr val="accent2"/>
                </a:solidFill>
                <a:latin typeface="Atkinson Hyperlegible"/>
                <a:cs typeface="Atkinson Hyperlegible"/>
              </a:defRPr>
            </a:lvl1pPr>
          </a:lstStyle>
          <a:p>
            <a:pPr marL="12648" lvl="0">
              <a:lnSpc>
                <a:spcPct val="100000"/>
              </a:lnSpc>
              <a:spcBef>
                <a:spcPts val="100"/>
              </a:spcBef>
            </a:pPr>
            <a:endParaRPr/>
          </a:p>
        </p:txBody>
      </p:sp>
      <p:sp>
        <p:nvSpPr>
          <p:cNvPr id="6" name="object 4">
            <a:extLst>
              <a:ext uri="{FF2B5EF4-FFF2-40B4-BE49-F238E27FC236}">
                <a16:creationId xmlns:a16="http://schemas.microsoft.com/office/drawing/2014/main" id="{DC30D236-338D-516B-2C5E-94656EAB63AE}"/>
              </a:ext>
            </a:extLst>
          </p:cNvPr>
          <p:cNvSpPr txBox="1"/>
          <p:nvPr userDrawn="1"/>
        </p:nvSpPr>
        <p:spPr>
          <a:xfrm>
            <a:off x="399982" y="4948779"/>
            <a:ext cx="153247" cy="1478087"/>
          </a:xfrm>
          <a:prstGeom prst="rect">
            <a:avLst/>
          </a:prstGeom>
        </p:spPr>
        <p:txBody>
          <a:bodyPr vert="vert270" wrap="square" lIns="0" tIns="6324" rIns="0" bIns="0" rtlCol="0">
            <a:spAutoFit/>
          </a:bodyPr>
          <a:lstStyle/>
          <a:p>
            <a:pPr marL="12648">
              <a:lnSpc>
                <a:spcPct val="100000"/>
              </a:lnSpc>
              <a:spcBef>
                <a:spcPts val="50"/>
              </a:spcBef>
            </a:pPr>
            <a:r>
              <a:rPr sz="996" b="1" spc="-30">
                <a:solidFill>
                  <a:schemeClr val="tx1"/>
                </a:solidFill>
                <a:latin typeface="Atkinson Hyperlegible"/>
                <a:cs typeface="Atkinson Hyperlegible"/>
              </a:rPr>
              <a:t>Accelerating</a:t>
            </a:r>
            <a:r>
              <a:rPr sz="996" b="1" spc="5">
                <a:solidFill>
                  <a:schemeClr val="tx1"/>
                </a:solidFill>
                <a:latin typeface="Atkinson Hyperlegible"/>
                <a:cs typeface="Atkinson Hyperlegible"/>
              </a:rPr>
              <a:t> </a:t>
            </a:r>
            <a:r>
              <a:rPr lang="en-GB" sz="996" b="1" spc="-35">
                <a:solidFill>
                  <a:schemeClr val="tx1"/>
                </a:solidFill>
                <a:latin typeface="Atkinson Hyperlegible"/>
                <a:cs typeface="Atkinson Hyperlegible"/>
              </a:rPr>
              <a:t>N</a:t>
            </a:r>
            <a:r>
              <a:rPr sz="996" b="1" spc="-35">
                <a:solidFill>
                  <a:schemeClr val="tx1"/>
                </a:solidFill>
                <a:latin typeface="Atkinson Hyperlegible"/>
                <a:cs typeface="Atkinson Hyperlegible"/>
              </a:rPr>
              <a:t>et</a:t>
            </a:r>
            <a:r>
              <a:rPr lang="en-GB" sz="996" b="1" spc="-35">
                <a:solidFill>
                  <a:schemeClr val="tx1"/>
                </a:solidFill>
                <a:latin typeface="Atkinson Hyperlegible"/>
                <a:cs typeface="Atkinson Hyperlegible"/>
              </a:rPr>
              <a:t> </a:t>
            </a:r>
            <a:r>
              <a:rPr lang="en-GB" sz="996" b="1" spc="-20">
                <a:solidFill>
                  <a:schemeClr val="tx1"/>
                </a:solidFill>
                <a:latin typeface="Atkinson Hyperlegible"/>
                <a:cs typeface="Atkinson Hyperlegible"/>
              </a:rPr>
              <a:t>Z</a:t>
            </a:r>
            <a:r>
              <a:rPr sz="996" b="1" spc="-20" err="1">
                <a:solidFill>
                  <a:schemeClr val="tx1"/>
                </a:solidFill>
                <a:latin typeface="Atkinson Hyperlegible"/>
                <a:cs typeface="Atkinson Hyperlegible"/>
              </a:rPr>
              <a:t>ero</a:t>
            </a:r>
            <a:endParaRPr sz="996">
              <a:solidFill>
                <a:schemeClr val="tx1"/>
              </a:solidFill>
              <a:latin typeface="Atkinson Hyperlegible"/>
              <a:cs typeface="Atkinson Hyperlegible"/>
            </a:endParaRPr>
          </a:p>
        </p:txBody>
      </p:sp>
    </p:spTree>
    <p:extLst>
      <p:ext uri="{BB962C8B-B14F-4D97-AF65-F5344CB8AC3E}">
        <p14:creationId xmlns:p14="http://schemas.microsoft.com/office/powerpoint/2010/main" val="133677875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userDrawn="1">
  <p:cSld name="23_Title and Content">
    <p:bg>
      <p:bgPr>
        <a:solidFill>
          <a:schemeClr val="bg1"/>
        </a:solidFill>
        <a:effectLst/>
      </p:bgPr>
    </p:bg>
    <p:spTree>
      <p:nvGrpSpPr>
        <p:cNvPr id="1" name=""/>
        <p:cNvGrpSpPr/>
        <p:nvPr/>
      </p:nvGrpSpPr>
      <p:grpSpPr>
        <a:xfrm>
          <a:off x="0" y="0"/>
          <a:ext cx="0" cy="0"/>
          <a:chOff x="0" y="0"/>
          <a:chExt cx="0" cy="0"/>
        </a:xfrm>
      </p:grpSpPr>
      <p:pic>
        <p:nvPicPr>
          <p:cNvPr id="10" name="Picture 9" descr="A wind turbines in a field&#10;&#10;AI-generated content may be incorrect.">
            <a:extLst>
              <a:ext uri="{FF2B5EF4-FFF2-40B4-BE49-F238E27FC236}">
                <a16:creationId xmlns:a16="http://schemas.microsoft.com/office/drawing/2014/main" id="{B47DB5E4-A572-0C87-40A0-3F3D98C1743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24" y="3166"/>
            <a:ext cx="12183147" cy="6853802"/>
          </a:xfrm>
          <a:prstGeom prst="rect">
            <a:avLst/>
          </a:prstGeom>
        </p:spPr>
      </p:pic>
      <p:sp>
        <p:nvSpPr>
          <p:cNvPr id="9" name="object 6">
            <a:extLst>
              <a:ext uri="{FF2B5EF4-FFF2-40B4-BE49-F238E27FC236}">
                <a16:creationId xmlns:a16="http://schemas.microsoft.com/office/drawing/2014/main" id="{78A84DB0-3509-CFB5-6D39-3A608265E1CC}"/>
              </a:ext>
            </a:extLst>
          </p:cNvPr>
          <p:cNvSpPr txBox="1"/>
          <p:nvPr userDrawn="1"/>
        </p:nvSpPr>
        <p:spPr>
          <a:xfrm>
            <a:off x="11689755" y="5290523"/>
            <a:ext cx="153247" cy="925797"/>
          </a:xfrm>
          <a:prstGeom prst="rect">
            <a:avLst/>
          </a:prstGeom>
        </p:spPr>
        <p:txBody>
          <a:bodyPr vert="vert" wrap="square" lIns="0" tIns="6324" rIns="0" bIns="0" rtlCol="0">
            <a:spAutoFit/>
          </a:bodyPr>
          <a:lstStyle/>
          <a:p>
            <a:pPr marL="12648" algn="r">
              <a:lnSpc>
                <a:spcPct val="100000"/>
              </a:lnSpc>
              <a:spcBef>
                <a:spcPts val="50"/>
              </a:spcBef>
            </a:pPr>
            <a:r>
              <a:rPr sz="996" spc="-35">
                <a:solidFill>
                  <a:srgbClr val="FFFFFF"/>
                </a:solidFill>
                <a:latin typeface="Atkinson Hyperlegible"/>
                <a:cs typeface="Atkinson Hyperlegible"/>
              </a:rPr>
              <a:t>Presentation</a:t>
            </a:r>
            <a:r>
              <a:rPr sz="996" spc="45">
                <a:solidFill>
                  <a:srgbClr val="FFFFFF"/>
                </a:solidFill>
                <a:latin typeface="Atkinson Hyperlegible"/>
                <a:cs typeface="Atkinson Hyperlegible"/>
              </a:rPr>
              <a:t> </a:t>
            </a:r>
            <a:r>
              <a:rPr sz="996" spc="-10">
                <a:solidFill>
                  <a:srgbClr val="FFFFFF"/>
                </a:solidFill>
                <a:latin typeface="Atkinson Hyperlegible"/>
                <a:cs typeface="Atkinson Hyperlegible"/>
              </a:rPr>
              <a:t>title</a:t>
            </a:r>
            <a:endParaRPr sz="996">
              <a:latin typeface="Atkinson Hyperlegible"/>
              <a:cs typeface="Atkinson Hyperlegible"/>
            </a:endParaRPr>
          </a:p>
        </p:txBody>
      </p:sp>
      <p:pic>
        <p:nvPicPr>
          <p:cNvPr id="11" name="Graphic 10">
            <a:extLst>
              <a:ext uri="{FF2B5EF4-FFF2-40B4-BE49-F238E27FC236}">
                <a16:creationId xmlns:a16="http://schemas.microsoft.com/office/drawing/2014/main" id="{0B00F213-018F-605C-4309-878D4B21086E}"/>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1475201" y="228903"/>
            <a:ext cx="539737" cy="540485"/>
          </a:xfrm>
          <a:prstGeom prst="rect">
            <a:avLst/>
          </a:prstGeom>
        </p:spPr>
      </p:pic>
      <p:sp>
        <p:nvSpPr>
          <p:cNvPr id="3" name="Holder 3"/>
          <p:cNvSpPr>
            <a:spLocks noGrp="1"/>
          </p:cNvSpPr>
          <p:nvPr>
            <p:ph type="body" idx="1"/>
          </p:nvPr>
        </p:nvSpPr>
        <p:spPr>
          <a:xfrm>
            <a:off x="935901" y="630821"/>
            <a:ext cx="10375914" cy="5171669"/>
          </a:xfrm>
        </p:spPr>
        <p:txBody>
          <a:bodyPr wrap="none" lIns="0" tIns="0" rIns="0" bIns="0">
            <a:noAutofit/>
          </a:bodyPr>
          <a:lstStyle>
            <a:lvl1pPr>
              <a:defRPr sz="33562" b="1" i="0" spc="-25" dirty="0">
                <a:solidFill>
                  <a:schemeClr val="tx2"/>
                </a:solidFill>
                <a:latin typeface="Atkinson Hyperlegible"/>
                <a:ea typeface="+mj-ea"/>
                <a:cs typeface="Atkinson Hyperlegible"/>
              </a:defRPr>
            </a:lvl1pPr>
          </a:lstStyle>
          <a:p>
            <a:endParaRPr/>
          </a:p>
        </p:txBody>
      </p:sp>
      <p:sp>
        <p:nvSpPr>
          <p:cNvPr id="4" name="Slide Number Placeholder 53">
            <a:extLst>
              <a:ext uri="{FF2B5EF4-FFF2-40B4-BE49-F238E27FC236}">
                <a16:creationId xmlns:a16="http://schemas.microsoft.com/office/drawing/2014/main" id="{441CC961-D9B4-1CFA-DB2E-D364B4F91BD0}"/>
              </a:ext>
            </a:extLst>
          </p:cNvPr>
          <p:cNvSpPr>
            <a:spLocks noGrp="1"/>
          </p:cNvSpPr>
          <p:nvPr>
            <p:ph type="sldNum" sz="quarter" idx="7"/>
          </p:nvPr>
        </p:nvSpPr>
        <p:spPr>
          <a:xfrm>
            <a:off x="11483752" y="6377940"/>
            <a:ext cx="539736" cy="276232"/>
          </a:xfrm>
          <a:prstGeom prst="rect">
            <a:avLst/>
          </a:prstGeom>
        </p:spPr>
        <p:txBody>
          <a:bodyPr/>
          <a:lstStyle>
            <a:lvl1pPr algn="ctr">
              <a:defRPr b="1">
                <a:solidFill>
                  <a:schemeClr val="bg1"/>
                </a:solidFill>
              </a:defRPr>
            </a:lvl1pPr>
          </a:lstStyle>
          <a:p>
            <a:fld id="{B6F15528-21DE-4FAA-801E-634DDDAF4B2B}" type="slidenum">
              <a:rPr lang="en-US" smtClean="0">
                <a:latin typeface="+mj-lt"/>
              </a:rPr>
              <a:pPr/>
              <a:t>‹#›</a:t>
            </a:fld>
            <a:endParaRPr lang="en-US">
              <a:latin typeface="+mj-lt"/>
            </a:endParaRPr>
          </a:p>
        </p:txBody>
      </p:sp>
      <p:sp>
        <p:nvSpPr>
          <p:cNvPr id="2" name="Holder 2"/>
          <p:cNvSpPr>
            <a:spLocks noGrp="1"/>
          </p:cNvSpPr>
          <p:nvPr>
            <p:ph type="title"/>
          </p:nvPr>
        </p:nvSpPr>
        <p:spPr>
          <a:xfrm>
            <a:off x="4426557" y="4253664"/>
            <a:ext cx="5357996" cy="660117"/>
          </a:xfrm>
        </p:spPr>
        <p:txBody>
          <a:bodyPr lIns="0" tIns="0" rIns="0" bIns="0"/>
          <a:lstStyle>
            <a:lvl1pPr>
              <a:lnSpc>
                <a:spcPts val="4980"/>
              </a:lnSpc>
              <a:defRPr sz="4980" b="1" i="0" spc="-25" dirty="0">
                <a:solidFill>
                  <a:srgbClr val="FFFFFF"/>
                </a:solidFill>
                <a:latin typeface="Atkinson Hyperlegible"/>
                <a:ea typeface="+mj-ea"/>
                <a:cs typeface="Atkinson Hyperlegible"/>
              </a:defRPr>
            </a:lvl1pPr>
          </a:lstStyle>
          <a:p>
            <a:endParaRPr/>
          </a:p>
        </p:txBody>
      </p:sp>
      <p:sp>
        <p:nvSpPr>
          <p:cNvPr id="5" name="object 4">
            <a:extLst>
              <a:ext uri="{FF2B5EF4-FFF2-40B4-BE49-F238E27FC236}">
                <a16:creationId xmlns:a16="http://schemas.microsoft.com/office/drawing/2014/main" id="{09FE9D80-C69A-5BF1-17F4-146AE75DED82}"/>
              </a:ext>
            </a:extLst>
          </p:cNvPr>
          <p:cNvSpPr txBox="1"/>
          <p:nvPr userDrawn="1"/>
        </p:nvSpPr>
        <p:spPr>
          <a:xfrm>
            <a:off x="399982" y="4948779"/>
            <a:ext cx="153247" cy="1478087"/>
          </a:xfrm>
          <a:prstGeom prst="rect">
            <a:avLst/>
          </a:prstGeom>
        </p:spPr>
        <p:txBody>
          <a:bodyPr vert="vert270" wrap="square" lIns="0" tIns="6324" rIns="0" bIns="0" rtlCol="0">
            <a:spAutoFit/>
          </a:bodyPr>
          <a:lstStyle/>
          <a:p>
            <a:pPr marL="12648">
              <a:lnSpc>
                <a:spcPct val="100000"/>
              </a:lnSpc>
              <a:spcBef>
                <a:spcPts val="50"/>
              </a:spcBef>
            </a:pPr>
            <a:r>
              <a:rPr sz="996" b="1" spc="-30">
                <a:solidFill>
                  <a:srgbClr val="FFFFFF"/>
                </a:solidFill>
                <a:latin typeface="Atkinson Hyperlegible"/>
                <a:cs typeface="Atkinson Hyperlegible"/>
              </a:rPr>
              <a:t>Accelerating</a:t>
            </a:r>
            <a:r>
              <a:rPr sz="996" b="1" spc="5">
                <a:solidFill>
                  <a:srgbClr val="FFFFFF"/>
                </a:solidFill>
                <a:latin typeface="Atkinson Hyperlegible"/>
                <a:cs typeface="Atkinson Hyperlegible"/>
              </a:rPr>
              <a:t> </a:t>
            </a:r>
            <a:r>
              <a:rPr lang="en-GB" sz="996" b="1" spc="-35">
                <a:solidFill>
                  <a:srgbClr val="FFFFFF"/>
                </a:solidFill>
                <a:latin typeface="Atkinson Hyperlegible"/>
                <a:cs typeface="Atkinson Hyperlegible"/>
              </a:rPr>
              <a:t>N</a:t>
            </a:r>
            <a:r>
              <a:rPr sz="996" b="1" spc="-35">
                <a:solidFill>
                  <a:srgbClr val="FFFFFF"/>
                </a:solidFill>
                <a:latin typeface="Atkinson Hyperlegible"/>
                <a:cs typeface="Atkinson Hyperlegible"/>
              </a:rPr>
              <a:t>et</a:t>
            </a:r>
            <a:r>
              <a:rPr lang="en-GB" sz="996" b="1" spc="-35">
                <a:solidFill>
                  <a:srgbClr val="FFFFFF"/>
                </a:solidFill>
                <a:latin typeface="Atkinson Hyperlegible"/>
                <a:cs typeface="Atkinson Hyperlegible"/>
              </a:rPr>
              <a:t> </a:t>
            </a:r>
            <a:r>
              <a:rPr lang="en-GB" sz="996" b="1" spc="-20">
                <a:solidFill>
                  <a:srgbClr val="FFFFFF"/>
                </a:solidFill>
                <a:latin typeface="Atkinson Hyperlegible"/>
                <a:cs typeface="Atkinson Hyperlegible"/>
              </a:rPr>
              <a:t>Z</a:t>
            </a:r>
            <a:r>
              <a:rPr sz="996" b="1" spc="-20" err="1">
                <a:solidFill>
                  <a:srgbClr val="FFFFFF"/>
                </a:solidFill>
                <a:latin typeface="Atkinson Hyperlegible"/>
                <a:cs typeface="Atkinson Hyperlegible"/>
              </a:rPr>
              <a:t>ero</a:t>
            </a:r>
            <a:endParaRPr sz="996">
              <a:latin typeface="Atkinson Hyperlegible"/>
              <a:cs typeface="Atkinson Hyperlegible"/>
            </a:endParaRPr>
          </a:p>
        </p:txBody>
      </p:sp>
    </p:spTree>
    <p:extLst>
      <p:ext uri="{BB962C8B-B14F-4D97-AF65-F5344CB8AC3E}">
        <p14:creationId xmlns:p14="http://schemas.microsoft.com/office/powerpoint/2010/main" val="212400421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userDrawn="1">
  <p:cSld name="24_Title and Content">
    <p:bg>
      <p:bgPr>
        <a:solidFill>
          <a:schemeClr val="bg1"/>
        </a:solidFill>
        <a:effectLst/>
      </p:bgPr>
    </p:bg>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424C2A87-BF7E-11FC-30A6-FFF574625DE8}"/>
              </a:ext>
            </a:extLst>
          </p:cNvPr>
          <p:cNvSpPr/>
          <p:nvPr userDrawn="1"/>
        </p:nvSpPr>
        <p:spPr>
          <a:xfrm>
            <a:off x="0" y="634"/>
            <a:ext cx="12189471" cy="6857367"/>
          </a:xfrm>
          <a:custGeom>
            <a:avLst/>
            <a:gdLst/>
            <a:ahLst/>
            <a:cxnLst/>
            <a:rect l="l" t="t" r="r" b="b"/>
            <a:pathLst>
              <a:path w="12240260" h="6876415">
                <a:moveTo>
                  <a:pt x="12239993" y="0"/>
                </a:moveTo>
                <a:lnTo>
                  <a:pt x="0" y="0"/>
                </a:lnTo>
                <a:lnTo>
                  <a:pt x="0" y="6876008"/>
                </a:lnTo>
                <a:lnTo>
                  <a:pt x="12239993" y="6876008"/>
                </a:lnTo>
                <a:lnTo>
                  <a:pt x="12239993" y="0"/>
                </a:lnTo>
                <a:close/>
              </a:path>
            </a:pathLst>
          </a:custGeom>
          <a:solidFill>
            <a:schemeClr val="tx2"/>
          </a:solidFill>
        </p:spPr>
        <p:txBody>
          <a:bodyPr wrap="square" lIns="0" tIns="0" rIns="0" bIns="0" rtlCol="0"/>
          <a:lstStyle/>
          <a:p>
            <a:r>
              <a:rPr lang="en-GB" sz="1793"/>
              <a:t> </a:t>
            </a:r>
            <a:endParaRPr sz="1793"/>
          </a:p>
        </p:txBody>
      </p:sp>
      <p:sp>
        <p:nvSpPr>
          <p:cNvPr id="9" name="object 6">
            <a:extLst>
              <a:ext uri="{FF2B5EF4-FFF2-40B4-BE49-F238E27FC236}">
                <a16:creationId xmlns:a16="http://schemas.microsoft.com/office/drawing/2014/main" id="{78A84DB0-3509-CFB5-6D39-3A608265E1CC}"/>
              </a:ext>
            </a:extLst>
          </p:cNvPr>
          <p:cNvSpPr txBox="1"/>
          <p:nvPr userDrawn="1"/>
        </p:nvSpPr>
        <p:spPr>
          <a:xfrm>
            <a:off x="11689755" y="5290523"/>
            <a:ext cx="153247" cy="925797"/>
          </a:xfrm>
          <a:prstGeom prst="rect">
            <a:avLst/>
          </a:prstGeom>
        </p:spPr>
        <p:txBody>
          <a:bodyPr vert="vert" wrap="square" lIns="0" tIns="6324" rIns="0" bIns="0" rtlCol="0">
            <a:spAutoFit/>
          </a:bodyPr>
          <a:lstStyle/>
          <a:p>
            <a:pPr marL="12648" algn="r">
              <a:lnSpc>
                <a:spcPct val="100000"/>
              </a:lnSpc>
              <a:spcBef>
                <a:spcPts val="50"/>
              </a:spcBef>
            </a:pPr>
            <a:r>
              <a:rPr sz="996" spc="-35">
                <a:solidFill>
                  <a:srgbClr val="FFFFFF"/>
                </a:solidFill>
                <a:latin typeface="Atkinson Hyperlegible"/>
                <a:cs typeface="Atkinson Hyperlegible"/>
              </a:rPr>
              <a:t>Presentation</a:t>
            </a:r>
            <a:r>
              <a:rPr sz="996" spc="45">
                <a:solidFill>
                  <a:srgbClr val="FFFFFF"/>
                </a:solidFill>
                <a:latin typeface="Atkinson Hyperlegible"/>
                <a:cs typeface="Atkinson Hyperlegible"/>
              </a:rPr>
              <a:t> </a:t>
            </a:r>
            <a:r>
              <a:rPr sz="996" spc="-10">
                <a:solidFill>
                  <a:srgbClr val="FFFFFF"/>
                </a:solidFill>
                <a:latin typeface="Atkinson Hyperlegible"/>
                <a:cs typeface="Atkinson Hyperlegible"/>
              </a:rPr>
              <a:t>title</a:t>
            </a:r>
            <a:endParaRPr sz="996">
              <a:latin typeface="Atkinson Hyperlegible"/>
              <a:cs typeface="Atkinson Hyperlegible"/>
            </a:endParaRPr>
          </a:p>
        </p:txBody>
      </p:sp>
      <p:pic>
        <p:nvPicPr>
          <p:cNvPr id="11" name="Graphic 10">
            <a:extLst>
              <a:ext uri="{FF2B5EF4-FFF2-40B4-BE49-F238E27FC236}">
                <a16:creationId xmlns:a16="http://schemas.microsoft.com/office/drawing/2014/main" id="{0B00F213-018F-605C-4309-878D4B21086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475201" y="228903"/>
            <a:ext cx="539737" cy="540485"/>
          </a:xfrm>
          <a:prstGeom prst="rect">
            <a:avLst/>
          </a:prstGeom>
        </p:spPr>
      </p:pic>
      <p:sp>
        <p:nvSpPr>
          <p:cNvPr id="3" name="Holder 3"/>
          <p:cNvSpPr>
            <a:spLocks noGrp="1"/>
          </p:cNvSpPr>
          <p:nvPr>
            <p:ph type="body" idx="1"/>
          </p:nvPr>
        </p:nvSpPr>
        <p:spPr>
          <a:xfrm>
            <a:off x="1027033" y="1627291"/>
            <a:ext cx="2352398" cy="183896"/>
          </a:xfrm>
        </p:spPr>
        <p:txBody>
          <a:bodyPr lIns="0" tIns="0" rIns="0" bIns="0"/>
          <a:lstStyle>
            <a:lvl1pPr>
              <a:defRPr sz="1195" b="1" spc="-20" dirty="0">
                <a:solidFill>
                  <a:srgbClr val="252525"/>
                </a:solidFill>
                <a:latin typeface="Atkinson Hyperlegible"/>
                <a:cs typeface="Atkinson Hyperlegible"/>
              </a:defRPr>
            </a:lvl1pPr>
          </a:lstStyle>
          <a:p>
            <a:endParaRPr/>
          </a:p>
        </p:txBody>
      </p:sp>
      <p:sp>
        <p:nvSpPr>
          <p:cNvPr id="17" name="Holder 3">
            <a:extLst>
              <a:ext uri="{FF2B5EF4-FFF2-40B4-BE49-F238E27FC236}">
                <a16:creationId xmlns:a16="http://schemas.microsoft.com/office/drawing/2014/main" id="{97E7AAB1-5701-7375-84AC-112CF658B335}"/>
              </a:ext>
            </a:extLst>
          </p:cNvPr>
          <p:cNvSpPr>
            <a:spLocks noGrp="1"/>
          </p:cNvSpPr>
          <p:nvPr>
            <p:ph type="body" idx="10"/>
          </p:nvPr>
        </p:nvSpPr>
        <p:spPr>
          <a:xfrm>
            <a:off x="1027033" y="1901266"/>
            <a:ext cx="2352398" cy="202059"/>
          </a:xfrm>
        </p:spPr>
        <p:txBody>
          <a:bodyPr vert="horz" wrap="square" lIns="0" tIns="22860" rIns="0" bIns="0" rtlCol="0">
            <a:spAutoFit/>
          </a:bodyPr>
          <a:lstStyle>
            <a:lvl1pPr>
              <a:defRPr sz="1195" dirty="0">
                <a:solidFill>
                  <a:srgbClr val="252525"/>
                </a:solidFill>
                <a:latin typeface="Atkinson Hyperlegible"/>
                <a:cs typeface="Atkinson Hyperlegible"/>
              </a:defRPr>
            </a:lvl1pPr>
          </a:lstStyle>
          <a:p>
            <a:pPr marL="12648" marR="5059" lvl="0">
              <a:lnSpc>
                <a:spcPts val="1394"/>
              </a:lnSpc>
              <a:spcBef>
                <a:spcPts val="179"/>
              </a:spcBef>
            </a:pPr>
            <a:endParaRPr/>
          </a:p>
        </p:txBody>
      </p:sp>
      <p:sp>
        <p:nvSpPr>
          <p:cNvPr id="4" name="Slide Number Placeholder 53">
            <a:extLst>
              <a:ext uri="{FF2B5EF4-FFF2-40B4-BE49-F238E27FC236}">
                <a16:creationId xmlns:a16="http://schemas.microsoft.com/office/drawing/2014/main" id="{441CC961-D9B4-1CFA-DB2E-D364B4F91BD0}"/>
              </a:ext>
            </a:extLst>
          </p:cNvPr>
          <p:cNvSpPr>
            <a:spLocks noGrp="1"/>
          </p:cNvSpPr>
          <p:nvPr>
            <p:ph type="sldNum" sz="quarter" idx="7"/>
          </p:nvPr>
        </p:nvSpPr>
        <p:spPr>
          <a:xfrm>
            <a:off x="11483752" y="6377940"/>
            <a:ext cx="539736" cy="276232"/>
          </a:xfrm>
          <a:prstGeom prst="rect">
            <a:avLst/>
          </a:prstGeom>
        </p:spPr>
        <p:txBody>
          <a:bodyPr/>
          <a:lstStyle>
            <a:lvl1pPr algn="ctr">
              <a:defRPr b="1">
                <a:solidFill>
                  <a:schemeClr val="bg1"/>
                </a:solidFill>
              </a:defRPr>
            </a:lvl1pPr>
          </a:lstStyle>
          <a:p>
            <a:fld id="{B6F15528-21DE-4FAA-801E-634DDDAF4B2B}" type="slidenum">
              <a:rPr lang="en-US" smtClean="0">
                <a:latin typeface="+mj-lt"/>
              </a:rPr>
              <a:pPr/>
              <a:t>‹#›</a:t>
            </a:fld>
            <a:endParaRPr lang="en-US">
              <a:latin typeface="+mj-lt"/>
            </a:endParaRPr>
          </a:p>
        </p:txBody>
      </p:sp>
      <p:sp>
        <p:nvSpPr>
          <p:cNvPr id="5" name="object 7">
            <a:extLst>
              <a:ext uri="{FF2B5EF4-FFF2-40B4-BE49-F238E27FC236}">
                <a16:creationId xmlns:a16="http://schemas.microsoft.com/office/drawing/2014/main" id="{F214244A-4193-5A83-DF90-8983584276C8}"/>
              </a:ext>
            </a:extLst>
          </p:cNvPr>
          <p:cNvSpPr txBox="1"/>
          <p:nvPr userDrawn="1"/>
        </p:nvSpPr>
        <p:spPr>
          <a:xfrm>
            <a:off x="883618" y="3928478"/>
            <a:ext cx="10578204" cy="2153019"/>
          </a:xfrm>
          <a:prstGeom prst="rect">
            <a:avLst/>
          </a:prstGeom>
        </p:spPr>
        <p:txBody>
          <a:bodyPr vert="horz" wrap="square" lIns="0" tIns="12647" rIns="0" bIns="0" rtlCol="0">
            <a:spAutoFit/>
          </a:bodyPr>
          <a:lstStyle/>
          <a:p>
            <a:pPr marL="12648">
              <a:lnSpc>
                <a:spcPct val="100000"/>
              </a:lnSpc>
              <a:spcBef>
                <a:spcPts val="100"/>
              </a:spcBef>
              <a:tabLst>
                <a:tab pos="3599601" algn="l"/>
              </a:tabLst>
            </a:pPr>
            <a:r>
              <a:rPr sz="13943" b="1" spc="-25">
                <a:solidFill>
                  <a:srgbClr val="FFFFFF"/>
                </a:solidFill>
                <a:latin typeface="Atkinson Hyperlegible"/>
                <a:cs typeface="Atkinson Hyperlegible"/>
              </a:rPr>
              <a:t>Our</a:t>
            </a:r>
            <a:r>
              <a:rPr sz="13943" b="1">
                <a:solidFill>
                  <a:srgbClr val="FFFFFF"/>
                </a:solidFill>
                <a:latin typeface="Atkinson Hyperlegible"/>
                <a:cs typeface="Atkinson Hyperlegible"/>
              </a:rPr>
              <a:t>	</a:t>
            </a:r>
            <a:r>
              <a:rPr sz="13943" b="1" spc="-70">
                <a:solidFill>
                  <a:srgbClr val="FFFFFF"/>
                </a:solidFill>
                <a:latin typeface="Atkinson Hyperlegible"/>
                <a:cs typeface="Atkinson Hyperlegible"/>
              </a:rPr>
              <a:t>mission.</a:t>
            </a:r>
            <a:endParaRPr sz="13943">
              <a:latin typeface="Atkinson Hyperlegible"/>
              <a:cs typeface="Atkinson Hyperlegible"/>
            </a:endParaRPr>
          </a:p>
        </p:txBody>
      </p:sp>
      <p:sp>
        <p:nvSpPr>
          <p:cNvPr id="19" name="Holder 3">
            <a:extLst>
              <a:ext uri="{FF2B5EF4-FFF2-40B4-BE49-F238E27FC236}">
                <a16:creationId xmlns:a16="http://schemas.microsoft.com/office/drawing/2014/main" id="{5EE67F6E-89B1-0D7E-64C5-E367BF9367ED}"/>
              </a:ext>
            </a:extLst>
          </p:cNvPr>
          <p:cNvSpPr>
            <a:spLocks noGrp="1"/>
          </p:cNvSpPr>
          <p:nvPr>
            <p:ph type="body" idx="11"/>
          </p:nvPr>
        </p:nvSpPr>
        <p:spPr>
          <a:xfrm>
            <a:off x="4621530" y="1627291"/>
            <a:ext cx="2352398" cy="183896"/>
          </a:xfrm>
        </p:spPr>
        <p:txBody>
          <a:bodyPr lIns="0" tIns="0" rIns="0" bIns="0"/>
          <a:lstStyle>
            <a:lvl1pPr>
              <a:defRPr sz="1195" b="1" spc="-20" dirty="0">
                <a:solidFill>
                  <a:srgbClr val="252525"/>
                </a:solidFill>
                <a:latin typeface="Atkinson Hyperlegible"/>
                <a:cs typeface="Atkinson Hyperlegible"/>
              </a:defRPr>
            </a:lvl1pPr>
          </a:lstStyle>
          <a:p>
            <a:endParaRPr/>
          </a:p>
        </p:txBody>
      </p:sp>
      <p:sp>
        <p:nvSpPr>
          <p:cNvPr id="20" name="Holder 3">
            <a:extLst>
              <a:ext uri="{FF2B5EF4-FFF2-40B4-BE49-F238E27FC236}">
                <a16:creationId xmlns:a16="http://schemas.microsoft.com/office/drawing/2014/main" id="{5CD197F1-C10D-E492-9CFA-6D9541E7717D}"/>
              </a:ext>
            </a:extLst>
          </p:cNvPr>
          <p:cNvSpPr>
            <a:spLocks noGrp="1"/>
          </p:cNvSpPr>
          <p:nvPr>
            <p:ph type="body" idx="12"/>
          </p:nvPr>
        </p:nvSpPr>
        <p:spPr>
          <a:xfrm>
            <a:off x="4621530" y="1901266"/>
            <a:ext cx="2352398" cy="202059"/>
          </a:xfrm>
        </p:spPr>
        <p:txBody>
          <a:bodyPr vert="horz" wrap="square" lIns="0" tIns="22860" rIns="0" bIns="0" rtlCol="0">
            <a:spAutoFit/>
          </a:bodyPr>
          <a:lstStyle>
            <a:lvl1pPr>
              <a:defRPr sz="1195" dirty="0">
                <a:solidFill>
                  <a:srgbClr val="252525"/>
                </a:solidFill>
                <a:latin typeface="Atkinson Hyperlegible"/>
                <a:cs typeface="Atkinson Hyperlegible"/>
              </a:defRPr>
            </a:lvl1pPr>
          </a:lstStyle>
          <a:p>
            <a:pPr marL="12648" marR="5059" lvl="0">
              <a:lnSpc>
                <a:spcPts val="1394"/>
              </a:lnSpc>
              <a:spcBef>
                <a:spcPts val="179"/>
              </a:spcBef>
            </a:pPr>
            <a:endParaRPr/>
          </a:p>
        </p:txBody>
      </p:sp>
      <p:sp>
        <p:nvSpPr>
          <p:cNvPr id="21" name="Holder 3">
            <a:extLst>
              <a:ext uri="{FF2B5EF4-FFF2-40B4-BE49-F238E27FC236}">
                <a16:creationId xmlns:a16="http://schemas.microsoft.com/office/drawing/2014/main" id="{D9B1DC03-29DA-EAC4-2D32-925D0F61154C}"/>
              </a:ext>
            </a:extLst>
          </p:cNvPr>
          <p:cNvSpPr>
            <a:spLocks noGrp="1"/>
          </p:cNvSpPr>
          <p:nvPr>
            <p:ph type="body" idx="13"/>
          </p:nvPr>
        </p:nvSpPr>
        <p:spPr>
          <a:xfrm>
            <a:off x="8302294" y="1627291"/>
            <a:ext cx="2352398" cy="183896"/>
          </a:xfrm>
        </p:spPr>
        <p:txBody>
          <a:bodyPr lIns="0" tIns="0" rIns="0" bIns="0"/>
          <a:lstStyle>
            <a:lvl1pPr>
              <a:defRPr sz="1195" b="1" spc="-20" dirty="0">
                <a:solidFill>
                  <a:srgbClr val="252525"/>
                </a:solidFill>
                <a:latin typeface="Atkinson Hyperlegible"/>
                <a:cs typeface="Atkinson Hyperlegible"/>
              </a:defRPr>
            </a:lvl1pPr>
          </a:lstStyle>
          <a:p>
            <a:endParaRPr/>
          </a:p>
        </p:txBody>
      </p:sp>
      <p:sp>
        <p:nvSpPr>
          <p:cNvPr id="22" name="Holder 3">
            <a:extLst>
              <a:ext uri="{FF2B5EF4-FFF2-40B4-BE49-F238E27FC236}">
                <a16:creationId xmlns:a16="http://schemas.microsoft.com/office/drawing/2014/main" id="{F22D5C25-30EE-7031-9666-89EF754C4F15}"/>
              </a:ext>
            </a:extLst>
          </p:cNvPr>
          <p:cNvSpPr>
            <a:spLocks noGrp="1"/>
          </p:cNvSpPr>
          <p:nvPr>
            <p:ph type="body" idx="14"/>
          </p:nvPr>
        </p:nvSpPr>
        <p:spPr>
          <a:xfrm>
            <a:off x="8302294" y="1901266"/>
            <a:ext cx="2352398" cy="202059"/>
          </a:xfrm>
        </p:spPr>
        <p:txBody>
          <a:bodyPr vert="horz" wrap="square" lIns="0" tIns="22860" rIns="0" bIns="0" rtlCol="0">
            <a:spAutoFit/>
          </a:bodyPr>
          <a:lstStyle>
            <a:lvl1pPr>
              <a:defRPr sz="1195" dirty="0">
                <a:solidFill>
                  <a:srgbClr val="252525"/>
                </a:solidFill>
                <a:latin typeface="Atkinson Hyperlegible"/>
                <a:cs typeface="Atkinson Hyperlegible"/>
              </a:defRPr>
            </a:lvl1pPr>
          </a:lstStyle>
          <a:p>
            <a:pPr marL="12648" marR="5059" lvl="0">
              <a:lnSpc>
                <a:spcPts val="1394"/>
              </a:lnSpc>
              <a:spcBef>
                <a:spcPts val="179"/>
              </a:spcBef>
            </a:pPr>
            <a:endParaRPr/>
          </a:p>
        </p:txBody>
      </p:sp>
      <p:sp>
        <p:nvSpPr>
          <p:cNvPr id="2" name="object 4">
            <a:extLst>
              <a:ext uri="{FF2B5EF4-FFF2-40B4-BE49-F238E27FC236}">
                <a16:creationId xmlns:a16="http://schemas.microsoft.com/office/drawing/2014/main" id="{F6DCC576-103C-FAB4-9649-5FB041C292D1}"/>
              </a:ext>
            </a:extLst>
          </p:cNvPr>
          <p:cNvSpPr txBox="1"/>
          <p:nvPr userDrawn="1"/>
        </p:nvSpPr>
        <p:spPr>
          <a:xfrm>
            <a:off x="399982" y="4948779"/>
            <a:ext cx="153247" cy="1478087"/>
          </a:xfrm>
          <a:prstGeom prst="rect">
            <a:avLst/>
          </a:prstGeom>
        </p:spPr>
        <p:txBody>
          <a:bodyPr vert="vert270" wrap="square" lIns="0" tIns="6324" rIns="0" bIns="0" rtlCol="0">
            <a:spAutoFit/>
          </a:bodyPr>
          <a:lstStyle/>
          <a:p>
            <a:pPr marL="12648">
              <a:lnSpc>
                <a:spcPct val="100000"/>
              </a:lnSpc>
              <a:spcBef>
                <a:spcPts val="50"/>
              </a:spcBef>
            </a:pPr>
            <a:r>
              <a:rPr sz="996" b="1" spc="-30">
                <a:solidFill>
                  <a:srgbClr val="FFFFFF"/>
                </a:solidFill>
                <a:latin typeface="Atkinson Hyperlegible"/>
                <a:cs typeface="Atkinson Hyperlegible"/>
              </a:rPr>
              <a:t>Accelerating</a:t>
            </a:r>
            <a:r>
              <a:rPr sz="996" b="1" spc="5">
                <a:solidFill>
                  <a:srgbClr val="FFFFFF"/>
                </a:solidFill>
                <a:latin typeface="Atkinson Hyperlegible"/>
                <a:cs typeface="Atkinson Hyperlegible"/>
              </a:rPr>
              <a:t> </a:t>
            </a:r>
            <a:r>
              <a:rPr lang="en-GB" sz="996" b="1" spc="-35">
                <a:solidFill>
                  <a:srgbClr val="FFFFFF"/>
                </a:solidFill>
                <a:latin typeface="Atkinson Hyperlegible"/>
                <a:cs typeface="Atkinson Hyperlegible"/>
              </a:rPr>
              <a:t>N</a:t>
            </a:r>
            <a:r>
              <a:rPr sz="996" b="1" spc="-35">
                <a:solidFill>
                  <a:srgbClr val="FFFFFF"/>
                </a:solidFill>
                <a:latin typeface="Atkinson Hyperlegible"/>
                <a:cs typeface="Atkinson Hyperlegible"/>
              </a:rPr>
              <a:t>et</a:t>
            </a:r>
            <a:r>
              <a:rPr lang="en-GB" sz="996" b="1" spc="-35">
                <a:solidFill>
                  <a:srgbClr val="FFFFFF"/>
                </a:solidFill>
                <a:latin typeface="Atkinson Hyperlegible"/>
                <a:cs typeface="Atkinson Hyperlegible"/>
              </a:rPr>
              <a:t> </a:t>
            </a:r>
            <a:r>
              <a:rPr lang="en-GB" sz="996" b="1" spc="-20">
                <a:solidFill>
                  <a:srgbClr val="FFFFFF"/>
                </a:solidFill>
                <a:latin typeface="Atkinson Hyperlegible"/>
                <a:cs typeface="Atkinson Hyperlegible"/>
              </a:rPr>
              <a:t>Z</a:t>
            </a:r>
            <a:r>
              <a:rPr sz="996" b="1" spc="-20" err="1">
                <a:solidFill>
                  <a:srgbClr val="FFFFFF"/>
                </a:solidFill>
                <a:latin typeface="Atkinson Hyperlegible"/>
                <a:cs typeface="Atkinson Hyperlegible"/>
              </a:rPr>
              <a:t>ero</a:t>
            </a:r>
            <a:endParaRPr sz="996">
              <a:latin typeface="Atkinson Hyperlegible"/>
              <a:cs typeface="Atkinson Hyperlegible"/>
            </a:endParaRPr>
          </a:p>
        </p:txBody>
      </p:sp>
    </p:spTree>
    <p:extLst>
      <p:ext uri="{BB962C8B-B14F-4D97-AF65-F5344CB8AC3E}">
        <p14:creationId xmlns:p14="http://schemas.microsoft.com/office/powerpoint/2010/main" val="31946272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C3EAE-D319-4434-B1CC-B249D9A9667F}"/>
              </a:ext>
            </a:extLst>
          </p:cNvPr>
          <p:cNvSpPr>
            <a:spLocks noGrp="1"/>
          </p:cNvSpPr>
          <p:nvPr>
            <p:ph type="title"/>
          </p:nvPr>
        </p:nvSpPr>
        <p:spPr>
          <a:xfrm>
            <a:off x="570368" y="518402"/>
            <a:ext cx="11050132" cy="721271"/>
          </a:xfrm>
        </p:spPr>
        <p:txBody>
          <a:bodyPr/>
          <a:lstStyle>
            <a:lvl1pPr>
              <a:lnSpc>
                <a:spcPct val="94000"/>
              </a:lnSpc>
              <a:defRPr spc="-100" baseline="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6D01F60-EA2E-4433-A033-9FB2917B6A24}"/>
              </a:ext>
            </a:extLst>
          </p:cNvPr>
          <p:cNvSpPr>
            <a:spLocks noGrp="1"/>
          </p:cNvSpPr>
          <p:nvPr>
            <p:ph sz="half" idx="1"/>
          </p:nvPr>
        </p:nvSpPr>
        <p:spPr>
          <a:xfrm>
            <a:off x="569914" y="2257422"/>
            <a:ext cx="5238000" cy="2255252"/>
          </a:xfrm>
        </p:spPr>
        <p:txBody>
          <a:bodyPr/>
          <a:lstStyle>
            <a:lvl1pPr marL="179764" indent="-179764">
              <a:spcAft>
                <a:spcPts val="1398"/>
              </a:spcAft>
              <a:defRPr sz="1998" spc="-10" baseline="0"/>
            </a:lvl1pPr>
            <a:lvl2pPr marL="359528" indent="-179764">
              <a:spcAft>
                <a:spcPts val="1398"/>
              </a:spcAft>
              <a:defRPr sz="1998" spc="-10" baseline="0"/>
            </a:lvl2pPr>
            <a:lvl3pPr marL="539292" indent="-179764">
              <a:spcAft>
                <a:spcPts val="1398"/>
              </a:spcAft>
              <a:defRPr sz="1998" spc="-10" baseline="0"/>
            </a:lvl3pPr>
            <a:lvl4pPr marL="719056" indent="-179764">
              <a:spcAft>
                <a:spcPts val="1398"/>
              </a:spcAft>
              <a:defRPr sz="1998" spc="-10" baseline="0"/>
            </a:lvl4pPr>
            <a:lvl5pPr marL="898820" indent="-179764">
              <a:spcAft>
                <a:spcPts val="1398"/>
              </a:spcAft>
              <a:defRPr sz="1998" spc="-1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E91319B-632F-4CFF-AF3D-1323B370D2D3}"/>
              </a:ext>
            </a:extLst>
          </p:cNvPr>
          <p:cNvSpPr>
            <a:spLocks noGrp="1"/>
          </p:cNvSpPr>
          <p:nvPr>
            <p:ph sz="half" idx="2"/>
          </p:nvPr>
        </p:nvSpPr>
        <p:spPr>
          <a:xfrm>
            <a:off x="6378574" y="2257422"/>
            <a:ext cx="5238918" cy="2255252"/>
          </a:xfrm>
        </p:spPr>
        <p:txBody>
          <a:bodyPr/>
          <a:lstStyle>
            <a:lvl1pPr marL="179764" indent="-179764">
              <a:spcAft>
                <a:spcPts val="1398"/>
              </a:spcAft>
              <a:defRPr sz="1998" spc="-10" baseline="0"/>
            </a:lvl1pPr>
            <a:lvl2pPr marL="359528" indent="-179764">
              <a:spcAft>
                <a:spcPts val="1398"/>
              </a:spcAft>
              <a:defRPr sz="1998" spc="-10" baseline="0"/>
            </a:lvl2pPr>
            <a:lvl3pPr marL="539292" indent="-179764">
              <a:spcAft>
                <a:spcPts val="1398"/>
              </a:spcAft>
              <a:defRPr sz="1998" spc="-10" baseline="0"/>
            </a:lvl3pPr>
            <a:lvl4pPr marL="719056" indent="-179764">
              <a:spcAft>
                <a:spcPts val="1398"/>
              </a:spcAft>
              <a:defRPr sz="1998" spc="-10" baseline="0"/>
            </a:lvl4pPr>
            <a:lvl5pPr marL="898820" indent="-179764">
              <a:spcAft>
                <a:spcPts val="1398"/>
              </a:spcAft>
              <a:defRPr sz="1998" spc="-1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C3F3F0B-0ADE-4AE0-AE8A-40C91A541125}"/>
              </a:ext>
            </a:extLst>
          </p:cNvPr>
          <p:cNvSpPr>
            <a:spLocks noGrp="1"/>
          </p:cNvSpPr>
          <p:nvPr>
            <p:ph type="dt" sz="half" idx="10"/>
          </p:nvPr>
        </p:nvSpPr>
        <p:spPr/>
        <p:txBody>
          <a:bodyPr/>
          <a:lstStyle/>
          <a:p>
            <a:fld id="{5AF41CDD-C402-4121-95B7-9342EC877BC2}" type="datetimeFigureOut">
              <a:rPr lang="en-GB" smtClean="0"/>
              <a:t>24/06/2026</a:t>
            </a:fld>
            <a:endParaRPr lang="en-GB"/>
          </a:p>
        </p:txBody>
      </p:sp>
      <p:sp>
        <p:nvSpPr>
          <p:cNvPr id="6" name="Footer Placeholder 5">
            <a:extLst>
              <a:ext uri="{FF2B5EF4-FFF2-40B4-BE49-F238E27FC236}">
                <a16:creationId xmlns:a16="http://schemas.microsoft.com/office/drawing/2014/main" id="{02E02BB2-9461-4B04-8479-9171A0BBC8EC}"/>
              </a:ext>
            </a:extLst>
          </p:cNvPr>
          <p:cNvSpPr>
            <a:spLocks noGrp="1"/>
          </p:cNvSpPr>
          <p:nvPr>
            <p:ph type="ftr" sz="quarter" idx="11"/>
          </p:nvPr>
        </p:nvSpPr>
        <p:spPr/>
        <p:txBody>
          <a:bodyPr/>
          <a:lstStyle/>
          <a:p>
            <a:r>
              <a:rPr lang="en-GB"/>
              <a:t>lowcarboncontracts.uk</a:t>
            </a:r>
          </a:p>
        </p:txBody>
      </p:sp>
      <p:sp>
        <p:nvSpPr>
          <p:cNvPr id="7" name="Slide Number Placeholder 6">
            <a:extLst>
              <a:ext uri="{FF2B5EF4-FFF2-40B4-BE49-F238E27FC236}">
                <a16:creationId xmlns:a16="http://schemas.microsoft.com/office/drawing/2014/main" id="{82F2B392-EDC1-40C7-B01A-375C57D4A860}"/>
              </a:ext>
            </a:extLst>
          </p:cNvPr>
          <p:cNvSpPr>
            <a:spLocks noGrp="1"/>
          </p:cNvSpPr>
          <p:nvPr>
            <p:ph type="sldNum" sz="quarter" idx="12"/>
          </p:nvPr>
        </p:nvSpPr>
        <p:spPr/>
        <p:txBody>
          <a:bodyPr/>
          <a:lstStyle/>
          <a:p>
            <a:fld id="{08C03B71-4913-4FB0-92F2-29A7E1C1BD99}" type="slidenum">
              <a:rPr lang="en-GB" smtClean="0"/>
              <a:t>‹#›</a:t>
            </a:fld>
            <a:endParaRPr lang="en-GB"/>
          </a:p>
        </p:txBody>
      </p:sp>
    </p:spTree>
    <p:extLst>
      <p:ext uri="{BB962C8B-B14F-4D97-AF65-F5344CB8AC3E}">
        <p14:creationId xmlns:p14="http://schemas.microsoft.com/office/powerpoint/2010/main" val="20260737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664">
          <p15:clr>
            <a:srgbClr val="FBAE40"/>
          </p15:clr>
        </p15:guide>
        <p15:guide id="4" pos="4008">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ent with Pictur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01752" y="4282051"/>
            <a:ext cx="3410958" cy="1532976"/>
          </a:xfrm>
        </p:spPr>
        <p:txBody>
          <a:bodyPr anchor="t">
            <a:normAutofit/>
          </a:bodyPr>
          <a:lstStyle>
            <a:lvl1pPr>
              <a:defRPr sz="2800"/>
            </a:lvl1pPr>
          </a:lstStyle>
          <a:p>
            <a:r>
              <a:rPr lang="en-US"/>
              <a:t>Click to edit Master title style</a:t>
            </a:r>
          </a:p>
        </p:txBody>
      </p:sp>
      <p:sp>
        <p:nvSpPr>
          <p:cNvPr id="4" name="Picture Placeholder 3">
            <a:extLst>
              <a:ext uri="{FF2B5EF4-FFF2-40B4-BE49-F238E27FC236}">
                <a16:creationId xmlns:a16="http://schemas.microsoft.com/office/drawing/2014/main" id="{1C17E7B2-E2F9-D41D-D140-E89E0C3F5B96}"/>
              </a:ext>
            </a:extLst>
          </p:cNvPr>
          <p:cNvSpPr>
            <a:spLocks noGrp="1"/>
          </p:cNvSpPr>
          <p:nvPr>
            <p:ph type="pic" sz="quarter" idx="16" hasCustomPrompt="1"/>
          </p:nvPr>
        </p:nvSpPr>
        <p:spPr>
          <a:xfrm>
            <a:off x="0" y="0"/>
            <a:ext cx="12192000" cy="3864075"/>
          </a:xfrm>
          <a:blipFill dpi="0" rotWithShape="1">
            <a:blip r:embed="rId2">
              <a:alphaModFix amt="60000"/>
            </a:blip>
            <a:srcRect/>
            <a:stretch>
              <a:fillRect/>
            </a:stretch>
          </a:blipFill>
        </p:spPr>
        <p:txBody>
          <a:bodyPr/>
          <a:lstStyle>
            <a:lvl1pPr>
              <a:defRPr/>
            </a:lvl1pPr>
          </a:lstStyle>
          <a:p>
            <a:r>
              <a:rPr lang="en-US"/>
              <a:t>   </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4480560" y="4282051"/>
            <a:ext cx="7010399" cy="1532976"/>
          </a:xfrm>
        </p:spPr>
        <p:txBody>
          <a:bodyPr>
            <a:noAutofit/>
          </a:bodyPr>
          <a:lstStyle>
            <a:lvl1pPr marL="0" indent="0">
              <a:buFont typeface="Arial" panose="020B0604020202020204" pitchFamily="34" charset="0"/>
              <a:buNone/>
              <a:defRPr sz="1600"/>
            </a:lvl1pPr>
            <a:lvl2pPr marL="228600" indent="0">
              <a:buFont typeface="Arial" panose="020B0604020202020204" pitchFamily="34" charset="0"/>
              <a:buNone/>
              <a:defRPr sz="1400"/>
            </a:lvl2pPr>
            <a:lvl3pPr marL="457200" indent="0">
              <a:buFont typeface="Arial" panose="020B0604020202020204" pitchFamily="34" charset="0"/>
              <a:buNone/>
              <a:defRPr sz="1200"/>
            </a:lvl3pPr>
            <a:lvl4pPr marL="685800" indent="0">
              <a:buFont typeface="Arial" panose="020B0604020202020204" pitchFamily="34" charset="0"/>
              <a:buNone/>
              <a:defRPr sz="1100"/>
            </a:lvl4pPr>
            <a:lvl5pPr marL="914400" indent="0">
              <a:buFont typeface="Arial" panose="020B0604020202020204" pitchFamily="34" charse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301752" y="6263640"/>
            <a:ext cx="1759288" cy="365760"/>
          </a:xfrm>
        </p:spPr>
        <p:txBody>
          <a:bodyPr/>
          <a:lstStyle/>
          <a:p>
            <a:fld id="{862C1B48-5712-40E8-928E-1136C5D12A17}" type="datetime1">
              <a:rPr lang="en-US" smtClean="0"/>
              <a:t>6/24/2026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4480560" y="6263640"/>
            <a:ext cx="2509284" cy="365760"/>
          </a:xfrm>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300323" y="6263640"/>
            <a:ext cx="605475" cy="365760"/>
          </a:xfrm>
        </p:spPr>
        <p:txBody>
          <a:bodyPr/>
          <a:lstStyle/>
          <a:p>
            <a:fld id="{5E0677F5-4A8A-4BF1-96BE-3BAE8FBAFE2E}" type="slidenum">
              <a:rPr lang="en-US" smtClean="0"/>
              <a:t>‹#›</a:t>
            </a:fld>
            <a:endParaRPr lang="en-US"/>
          </a:p>
        </p:txBody>
      </p:sp>
      <p:cxnSp>
        <p:nvCxnSpPr>
          <p:cNvPr id="9" name="Straight Connector 8">
            <a:extLst>
              <a:ext uri="{FF2B5EF4-FFF2-40B4-BE49-F238E27FC236}">
                <a16:creationId xmlns:a16="http://schemas.microsoft.com/office/drawing/2014/main" id="{16192296-0A21-2685-A792-B2723855E5B3}"/>
              </a:ext>
            </a:extLst>
          </p:cNvPr>
          <p:cNvCxnSpPr>
            <a:cxnSpLocks/>
          </p:cNvCxnSpPr>
          <p:nvPr/>
        </p:nvCxnSpPr>
        <p:spPr>
          <a:xfrm flipH="1">
            <a:off x="394716" y="6095193"/>
            <a:ext cx="11402568" cy="0"/>
          </a:xfrm>
          <a:prstGeom prst="line">
            <a:avLst/>
          </a:prstGeom>
          <a:ln w="6350">
            <a:solidFill>
              <a:schemeClr val="tx1">
                <a:lumMod val="50000"/>
                <a:alpha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36740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ntent with Picture 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0E9D96-CB28-0F2C-BBB9-CE51B3EEBF53}"/>
              </a:ext>
            </a:extLst>
          </p:cNvPr>
          <p:cNvSpPr/>
          <p:nvPr/>
        </p:nvSpPr>
        <p:spPr>
          <a:xfrm flipH="1">
            <a:off x="6959599" y="5749680"/>
            <a:ext cx="5232400" cy="1108320"/>
          </a:xfrm>
          <a:prstGeom prst="rect">
            <a:avLst/>
          </a:prstGeom>
          <a:gradFill>
            <a:gsLst>
              <a:gs pos="65000">
                <a:schemeClr val="accent1">
                  <a:lumMod val="50000"/>
                  <a:alpha val="0"/>
                </a:schemeClr>
              </a:gs>
              <a:gs pos="100000">
                <a:schemeClr val="accent6">
                  <a:lumMod val="75000"/>
                </a:schemeClr>
              </a:gs>
            </a:gsLst>
            <a:lin ang="57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491984" y="955810"/>
            <a:ext cx="4114800" cy="1244051"/>
          </a:xfrm>
        </p:spPr>
        <p:txBody>
          <a:bodyPr anchor="b"/>
          <a:lstStyle/>
          <a:p>
            <a:r>
              <a:rPr lang="en-US"/>
              <a:t>Click to edit Master title style</a:t>
            </a:r>
          </a:p>
        </p:txBody>
      </p:sp>
      <p:sp>
        <p:nvSpPr>
          <p:cNvPr id="12" name="Picture Placeholder 11">
            <a:extLst>
              <a:ext uri="{FF2B5EF4-FFF2-40B4-BE49-F238E27FC236}">
                <a16:creationId xmlns:a16="http://schemas.microsoft.com/office/drawing/2014/main" id="{F8A45037-DD9A-9287-B37A-49CD4CC3CAFB}"/>
              </a:ext>
            </a:extLst>
          </p:cNvPr>
          <p:cNvSpPr>
            <a:spLocks noGrp="1"/>
          </p:cNvSpPr>
          <p:nvPr>
            <p:ph type="pic" sz="quarter" idx="15" hasCustomPrompt="1"/>
          </p:nvPr>
        </p:nvSpPr>
        <p:spPr>
          <a:xfrm>
            <a:off x="0" y="1"/>
            <a:ext cx="6959600" cy="6858000"/>
          </a:xfrm>
          <a:blipFill>
            <a:blip r:embed="rId2">
              <a:alphaModFix amt="60000"/>
            </a:blip>
            <a:stretch>
              <a:fillRect/>
            </a:stretch>
          </a:blipFill>
        </p:spPr>
        <p:txBody>
          <a:bodyPr/>
          <a:lstStyle>
            <a:lvl1pPr>
              <a:defRPr/>
            </a:lvl1pPr>
          </a:lstStyle>
          <a:p>
            <a:r>
              <a:rPr lang="en-US"/>
              <a:t>   </a:t>
            </a:r>
          </a:p>
        </p:txBody>
      </p:sp>
      <p:sp>
        <p:nvSpPr>
          <p:cNvPr id="4" name="Date Placeholder 3">
            <a:extLst>
              <a:ext uri="{FF2B5EF4-FFF2-40B4-BE49-F238E27FC236}">
                <a16:creationId xmlns:a16="http://schemas.microsoft.com/office/drawing/2014/main" id="{1762B38A-33A6-F8AC-C9B9-FA400D29071B}"/>
              </a:ext>
            </a:extLst>
          </p:cNvPr>
          <p:cNvSpPr>
            <a:spLocks noGrp="1"/>
          </p:cNvSpPr>
          <p:nvPr>
            <p:ph type="dt" sz="half" idx="16"/>
          </p:nvPr>
        </p:nvSpPr>
        <p:spPr>
          <a:xfrm>
            <a:off x="7469431" y="210114"/>
            <a:ext cx="1485900" cy="365760"/>
          </a:xfrm>
        </p:spPr>
        <p:txBody>
          <a:bodyPr/>
          <a:lstStyle/>
          <a:p>
            <a:fld id="{2BDF39F2-6977-4B14-98E3-4DFE82804B0D}" type="datetime1">
              <a:rPr lang="en-US" smtClean="0"/>
              <a:t>6/24/2026</a:t>
            </a:fld>
            <a:endParaRPr lang="en-US"/>
          </a:p>
        </p:txBody>
      </p:sp>
      <p:sp>
        <p:nvSpPr>
          <p:cNvPr id="11" name="Footer Placeholder 10">
            <a:extLst>
              <a:ext uri="{FF2B5EF4-FFF2-40B4-BE49-F238E27FC236}">
                <a16:creationId xmlns:a16="http://schemas.microsoft.com/office/drawing/2014/main" id="{6F5CC625-CD4F-F9C5-5E5D-05B78AE7CEE1}"/>
              </a:ext>
            </a:extLst>
          </p:cNvPr>
          <p:cNvSpPr>
            <a:spLocks noGrp="1"/>
          </p:cNvSpPr>
          <p:nvPr>
            <p:ph type="ftr" sz="quarter" idx="17"/>
          </p:nvPr>
        </p:nvSpPr>
        <p:spPr>
          <a:xfrm>
            <a:off x="9376096" y="210114"/>
            <a:ext cx="1860464" cy="365760"/>
          </a:xfrm>
        </p:spPr>
        <p:txBody>
          <a:bodyPr/>
          <a:lstStyle/>
          <a:p>
            <a:r>
              <a:rPr lang="en-US"/>
              <a:t>Sample Footer Text</a:t>
            </a:r>
          </a:p>
        </p:txBody>
      </p:sp>
      <p:sp>
        <p:nvSpPr>
          <p:cNvPr id="13" name="Slide Number Placeholder 12">
            <a:extLst>
              <a:ext uri="{FF2B5EF4-FFF2-40B4-BE49-F238E27FC236}">
                <a16:creationId xmlns:a16="http://schemas.microsoft.com/office/drawing/2014/main" id="{E5B1B358-15B5-2BEF-0B1B-0BC9F05FFA1A}"/>
              </a:ext>
            </a:extLst>
          </p:cNvPr>
          <p:cNvSpPr>
            <a:spLocks noGrp="1"/>
          </p:cNvSpPr>
          <p:nvPr>
            <p:ph type="sldNum" sz="quarter" idx="18"/>
          </p:nvPr>
        </p:nvSpPr>
        <p:spPr/>
        <p:txBody>
          <a:bodyPr/>
          <a:lstStyle/>
          <a:p>
            <a:fld id="{5E0677F5-4A8A-4BF1-96BE-3BAE8FBAFE2E}" type="slidenum">
              <a:rPr lang="en-US" smtClean="0"/>
              <a:t>‹#›</a:t>
            </a:fld>
            <a:endParaRPr lang="en-US"/>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7491984" y="2791033"/>
            <a:ext cx="4114800" cy="338328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BE9AF0A0-5001-F380-4488-B02AB3C79B31}"/>
              </a:ext>
            </a:extLst>
          </p:cNvPr>
          <p:cNvCxnSpPr>
            <a:cxnSpLocks/>
          </p:cNvCxnSpPr>
          <p:nvPr/>
        </p:nvCxnSpPr>
        <p:spPr>
          <a:xfrm flipH="1">
            <a:off x="7595441" y="2475756"/>
            <a:ext cx="4011343" cy="0"/>
          </a:xfrm>
          <a:prstGeom prst="line">
            <a:avLst/>
          </a:prstGeom>
          <a:ln w="6350">
            <a:solidFill>
              <a:schemeClr val="tx1">
                <a:lumMod val="75000"/>
                <a:alpha val="34000"/>
              </a:scheme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3ED0235B-B98B-7313-28E9-8E643CDFF4A6}"/>
              </a:ext>
            </a:extLst>
          </p:cNvPr>
          <p:cNvSpPr/>
          <p:nvPr userDrawn="1"/>
        </p:nvSpPr>
        <p:spPr>
          <a:xfrm flipH="1">
            <a:off x="6959599" y="5749680"/>
            <a:ext cx="5232400" cy="1108320"/>
          </a:xfrm>
          <a:prstGeom prst="rect">
            <a:avLst/>
          </a:prstGeom>
          <a:gradFill>
            <a:gsLst>
              <a:gs pos="65000">
                <a:schemeClr val="accent1">
                  <a:lumMod val="50000"/>
                  <a:alpha val="0"/>
                </a:schemeClr>
              </a:gs>
              <a:gs pos="100000">
                <a:schemeClr val="accent6">
                  <a:lumMod val="75000"/>
                </a:schemeClr>
              </a:gs>
            </a:gsLst>
            <a:lin ang="57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3246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with Picture 5">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0E9D96-CB28-0F2C-BBB9-CE51B3EEBF53}"/>
              </a:ext>
            </a:extLst>
          </p:cNvPr>
          <p:cNvSpPr/>
          <p:nvPr/>
        </p:nvSpPr>
        <p:spPr>
          <a:xfrm>
            <a:off x="0" y="5749680"/>
            <a:ext cx="5232400" cy="1108320"/>
          </a:xfrm>
          <a:prstGeom prst="rect">
            <a:avLst/>
          </a:prstGeom>
          <a:gradFill>
            <a:gsLst>
              <a:gs pos="65000">
                <a:schemeClr val="accent1">
                  <a:lumMod val="50000"/>
                  <a:alpha val="0"/>
                </a:schemeClr>
              </a:gs>
              <a:gs pos="100000">
                <a:schemeClr val="accent6">
                  <a:lumMod val="75000"/>
                </a:schemeClr>
              </a:gs>
            </a:gsLst>
            <a:lin ang="57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01751" y="955810"/>
            <a:ext cx="4114799" cy="1244051"/>
          </a:xfrm>
        </p:spPr>
        <p:txBody>
          <a:bodyPr anchor="b"/>
          <a:lstStyle/>
          <a:p>
            <a:r>
              <a:rPr lang="en-US"/>
              <a:t>Click to edit Master title style</a:t>
            </a:r>
          </a:p>
        </p:txBody>
      </p:sp>
      <p:sp>
        <p:nvSpPr>
          <p:cNvPr id="4" name="Date Placeholder 3">
            <a:extLst>
              <a:ext uri="{FF2B5EF4-FFF2-40B4-BE49-F238E27FC236}">
                <a16:creationId xmlns:a16="http://schemas.microsoft.com/office/drawing/2014/main" id="{1762B38A-33A6-F8AC-C9B9-FA400D29071B}"/>
              </a:ext>
            </a:extLst>
          </p:cNvPr>
          <p:cNvSpPr>
            <a:spLocks noGrp="1"/>
          </p:cNvSpPr>
          <p:nvPr>
            <p:ph type="dt" sz="half" idx="16"/>
          </p:nvPr>
        </p:nvSpPr>
        <p:spPr>
          <a:xfrm>
            <a:off x="301752" y="210114"/>
            <a:ext cx="1485900" cy="365760"/>
          </a:xfrm>
        </p:spPr>
        <p:txBody>
          <a:bodyPr/>
          <a:lstStyle/>
          <a:p>
            <a:fld id="{2BDF39F2-6977-4B14-98E3-4DFE82804B0D}" type="datetime1">
              <a:rPr lang="en-US" smtClean="0"/>
              <a:t>6/24/2026</a:t>
            </a:fld>
            <a:endParaRPr lang="en-US"/>
          </a:p>
        </p:txBody>
      </p:sp>
      <p:sp>
        <p:nvSpPr>
          <p:cNvPr id="11" name="Footer Placeholder 10">
            <a:extLst>
              <a:ext uri="{FF2B5EF4-FFF2-40B4-BE49-F238E27FC236}">
                <a16:creationId xmlns:a16="http://schemas.microsoft.com/office/drawing/2014/main" id="{6F5CC625-CD4F-F9C5-5E5D-05B78AE7CEE1}"/>
              </a:ext>
            </a:extLst>
          </p:cNvPr>
          <p:cNvSpPr>
            <a:spLocks noGrp="1"/>
          </p:cNvSpPr>
          <p:nvPr>
            <p:ph type="ftr" sz="quarter" idx="17"/>
          </p:nvPr>
        </p:nvSpPr>
        <p:spPr>
          <a:xfrm>
            <a:off x="2268722" y="210114"/>
            <a:ext cx="1860464" cy="365760"/>
          </a:xfrm>
        </p:spPr>
        <p:txBody>
          <a:bodyPr/>
          <a:lstStyle/>
          <a:p>
            <a:r>
              <a:rPr lang="en-US"/>
              <a:t>Sample Footer Text</a:t>
            </a:r>
          </a:p>
        </p:txBody>
      </p:sp>
      <p:sp>
        <p:nvSpPr>
          <p:cNvPr id="13" name="Slide Number Placeholder 12">
            <a:extLst>
              <a:ext uri="{FF2B5EF4-FFF2-40B4-BE49-F238E27FC236}">
                <a16:creationId xmlns:a16="http://schemas.microsoft.com/office/drawing/2014/main" id="{E5B1B358-15B5-2BEF-0B1B-0BC9F05FFA1A}"/>
              </a:ext>
            </a:extLst>
          </p:cNvPr>
          <p:cNvSpPr>
            <a:spLocks noGrp="1"/>
          </p:cNvSpPr>
          <p:nvPr>
            <p:ph type="sldNum" sz="quarter" idx="18"/>
          </p:nvPr>
        </p:nvSpPr>
        <p:spPr>
          <a:xfrm>
            <a:off x="4192949" y="210114"/>
            <a:ext cx="605475" cy="365760"/>
          </a:xfrm>
        </p:spPr>
        <p:txBody>
          <a:bodyPr/>
          <a:lstStyle/>
          <a:p>
            <a:fld id="{5E0677F5-4A8A-4BF1-96BE-3BAE8FBAFE2E}" type="slidenum">
              <a:rPr lang="en-US" smtClean="0"/>
              <a:t>‹#›</a:t>
            </a:fld>
            <a:endParaRPr lang="en-US"/>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301752" y="2788920"/>
            <a:ext cx="4114800" cy="338328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F8A45037-DD9A-9287-B37A-49CD4CC3CAFB}"/>
              </a:ext>
            </a:extLst>
          </p:cNvPr>
          <p:cNvSpPr>
            <a:spLocks noGrp="1"/>
          </p:cNvSpPr>
          <p:nvPr>
            <p:ph type="pic" sz="quarter" idx="15" hasCustomPrompt="1"/>
          </p:nvPr>
        </p:nvSpPr>
        <p:spPr>
          <a:xfrm>
            <a:off x="5232400" y="1"/>
            <a:ext cx="6959600" cy="6858000"/>
          </a:xfrm>
          <a:blipFill>
            <a:blip r:embed="rId2">
              <a:alphaModFix amt="60000"/>
            </a:blip>
            <a:stretch>
              <a:fillRect/>
            </a:stretch>
          </a:blipFill>
        </p:spPr>
        <p:txBody>
          <a:bodyPr/>
          <a:lstStyle>
            <a:lvl1pPr>
              <a:defRPr/>
            </a:lvl1pPr>
          </a:lstStyle>
          <a:p>
            <a:r>
              <a:rPr lang="en-US"/>
              <a:t>   </a:t>
            </a:r>
          </a:p>
        </p:txBody>
      </p:sp>
      <p:cxnSp>
        <p:nvCxnSpPr>
          <p:cNvPr id="5" name="Straight Connector 4">
            <a:extLst>
              <a:ext uri="{FF2B5EF4-FFF2-40B4-BE49-F238E27FC236}">
                <a16:creationId xmlns:a16="http://schemas.microsoft.com/office/drawing/2014/main" id="{F5904EB0-09B1-E4AD-6BEA-66B82835A61F}"/>
              </a:ext>
            </a:extLst>
          </p:cNvPr>
          <p:cNvCxnSpPr>
            <a:cxnSpLocks/>
          </p:cNvCxnSpPr>
          <p:nvPr/>
        </p:nvCxnSpPr>
        <p:spPr>
          <a:xfrm flipH="1">
            <a:off x="395444" y="2475756"/>
            <a:ext cx="4011343" cy="0"/>
          </a:xfrm>
          <a:prstGeom prst="line">
            <a:avLst/>
          </a:prstGeom>
          <a:ln w="6350">
            <a:solidFill>
              <a:schemeClr val="tx1">
                <a:lumMod val="75000"/>
                <a:alpha val="34000"/>
              </a:scheme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DB01857F-DF9F-2A98-2C2B-889C9BE29432}"/>
              </a:ext>
            </a:extLst>
          </p:cNvPr>
          <p:cNvSpPr/>
          <p:nvPr userDrawn="1"/>
        </p:nvSpPr>
        <p:spPr>
          <a:xfrm>
            <a:off x="0" y="5749680"/>
            <a:ext cx="5232400" cy="1108320"/>
          </a:xfrm>
          <a:prstGeom prst="rect">
            <a:avLst/>
          </a:prstGeom>
          <a:gradFill>
            <a:gsLst>
              <a:gs pos="65000">
                <a:schemeClr val="accent1">
                  <a:lumMod val="50000"/>
                  <a:alpha val="0"/>
                </a:schemeClr>
              </a:gs>
              <a:gs pos="100000">
                <a:schemeClr val="accent6">
                  <a:lumMod val="75000"/>
                </a:schemeClr>
              </a:gs>
            </a:gsLst>
            <a:lin ang="57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63948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 with Picture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01752" y="1017686"/>
            <a:ext cx="3410958" cy="1532976"/>
          </a:xfrm>
        </p:spPr>
        <p:txBody>
          <a:bodyPr anchor="t">
            <a:normAutofit/>
          </a:bodyPr>
          <a:lstStyle>
            <a:lvl1pPr>
              <a:defRPr sz="2800"/>
            </a:lvl1pPr>
          </a:lstStyle>
          <a:p>
            <a:r>
              <a:rPr lang="en-US"/>
              <a:t>Click to edit Master title style</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62C1B48-5712-40E8-928E-1136C5D12A17}" type="datetime1">
              <a:rPr lang="en-US" smtClean="0"/>
              <a:t>6/24/2026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4480560" y="210114"/>
            <a:ext cx="2509284" cy="365760"/>
          </a:xfrm>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5E0677F5-4A8A-4BF1-96BE-3BAE8FBAFE2E}" type="slidenum">
              <a:rPr lang="en-US" smtClean="0"/>
              <a:t>‹#›</a:t>
            </a:fld>
            <a:endParaRPr lang="en-US"/>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4480560" y="1017686"/>
            <a:ext cx="7010399" cy="2377440"/>
          </a:xfrm>
        </p:spPr>
        <p:txBody>
          <a:bodyPr>
            <a:noAutofit/>
          </a:bodyPr>
          <a:lstStyle>
            <a:lvl1pPr marL="0" indent="0">
              <a:buFont typeface="Arial" panose="020B0604020202020204" pitchFamily="34" charset="0"/>
              <a:buNone/>
              <a:defRPr sz="1600"/>
            </a:lvl1pPr>
            <a:lvl2pPr marL="228600" indent="0">
              <a:buFont typeface="Arial" panose="020B0604020202020204" pitchFamily="34" charset="0"/>
              <a:buNone/>
              <a:defRPr sz="1400"/>
            </a:lvl2pPr>
            <a:lvl3pPr marL="457200" indent="0">
              <a:buFont typeface="Arial" panose="020B0604020202020204" pitchFamily="34" charset="0"/>
              <a:buNone/>
              <a:defRPr sz="1200"/>
            </a:lvl3pPr>
            <a:lvl4pPr marL="685800" indent="0">
              <a:buFont typeface="Arial" panose="020B0604020202020204" pitchFamily="34" charset="0"/>
              <a:buNone/>
              <a:defRPr sz="1100"/>
            </a:lvl4pPr>
            <a:lvl5pPr marL="914400" indent="0">
              <a:buFont typeface="Arial" panose="020B0604020202020204" pitchFamily="34" charse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1C17E7B2-E2F9-D41D-D140-E89E0C3F5B96}"/>
              </a:ext>
            </a:extLst>
          </p:cNvPr>
          <p:cNvSpPr>
            <a:spLocks noGrp="1"/>
          </p:cNvSpPr>
          <p:nvPr>
            <p:ph type="pic" sz="quarter" idx="16" hasCustomPrompt="1"/>
          </p:nvPr>
        </p:nvSpPr>
        <p:spPr>
          <a:xfrm>
            <a:off x="0" y="3837709"/>
            <a:ext cx="12192000" cy="3020291"/>
          </a:xfrm>
          <a:blipFill dpi="0" rotWithShape="1">
            <a:blip r:embed="rId2">
              <a:alphaModFix amt="60000"/>
            </a:blip>
            <a:srcRect/>
            <a:stretch>
              <a:fillRect t="-27937"/>
            </a:stretch>
          </a:blipFill>
        </p:spPr>
        <p:txBody>
          <a:bodyPr/>
          <a:lstStyle>
            <a:lvl1pPr>
              <a:defRPr/>
            </a:lvl1pPr>
          </a:lstStyle>
          <a:p>
            <a:r>
              <a:rPr lang="en-US"/>
              <a:t>   </a:t>
            </a:r>
          </a:p>
        </p:txBody>
      </p:sp>
    </p:spTree>
    <p:extLst>
      <p:ext uri="{BB962C8B-B14F-4D97-AF65-F5344CB8AC3E}">
        <p14:creationId xmlns:p14="http://schemas.microsoft.com/office/powerpoint/2010/main" val="3362613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with Picture 2">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7C87932-7DAB-7F93-5E51-7AEEA5AC7FEA}"/>
              </a:ext>
            </a:extLst>
          </p:cNvPr>
          <p:cNvSpPr>
            <a:spLocks noGrp="1"/>
          </p:cNvSpPr>
          <p:nvPr>
            <p:ph type="pic" sz="quarter" idx="13" hasCustomPrompt="1"/>
          </p:nvPr>
        </p:nvSpPr>
        <p:spPr>
          <a:xfrm>
            <a:off x="0" y="0"/>
            <a:ext cx="12188952" cy="6858000"/>
          </a:xfrm>
          <a:blipFill>
            <a:blip r:embed="rId2">
              <a:alphaModFix amt="70000"/>
            </a:blip>
            <a:stretch>
              <a:fillRect l="1" r="-18789"/>
            </a:stretch>
          </a:blipFill>
        </p:spPr>
        <p:txBody>
          <a:bodyPr/>
          <a:lstStyle>
            <a:lvl1pPr>
              <a:defRPr/>
            </a:lvl1pPr>
          </a:lstStyle>
          <a:p>
            <a:r>
              <a:rPr lang="en-US"/>
              <a:t>   </a:t>
            </a:r>
          </a:p>
        </p:txBody>
      </p:sp>
      <p:sp>
        <p:nvSpPr>
          <p:cNvPr id="5" name="Title 4">
            <a:extLst>
              <a:ext uri="{FF2B5EF4-FFF2-40B4-BE49-F238E27FC236}">
                <a16:creationId xmlns:a16="http://schemas.microsoft.com/office/drawing/2014/main" id="{DD95CC36-AD95-97AF-0B3C-4CA25FF5420C}"/>
              </a:ext>
            </a:extLst>
          </p:cNvPr>
          <p:cNvSpPr>
            <a:spLocks noGrp="1"/>
          </p:cNvSpPr>
          <p:nvPr>
            <p:ph type="title"/>
          </p:nvPr>
        </p:nvSpPr>
        <p:spPr>
          <a:xfrm>
            <a:off x="0" y="3671046"/>
            <a:ext cx="12188952" cy="3186953"/>
          </a:xfrm>
          <a:gradFill>
            <a:gsLst>
              <a:gs pos="56000">
                <a:schemeClr val="bg2">
                  <a:alpha val="71000"/>
                </a:schemeClr>
              </a:gs>
              <a:gs pos="82000">
                <a:schemeClr val="bg2"/>
              </a:gs>
              <a:gs pos="16000">
                <a:schemeClr val="accent4">
                  <a:alpha val="0"/>
                </a:schemeClr>
              </a:gs>
            </a:gsLst>
            <a:lin ang="5400000" scaled="0"/>
          </a:gradFill>
        </p:spPr>
        <p:txBody>
          <a:bodyPr lIns="365760" tIns="91440" rIns="457200" bIns="1005840"/>
          <a:lstStyle>
            <a:lvl1pPr>
              <a:defRPr sz="5000"/>
            </a:lvl1pPr>
          </a:lstStyle>
          <a:p>
            <a:r>
              <a:rPr lang="en-US"/>
              <a:t>Click to edit Master title style</a:t>
            </a:r>
          </a:p>
        </p:txBody>
      </p:sp>
      <p:sp>
        <p:nvSpPr>
          <p:cNvPr id="14" name="Subtitle 2">
            <a:extLst>
              <a:ext uri="{FF2B5EF4-FFF2-40B4-BE49-F238E27FC236}">
                <a16:creationId xmlns:a16="http://schemas.microsoft.com/office/drawing/2014/main" id="{E3BCE92C-E876-D640-79C7-9E2EE54A7517}"/>
              </a:ext>
            </a:extLst>
          </p:cNvPr>
          <p:cNvSpPr>
            <a:spLocks noGrp="1"/>
          </p:cNvSpPr>
          <p:nvPr>
            <p:ph type="subTitle" idx="1"/>
          </p:nvPr>
        </p:nvSpPr>
        <p:spPr>
          <a:xfrm>
            <a:off x="0" y="5770529"/>
            <a:ext cx="12192000" cy="1087471"/>
          </a:xfrm>
          <a:gradFill>
            <a:gsLst>
              <a:gs pos="29000">
                <a:schemeClr val="bg2">
                  <a:alpha val="0"/>
                </a:schemeClr>
              </a:gs>
              <a:gs pos="47000">
                <a:schemeClr val="accent4">
                  <a:lumMod val="50000"/>
                  <a:alpha val="0"/>
                </a:schemeClr>
              </a:gs>
              <a:gs pos="100000">
                <a:schemeClr val="accent3">
                  <a:lumMod val="60000"/>
                  <a:lumOff val="40000"/>
                </a:schemeClr>
              </a:gs>
            </a:gsLst>
            <a:lin ang="5160000" scaled="0"/>
          </a:gradFill>
        </p:spPr>
        <p:txBody>
          <a:bodyPr vert="horz" lIns="393192" tIns="457200" rIns="274320" bIns="731520" rtlCol="0" anchor="b">
            <a:noAutofit/>
          </a:bodyPr>
          <a:lstStyle>
            <a:lvl1pPr marL="0" indent="0">
              <a:buNone/>
              <a:defRPr lang="en-US" sz="1400" dirty="0"/>
            </a:lvl1pPr>
          </a:lstStyle>
          <a:p>
            <a:pPr lvl="0"/>
            <a:r>
              <a:rPr lang="en-US"/>
              <a:t>Click to edit Master subtitle style</a:t>
            </a:r>
          </a:p>
        </p:txBody>
      </p:sp>
      <p:sp>
        <p:nvSpPr>
          <p:cNvPr id="7" name="Date Placeholder 6">
            <a:extLst>
              <a:ext uri="{FF2B5EF4-FFF2-40B4-BE49-F238E27FC236}">
                <a16:creationId xmlns:a16="http://schemas.microsoft.com/office/drawing/2014/main" id="{0F001462-21CF-5988-0554-7DB1C494B04E}"/>
              </a:ext>
            </a:extLst>
          </p:cNvPr>
          <p:cNvSpPr>
            <a:spLocks noGrp="1"/>
          </p:cNvSpPr>
          <p:nvPr>
            <p:ph type="dt" sz="half" idx="14"/>
          </p:nvPr>
        </p:nvSpPr>
        <p:spPr>
          <a:xfrm>
            <a:off x="301752" y="210312"/>
            <a:ext cx="3447355" cy="365760"/>
          </a:xfrm>
        </p:spPr>
        <p:txBody>
          <a:bodyPr/>
          <a:lstStyle/>
          <a:p>
            <a:fld id="{21560963-1EEA-4BDE-8FF9-3FEE13B5D43C}" type="datetime1">
              <a:rPr lang="en-US" smtClean="0"/>
              <a:t>6/24/2026</a:t>
            </a:fld>
            <a:endParaRPr lang="en-US"/>
          </a:p>
        </p:txBody>
      </p:sp>
      <p:sp>
        <p:nvSpPr>
          <p:cNvPr id="8" name="Footer Placeholder 7">
            <a:extLst>
              <a:ext uri="{FF2B5EF4-FFF2-40B4-BE49-F238E27FC236}">
                <a16:creationId xmlns:a16="http://schemas.microsoft.com/office/drawing/2014/main" id="{E972D5EE-6935-237E-C4A2-C61261249F33}"/>
              </a:ext>
            </a:extLst>
          </p:cNvPr>
          <p:cNvSpPr>
            <a:spLocks noGrp="1"/>
          </p:cNvSpPr>
          <p:nvPr>
            <p:ph type="ftr" sz="quarter" idx="15"/>
          </p:nvPr>
        </p:nvSpPr>
        <p:spPr>
          <a:xfrm>
            <a:off x="9093201" y="210312"/>
            <a:ext cx="2181351" cy="365760"/>
          </a:xfrm>
        </p:spPr>
        <p:txBody>
          <a:bodyPr/>
          <a:lstStyle/>
          <a:p>
            <a:r>
              <a:rPr lang="en-US"/>
              <a:t>Sample Footer Text</a:t>
            </a:r>
          </a:p>
        </p:txBody>
      </p:sp>
      <p:sp>
        <p:nvSpPr>
          <p:cNvPr id="13" name="Slide Number Placeholder 12">
            <a:extLst>
              <a:ext uri="{FF2B5EF4-FFF2-40B4-BE49-F238E27FC236}">
                <a16:creationId xmlns:a16="http://schemas.microsoft.com/office/drawing/2014/main" id="{C81CEA4D-A8A1-D4D2-8F28-C83469372446}"/>
              </a:ext>
            </a:extLst>
          </p:cNvPr>
          <p:cNvSpPr>
            <a:spLocks noGrp="1"/>
          </p:cNvSpPr>
          <p:nvPr>
            <p:ph type="sldNum" sz="quarter" idx="16"/>
          </p:nvPr>
        </p:nvSpPr>
        <p:spPr>
          <a:xfrm>
            <a:off x="11448687" y="210312"/>
            <a:ext cx="448805" cy="365760"/>
          </a:xfrm>
        </p:spPr>
        <p:txBody>
          <a:bodyPr/>
          <a:lstStyle/>
          <a:p>
            <a:fld id="{5E0677F5-4A8A-4BF1-96BE-3BAE8FBAFE2E}" type="slidenum">
              <a:rPr lang="en-US" smtClean="0"/>
              <a:t>‹#›</a:t>
            </a:fld>
            <a:endParaRPr lang="en-US"/>
          </a:p>
        </p:txBody>
      </p:sp>
    </p:spTree>
    <p:extLst>
      <p:ext uri="{BB962C8B-B14F-4D97-AF65-F5344CB8AC3E}">
        <p14:creationId xmlns:p14="http://schemas.microsoft.com/office/powerpoint/2010/main" val="810333976"/>
      </p:ext>
    </p:extLst>
  </p:cSld>
  <p:clrMapOvr>
    <a:masterClrMapping/>
  </p:clrMapOvr>
  <p:extLst>
    <p:ext uri="{DCECCB84-F9BA-43D5-87BE-67443E8EF086}">
      <p15:sldGuideLst xmlns:p15="http://schemas.microsoft.com/office/powerpoint/2012/main">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 with Picture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01752" y="3383280"/>
            <a:ext cx="3410958" cy="1532976"/>
          </a:xfrm>
        </p:spPr>
        <p:txBody>
          <a:bodyPr anchor="t">
            <a:normAutofit/>
          </a:bodyPr>
          <a:lstStyle>
            <a:lvl1pPr>
              <a:defRPr sz="2800"/>
            </a:lvl1pPr>
          </a:lstStyle>
          <a:p>
            <a:r>
              <a:rPr lang="en-US"/>
              <a:t>Click to edit Master title style</a:t>
            </a:r>
          </a:p>
        </p:txBody>
      </p:sp>
      <p:sp>
        <p:nvSpPr>
          <p:cNvPr id="4" name="Picture Placeholder 3">
            <a:extLst>
              <a:ext uri="{FF2B5EF4-FFF2-40B4-BE49-F238E27FC236}">
                <a16:creationId xmlns:a16="http://schemas.microsoft.com/office/drawing/2014/main" id="{1C17E7B2-E2F9-D41D-D140-E89E0C3F5B96}"/>
              </a:ext>
            </a:extLst>
          </p:cNvPr>
          <p:cNvSpPr>
            <a:spLocks noGrp="1"/>
          </p:cNvSpPr>
          <p:nvPr>
            <p:ph type="pic" sz="quarter" idx="16" hasCustomPrompt="1"/>
          </p:nvPr>
        </p:nvSpPr>
        <p:spPr>
          <a:xfrm>
            <a:off x="0" y="1"/>
            <a:ext cx="12192000" cy="3017520"/>
          </a:xfrm>
          <a:blipFill dpi="0" rotWithShape="1">
            <a:blip r:embed="rId2">
              <a:alphaModFix amt="60000"/>
            </a:blip>
            <a:srcRect/>
            <a:stretch>
              <a:fillRect b="-29122"/>
            </a:stretch>
          </a:blipFill>
        </p:spPr>
        <p:txBody>
          <a:bodyPr/>
          <a:lstStyle>
            <a:lvl1pPr>
              <a:defRPr/>
            </a:lvl1pPr>
          </a:lstStyle>
          <a:p>
            <a:r>
              <a:rPr lang="en-US"/>
              <a:t>   </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4480560" y="3383280"/>
            <a:ext cx="7010399" cy="2377440"/>
          </a:xfrm>
        </p:spPr>
        <p:txBody>
          <a:bodyPr>
            <a:noAutofit/>
          </a:bodyPr>
          <a:lstStyle>
            <a:lvl1pPr marL="0" indent="0">
              <a:buFont typeface="Arial" panose="020B0604020202020204" pitchFamily="34" charset="0"/>
              <a:buNone/>
              <a:defRPr sz="1600"/>
            </a:lvl1pPr>
            <a:lvl2pPr marL="228600" indent="0">
              <a:buFont typeface="Arial" panose="020B0604020202020204" pitchFamily="34" charset="0"/>
              <a:buNone/>
              <a:defRPr sz="1400"/>
            </a:lvl2pPr>
            <a:lvl3pPr marL="457200" indent="0">
              <a:buFont typeface="Arial" panose="020B0604020202020204" pitchFamily="34" charset="0"/>
              <a:buNone/>
              <a:defRPr sz="1200"/>
            </a:lvl3pPr>
            <a:lvl4pPr marL="685800" indent="0">
              <a:buFont typeface="Arial" panose="020B0604020202020204" pitchFamily="34" charset="0"/>
              <a:buNone/>
              <a:defRPr sz="1100"/>
            </a:lvl4pPr>
            <a:lvl5pPr marL="914400" indent="0">
              <a:buFont typeface="Arial" panose="020B0604020202020204" pitchFamily="34" charse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301752" y="6263640"/>
            <a:ext cx="1759288" cy="365760"/>
          </a:xfrm>
        </p:spPr>
        <p:txBody>
          <a:bodyPr/>
          <a:lstStyle/>
          <a:p>
            <a:fld id="{862C1B48-5712-40E8-928E-1136C5D12A17}" type="datetime1">
              <a:rPr lang="en-US" smtClean="0"/>
              <a:t>6/24/2026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4480560" y="6263640"/>
            <a:ext cx="2509284" cy="365760"/>
          </a:xfrm>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300323" y="6263640"/>
            <a:ext cx="605475" cy="365760"/>
          </a:xfrm>
        </p:spPr>
        <p:txBody>
          <a:bodyPr/>
          <a:lstStyle/>
          <a:p>
            <a:fld id="{5E0677F5-4A8A-4BF1-96BE-3BAE8FBAFE2E}" type="slidenum">
              <a:rPr lang="en-US" smtClean="0"/>
              <a:t>‹#›</a:t>
            </a:fld>
            <a:endParaRPr lang="en-US"/>
          </a:p>
        </p:txBody>
      </p:sp>
      <p:cxnSp>
        <p:nvCxnSpPr>
          <p:cNvPr id="9" name="Straight Connector 8">
            <a:extLst>
              <a:ext uri="{FF2B5EF4-FFF2-40B4-BE49-F238E27FC236}">
                <a16:creationId xmlns:a16="http://schemas.microsoft.com/office/drawing/2014/main" id="{16192296-0A21-2685-A792-B2723855E5B3}"/>
              </a:ext>
            </a:extLst>
          </p:cNvPr>
          <p:cNvCxnSpPr>
            <a:cxnSpLocks/>
          </p:cNvCxnSpPr>
          <p:nvPr/>
        </p:nvCxnSpPr>
        <p:spPr>
          <a:xfrm flipH="1">
            <a:off x="394716" y="6095193"/>
            <a:ext cx="11402568" cy="0"/>
          </a:xfrm>
          <a:prstGeom prst="line">
            <a:avLst/>
          </a:prstGeom>
          <a:ln w="6350">
            <a:solidFill>
              <a:schemeClr val="tx1">
                <a:lumMod val="50000"/>
                <a:alpha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29691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t with Picture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01752" y="1371600"/>
            <a:ext cx="3474720" cy="2286000"/>
          </a:xfrm>
        </p:spPr>
        <p:txBody>
          <a:bodyPr anchor="t"/>
          <a:lstStyle/>
          <a:p>
            <a:r>
              <a:rPr lang="en-US"/>
              <a:t>Click to edit Master title style</a:t>
            </a:r>
          </a:p>
        </p:txBody>
      </p:sp>
      <p:sp>
        <p:nvSpPr>
          <p:cNvPr id="3" name="Date Placeholder 2">
            <a:extLst>
              <a:ext uri="{FF2B5EF4-FFF2-40B4-BE49-F238E27FC236}">
                <a16:creationId xmlns:a16="http://schemas.microsoft.com/office/drawing/2014/main" id="{FB8772B0-B493-B608-E389-35329DEF2016}"/>
              </a:ext>
            </a:extLst>
          </p:cNvPr>
          <p:cNvSpPr>
            <a:spLocks noGrp="1"/>
          </p:cNvSpPr>
          <p:nvPr>
            <p:ph type="dt" sz="half" idx="16"/>
          </p:nvPr>
        </p:nvSpPr>
        <p:spPr/>
        <p:txBody>
          <a:bodyPr/>
          <a:lstStyle/>
          <a:p>
            <a:fld id="{323EC03A-74B3-46B6-A70D-0B367EABDC7F}" type="datetime1">
              <a:rPr lang="en-US" smtClean="0"/>
              <a:t>6/24/2026</a:t>
            </a:fld>
            <a:endParaRPr lang="en-US"/>
          </a:p>
        </p:txBody>
      </p:sp>
      <p:sp>
        <p:nvSpPr>
          <p:cNvPr id="12" name="Footer Placeholder 11">
            <a:extLst>
              <a:ext uri="{FF2B5EF4-FFF2-40B4-BE49-F238E27FC236}">
                <a16:creationId xmlns:a16="http://schemas.microsoft.com/office/drawing/2014/main" id="{0BFB2EA8-AADE-E8CD-890F-EA9F9968B253}"/>
              </a:ext>
            </a:extLst>
          </p:cNvPr>
          <p:cNvSpPr>
            <a:spLocks noGrp="1"/>
          </p:cNvSpPr>
          <p:nvPr>
            <p:ph type="ftr" sz="quarter" idx="17"/>
          </p:nvPr>
        </p:nvSpPr>
        <p:spPr>
          <a:xfrm>
            <a:off x="4457700" y="210114"/>
            <a:ext cx="2859307" cy="365760"/>
          </a:xfrm>
        </p:spPr>
        <p:txBody>
          <a:bodyPr/>
          <a:lstStyle/>
          <a:p>
            <a:r>
              <a:rPr lang="en-US"/>
              <a:t>Sample Footer Text</a:t>
            </a:r>
          </a:p>
        </p:txBody>
      </p:sp>
      <p:sp>
        <p:nvSpPr>
          <p:cNvPr id="13" name="Slide Number Placeholder 12">
            <a:extLst>
              <a:ext uri="{FF2B5EF4-FFF2-40B4-BE49-F238E27FC236}">
                <a16:creationId xmlns:a16="http://schemas.microsoft.com/office/drawing/2014/main" id="{D854D38F-A697-A216-CCCB-0C1A9DCBD2FC}"/>
              </a:ext>
            </a:extLst>
          </p:cNvPr>
          <p:cNvSpPr>
            <a:spLocks noGrp="1"/>
          </p:cNvSpPr>
          <p:nvPr>
            <p:ph type="sldNum" sz="quarter" idx="18"/>
          </p:nvPr>
        </p:nvSpPr>
        <p:spPr>
          <a:xfrm>
            <a:off x="7611572" y="210114"/>
            <a:ext cx="605475" cy="365760"/>
          </a:xfrm>
        </p:spPr>
        <p:txBody>
          <a:bodyPr/>
          <a:lstStyle/>
          <a:p>
            <a:fld id="{5E0677F5-4A8A-4BF1-96BE-3BAE8FBAFE2E}" type="slidenum">
              <a:rPr lang="en-US" smtClean="0"/>
              <a:t>‹#›</a:t>
            </a:fld>
            <a:endParaRPr lang="en-US"/>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4457700" y="1371600"/>
            <a:ext cx="3368778" cy="4701943"/>
          </a:xfrm>
        </p:spPr>
        <p:txBody>
          <a:bodyPr rIns="4572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15A7BF66-FFF1-E318-9AFE-331E011D59C1}"/>
              </a:ext>
            </a:extLst>
          </p:cNvPr>
          <p:cNvSpPr>
            <a:spLocks noGrp="1"/>
          </p:cNvSpPr>
          <p:nvPr>
            <p:ph type="pic" sz="quarter" idx="15" hasCustomPrompt="1"/>
          </p:nvPr>
        </p:nvSpPr>
        <p:spPr>
          <a:xfrm>
            <a:off x="8731045" y="0"/>
            <a:ext cx="3460955" cy="6866879"/>
          </a:xfrm>
          <a:blipFill>
            <a:blip r:embed="rId2">
              <a:alphaModFix amt="60000"/>
            </a:blip>
            <a:stretch>
              <a:fillRect/>
            </a:stretch>
          </a:blipFill>
        </p:spPr>
        <p:txBody>
          <a:bodyPr/>
          <a:lstStyle>
            <a:lvl1pPr>
              <a:defRPr/>
            </a:lvl1pPr>
          </a:lstStyle>
          <a:p>
            <a:r>
              <a:rPr lang="en-US"/>
              <a:t>   </a:t>
            </a:r>
          </a:p>
        </p:txBody>
      </p:sp>
      <p:sp>
        <p:nvSpPr>
          <p:cNvPr id="5" name="Rectangle 4">
            <a:extLst>
              <a:ext uri="{FF2B5EF4-FFF2-40B4-BE49-F238E27FC236}">
                <a16:creationId xmlns:a16="http://schemas.microsoft.com/office/drawing/2014/main" id="{6D750207-6F0E-41F2-98B5-15BCAB2BF9AD}"/>
              </a:ext>
            </a:extLst>
          </p:cNvPr>
          <p:cNvSpPr/>
          <p:nvPr/>
        </p:nvSpPr>
        <p:spPr>
          <a:xfrm flipH="1">
            <a:off x="0" y="4771072"/>
            <a:ext cx="4874661" cy="2095805"/>
          </a:xfrm>
          <a:prstGeom prst="rect">
            <a:avLst/>
          </a:prstGeom>
          <a:gradFill>
            <a:gsLst>
              <a:gs pos="67000">
                <a:schemeClr val="bg2">
                  <a:alpha val="0"/>
                </a:schemeClr>
              </a:gs>
              <a:gs pos="95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21E79A5-CC18-0B38-C9F4-CA5690475280}"/>
              </a:ext>
            </a:extLst>
          </p:cNvPr>
          <p:cNvSpPr/>
          <p:nvPr/>
        </p:nvSpPr>
        <p:spPr>
          <a:xfrm flipH="1">
            <a:off x="-2" y="3852909"/>
            <a:ext cx="2823100" cy="3022846"/>
          </a:xfrm>
          <a:prstGeom prst="rect">
            <a:avLst/>
          </a:prstGeom>
          <a:gradFill flip="none" rotWithShape="1">
            <a:gsLst>
              <a:gs pos="0">
                <a:schemeClr val="tx2">
                  <a:alpha val="50000"/>
                </a:schemeClr>
              </a:gs>
              <a:gs pos="17000">
                <a:schemeClr val="accent6">
                  <a:lumMod val="60000"/>
                  <a:lumOff val="40000"/>
                  <a:alpha val="52000"/>
                </a:schemeClr>
              </a:gs>
              <a:gs pos="58000">
                <a:schemeClr val="bg1">
                  <a:alpha val="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7" name="Straight Connector 6">
            <a:extLst>
              <a:ext uri="{FF2B5EF4-FFF2-40B4-BE49-F238E27FC236}">
                <a16:creationId xmlns:a16="http://schemas.microsoft.com/office/drawing/2014/main" id="{B80496BC-B679-515B-9928-2CC91AD7A8A2}"/>
              </a:ext>
            </a:extLst>
          </p:cNvPr>
          <p:cNvCxnSpPr>
            <a:cxnSpLocks/>
          </p:cNvCxnSpPr>
          <p:nvPr userDrawn="1"/>
        </p:nvCxnSpPr>
        <p:spPr>
          <a:xfrm flipH="1">
            <a:off x="397002" y="751313"/>
            <a:ext cx="7726680" cy="0"/>
          </a:xfrm>
          <a:prstGeom prst="line">
            <a:avLst/>
          </a:prstGeom>
          <a:ln w="6350">
            <a:solidFill>
              <a:schemeClr val="tx1">
                <a:lumMod val="75000"/>
                <a:alpha val="34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38467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with Picture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01752" y="952499"/>
            <a:ext cx="6751127" cy="1250871"/>
          </a:xfrm>
        </p:spPr>
        <p:txBody>
          <a:bodyPr anchor="b"/>
          <a:lstStyle/>
          <a:p>
            <a:r>
              <a:rPr lang="en-US"/>
              <a:t>Click to edit Master title style</a:t>
            </a:r>
          </a:p>
        </p:txBody>
      </p:sp>
      <p:sp>
        <p:nvSpPr>
          <p:cNvPr id="3" name="Date Placeholder 2">
            <a:extLst>
              <a:ext uri="{FF2B5EF4-FFF2-40B4-BE49-F238E27FC236}">
                <a16:creationId xmlns:a16="http://schemas.microsoft.com/office/drawing/2014/main" id="{3907AE70-2FE3-1872-0811-BC089F612855}"/>
              </a:ext>
            </a:extLst>
          </p:cNvPr>
          <p:cNvSpPr>
            <a:spLocks noGrp="1"/>
          </p:cNvSpPr>
          <p:nvPr>
            <p:ph type="dt" sz="half" idx="16"/>
          </p:nvPr>
        </p:nvSpPr>
        <p:spPr>
          <a:xfrm>
            <a:off x="301752" y="203862"/>
            <a:ext cx="2286000" cy="365760"/>
          </a:xfrm>
        </p:spPr>
        <p:txBody>
          <a:bodyPr/>
          <a:lstStyle/>
          <a:p>
            <a:fld id="{D6F66A7C-2450-4D43-AEC7-53AFAE9E8A03}" type="datetime1">
              <a:rPr lang="en-US" smtClean="0"/>
              <a:t>6/24/2026</a:t>
            </a:fld>
            <a:endParaRPr lang="en-US"/>
          </a:p>
        </p:txBody>
      </p:sp>
      <p:sp>
        <p:nvSpPr>
          <p:cNvPr id="4" name="Footer Placeholder 3">
            <a:extLst>
              <a:ext uri="{FF2B5EF4-FFF2-40B4-BE49-F238E27FC236}">
                <a16:creationId xmlns:a16="http://schemas.microsoft.com/office/drawing/2014/main" id="{37497486-A221-C6D1-050D-0B3DB326465B}"/>
              </a:ext>
            </a:extLst>
          </p:cNvPr>
          <p:cNvSpPr>
            <a:spLocks noGrp="1"/>
          </p:cNvSpPr>
          <p:nvPr>
            <p:ph type="ftr" sz="quarter" idx="17"/>
          </p:nvPr>
        </p:nvSpPr>
        <p:spPr>
          <a:xfrm>
            <a:off x="2590800" y="203862"/>
            <a:ext cx="2775003" cy="365760"/>
          </a:xfrm>
        </p:spPr>
        <p:txBody>
          <a:bodyPr/>
          <a:lstStyle/>
          <a:p>
            <a:r>
              <a:rPr lang="en-US"/>
              <a:t>Sample Footer Text</a:t>
            </a:r>
          </a:p>
        </p:txBody>
      </p:sp>
      <p:sp>
        <p:nvSpPr>
          <p:cNvPr id="9" name="Slide Number Placeholder 8">
            <a:extLst>
              <a:ext uri="{FF2B5EF4-FFF2-40B4-BE49-F238E27FC236}">
                <a16:creationId xmlns:a16="http://schemas.microsoft.com/office/drawing/2014/main" id="{193EE6EB-FF56-B8A3-1408-5C43C49B256E}"/>
              </a:ext>
            </a:extLst>
          </p:cNvPr>
          <p:cNvSpPr>
            <a:spLocks noGrp="1"/>
          </p:cNvSpPr>
          <p:nvPr>
            <p:ph type="sldNum" sz="quarter" idx="18"/>
          </p:nvPr>
        </p:nvSpPr>
        <p:spPr>
          <a:xfrm>
            <a:off x="6247336" y="203862"/>
            <a:ext cx="864794" cy="365760"/>
          </a:xfrm>
        </p:spPr>
        <p:txBody>
          <a:bodyPr/>
          <a:lstStyle/>
          <a:p>
            <a:fld id="{5E0677F5-4A8A-4BF1-96BE-3BAE8FBAFE2E}" type="slidenum">
              <a:rPr lang="en-US" smtClean="0"/>
              <a:t>‹#›</a:t>
            </a:fld>
            <a:endParaRPr lang="en-US"/>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301752" y="2410518"/>
            <a:ext cx="6755514" cy="38074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EE2866F3-0262-FC88-23E2-359D75EA8A79}"/>
              </a:ext>
            </a:extLst>
          </p:cNvPr>
          <p:cNvSpPr>
            <a:spLocks noGrp="1"/>
          </p:cNvSpPr>
          <p:nvPr>
            <p:ph type="pic" sz="quarter" idx="15" hasCustomPrompt="1"/>
          </p:nvPr>
        </p:nvSpPr>
        <p:spPr>
          <a:xfrm>
            <a:off x="7620000" y="0"/>
            <a:ext cx="4572000" cy="6858000"/>
          </a:xfrm>
          <a:blipFill>
            <a:blip r:embed="rId2">
              <a:alphaModFix amt="60000"/>
            </a:blip>
            <a:stretch>
              <a:fillRect/>
            </a:stretch>
          </a:blipFill>
        </p:spPr>
        <p:txBody>
          <a:bodyPr/>
          <a:lstStyle>
            <a:lvl1pPr>
              <a:defRPr/>
            </a:lvl1pPr>
          </a:lstStyle>
          <a:p>
            <a:r>
              <a:rPr lang="en-US"/>
              <a:t>    </a:t>
            </a:r>
          </a:p>
        </p:txBody>
      </p:sp>
      <p:sp>
        <p:nvSpPr>
          <p:cNvPr id="6" name="Rectangle 5">
            <a:extLst>
              <a:ext uri="{FF2B5EF4-FFF2-40B4-BE49-F238E27FC236}">
                <a16:creationId xmlns:a16="http://schemas.microsoft.com/office/drawing/2014/main" id="{EC640749-9485-B575-4B2A-075EAA112D08}"/>
              </a:ext>
            </a:extLst>
          </p:cNvPr>
          <p:cNvSpPr/>
          <p:nvPr/>
        </p:nvSpPr>
        <p:spPr>
          <a:xfrm flipH="1">
            <a:off x="0" y="3706098"/>
            <a:ext cx="7620000" cy="3151902"/>
          </a:xfrm>
          <a:prstGeom prst="rect">
            <a:avLst/>
          </a:prstGeom>
          <a:gradFill>
            <a:gsLst>
              <a:gs pos="79000">
                <a:schemeClr val="bg2">
                  <a:alpha val="0"/>
                </a:schemeClr>
              </a:gs>
              <a:gs pos="100000">
                <a:schemeClr val="accent6">
                  <a:alpha val="66000"/>
                </a:schemeClr>
              </a:gs>
            </a:gsLst>
            <a:lin ang="52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5E19E54-3987-D72A-629F-B4FB61FCC4E9}"/>
              </a:ext>
            </a:extLst>
          </p:cNvPr>
          <p:cNvSpPr/>
          <p:nvPr/>
        </p:nvSpPr>
        <p:spPr>
          <a:xfrm flipH="1">
            <a:off x="0" y="5597112"/>
            <a:ext cx="7620000" cy="1260888"/>
          </a:xfrm>
          <a:prstGeom prst="rect">
            <a:avLst/>
          </a:prstGeom>
          <a:gradFill flip="none" rotWithShape="1">
            <a:gsLst>
              <a:gs pos="21830">
                <a:schemeClr val="accent1">
                  <a:alpha val="29000"/>
                </a:schemeClr>
              </a:gs>
              <a:gs pos="0">
                <a:schemeClr val="accent5">
                  <a:lumMod val="60000"/>
                  <a:lumOff val="40000"/>
                  <a:alpha val="84000"/>
                </a:schemeClr>
              </a:gs>
              <a:gs pos="57000">
                <a:schemeClr val="bg1">
                  <a:alpha val="0"/>
                </a:schemeClr>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1" name="Straight Connector 10">
            <a:extLst>
              <a:ext uri="{FF2B5EF4-FFF2-40B4-BE49-F238E27FC236}">
                <a16:creationId xmlns:a16="http://schemas.microsoft.com/office/drawing/2014/main" id="{D34DF899-11E5-3A31-4C5A-75E63BA26BC6}"/>
              </a:ext>
            </a:extLst>
          </p:cNvPr>
          <p:cNvCxnSpPr>
            <a:cxnSpLocks/>
          </p:cNvCxnSpPr>
          <p:nvPr/>
        </p:nvCxnSpPr>
        <p:spPr>
          <a:xfrm flipH="1">
            <a:off x="397002" y="751313"/>
            <a:ext cx="6620256" cy="0"/>
          </a:xfrm>
          <a:prstGeom prst="line">
            <a:avLst/>
          </a:prstGeom>
          <a:ln w="6350">
            <a:solidFill>
              <a:schemeClr val="tx1">
                <a:lumMod val="75000"/>
                <a:alpha val="34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03363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ent with Picture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46341" y="1005840"/>
            <a:ext cx="5098676" cy="885847"/>
          </a:xfrm>
        </p:spPr>
        <p:txBody>
          <a:bodyPr anchor="b"/>
          <a:lstStyle/>
          <a:p>
            <a:r>
              <a:rPr lang="en-US"/>
              <a:t>Click to edit Master title style</a:t>
            </a:r>
          </a:p>
        </p:txBody>
      </p:sp>
      <p:sp>
        <p:nvSpPr>
          <p:cNvPr id="11" name="Picture Placeholder 10">
            <a:extLst>
              <a:ext uri="{FF2B5EF4-FFF2-40B4-BE49-F238E27FC236}">
                <a16:creationId xmlns:a16="http://schemas.microsoft.com/office/drawing/2014/main" id="{F96EE962-E57A-8EDB-7169-6EB04FA7539A}"/>
              </a:ext>
            </a:extLst>
          </p:cNvPr>
          <p:cNvSpPr>
            <a:spLocks noGrp="1"/>
          </p:cNvSpPr>
          <p:nvPr>
            <p:ph type="pic" sz="quarter" idx="15" hasCustomPrompt="1"/>
          </p:nvPr>
        </p:nvSpPr>
        <p:spPr>
          <a:xfrm>
            <a:off x="1" y="0"/>
            <a:ext cx="5627801" cy="6858001"/>
          </a:xfrm>
          <a:blipFill>
            <a:blip r:embed="rId2">
              <a:alphaModFix amt="60000"/>
            </a:blip>
            <a:stretch>
              <a:fillRect/>
            </a:stretch>
          </a:blipFill>
        </p:spPr>
        <p:txBody>
          <a:bodyPr/>
          <a:lstStyle>
            <a:lvl1pPr>
              <a:defRPr/>
            </a:lvl1pPr>
          </a:lstStyle>
          <a:p>
            <a:r>
              <a:rPr lang="en-US"/>
              <a:t>   </a:t>
            </a:r>
          </a:p>
        </p:txBody>
      </p:sp>
      <p:sp>
        <p:nvSpPr>
          <p:cNvPr id="3" name="Date Placeholder 2">
            <a:extLst>
              <a:ext uri="{FF2B5EF4-FFF2-40B4-BE49-F238E27FC236}">
                <a16:creationId xmlns:a16="http://schemas.microsoft.com/office/drawing/2014/main" id="{8C8F33F2-F4BB-B275-F273-C808EF0E4C3F}"/>
              </a:ext>
            </a:extLst>
          </p:cNvPr>
          <p:cNvSpPr>
            <a:spLocks noGrp="1"/>
          </p:cNvSpPr>
          <p:nvPr>
            <p:ph type="dt" sz="half" idx="16"/>
          </p:nvPr>
        </p:nvSpPr>
        <p:spPr/>
        <p:txBody>
          <a:bodyPr/>
          <a:lstStyle/>
          <a:p>
            <a:fld id="{7DA2CEDE-2AB4-4FB8-9551-E0AA4222B1A3}" type="datetime1">
              <a:rPr lang="en-US" smtClean="0"/>
              <a:t>6/24/2026</a:t>
            </a:fld>
            <a:endParaRPr lang="en-US"/>
          </a:p>
        </p:txBody>
      </p:sp>
      <p:sp>
        <p:nvSpPr>
          <p:cNvPr id="7" name="Footer Placeholder 6">
            <a:extLst>
              <a:ext uri="{FF2B5EF4-FFF2-40B4-BE49-F238E27FC236}">
                <a16:creationId xmlns:a16="http://schemas.microsoft.com/office/drawing/2014/main" id="{13F4D515-6DB5-140D-B839-CB332F27BDD7}"/>
              </a:ext>
            </a:extLst>
          </p:cNvPr>
          <p:cNvSpPr>
            <a:spLocks noGrp="1"/>
          </p:cNvSpPr>
          <p:nvPr>
            <p:ph type="ftr" sz="quarter" idx="17"/>
          </p:nvPr>
        </p:nvSpPr>
        <p:spPr>
          <a:xfrm>
            <a:off x="6146341" y="210114"/>
            <a:ext cx="2509284" cy="365760"/>
          </a:xfrm>
        </p:spPr>
        <p:txBody>
          <a:bodyPr/>
          <a:lstStyle/>
          <a:p>
            <a:r>
              <a:rPr lang="en-US"/>
              <a:t>Sample Footer Text</a:t>
            </a:r>
          </a:p>
        </p:txBody>
      </p:sp>
      <p:sp>
        <p:nvSpPr>
          <p:cNvPr id="9" name="Slide Number Placeholder 8">
            <a:extLst>
              <a:ext uri="{FF2B5EF4-FFF2-40B4-BE49-F238E27FC236}">
                <a16:creationId xmlns:a16="http://schemas.microsoft.com/office/drawing/2014/main" id="{6C24E981-2AEE-AD42-76FB-6003D79DAE8C}"/>
              </a:ext>
            </a:extLst>
          </p:cNvPr>
          <p:cNvSpPr>
            <a:spLocks noGrp="1"/>
          </p:cNvSpPr>
          <p:nvPr>
            <p:ph type="sldNum" sz="quarter" idx="18"/>
          </p:nvPr>
        </p:nvSpPr>
        <p:spPr/>
        <p:txBody>
          <a:bodyPr/>
          <a:lstStyle/>
          <a:p>
            <a:fld id="{5E0677F5-4A8A-4BF1-96BE-3BAE8FBAFE2E}" type="slidenum">
              <a:rPr lang="en-US" smtClean="0"/>
              <a:pPr/>
              <a:t>‹#›</a:t>
            </a:fld>
            <a:endParaRPr lang="en-US"/>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6155767" y="2047285"/>
            <a:ext cx="5098675" cy="4048715"/>
          </a:xfrm>
        </p:spPr>
        <p:txBody>
          <a:bodyPr rIns="4572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969FB954-0266-229D-9FE8-7EEDE4102171}"/>
              </a:ext>
            </a:extLst>
          </p:cNvPr>
          <p:cNvCxnSpPr>
            <a:cxnSpLocks/>
          </p:cNvCxnSpPr>
          <p:nvPr/>
        </p:nvCxnSpPr>
        <p:spPr>
          <a:xfrm flipH="1">
            <a:off x="6247224" y="751313"/>
            <a:ext cx="5550060" cy="0"/>
          </a:xfrm>
          <a:prstGeom prst="line">
            <a:avLst/>
          </a:prstGeom>
          <a:ln w="6350">
            <a:solidFill>
              <a:schemeClr val="tx1">
                <a:lumMod val="75000"/>
                <a:alpha val="34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73280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tent with Picture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01752" y="1014984"/>
            <a:ext cx="2820593" cy="2018221"/>
          </a:xfrm>
        </p:spPr>
        <p:txBody>
          <a:bodyPr anchor="t"/>
          <a:lstStyle/>
          <a:p>
            <a:r>
              <a:rPr lang="en-US"/>
              <a:t>Click to edit Master title style</a:t>
            </a:r>
          </a:p>
        </p:txBody>
      </p:sp>
      <p:sp>
        <p:nvSpPr>
          <p:cNvPr id="3" name="Date Placeholder 2">
            <a:extLst>
              <a:ext uri="{FF2B5EF4-FFF2-40B4-BE49-F238E27FC236}">
                <a16:creationId xmlns:a16="http://schemas.microsoft.com/office/drawing/2014/main" id="{FB8772B0-B493-B608-E389-35329DEF2016}"/>
              </a:ext>
            </a:extLst>
          </p:cNvPr>
          <p:cNvSpPr>
            <a:spLocks noGrp="1"/>
          </p:cNvSpPr>
          <p:nvPr>
            <p:ph type="dt" sz="half" idx="16"/>
          </p:nvPr>
        </p:nvSpPr>
        <p:spPr/>
        <p:txBody>
          <a:bodyPr/>
          <a:lstStyle/>
          <a:p>
            <a:fld id="{323EC03A-74B3-46B6-A70D-0B367EABDC7F}" type="datetime1">
              <a:rPr lang="en-US" smtClean="0"/>
              <a:t>6/24/2026</a:t>
            </a:fld>
            <a:endParaRPr lang="en-US"/>
          </a:p>
        </p:txBody>
      </p:sp>
      <p:sp>
        <p:nvSpPr>
          <p:cNvPr id="12" name="Footer Placeholder 11">
            <a:extLst>
              <a:ext uri="{FF2B5EF4-FFF2-40B4-BE49-F238E27FC236}">
                <a16:creationId xmlns:a16="http://schemas.microsoft.com/office/drawing/2014/main" id="{0BFB2EA8-AADE-E8CD-890F-EA9F9968B253}"/>
              </a:ext>
            </a:extLst>
          </p:cNvPr>
          <p:cNvSpPr>
            <a:spLocks noGrp="1"/>
          </p:cNvSpPr>
          <p:nvPr>
            <p:ph type="ftr" sz="quarter" idx="17"/>
          </p:nvPr>
        </p:nvSpPr>
        <p:spPr>
          <a:xfrm>
            <a:off x="3668134" y="210114"/>
            <a:ext cx="3302000" cy="365760"/>
          </a:xfrm>
        </p:spPr>
        <p:txBody>
          <a:bodyPr/>
          <a:lstStyle/>
          <a:p>
            <a:r>
              <a:rPr lang="en-US"/>
              <a:t>Sample Footer Text</a:t>
            </a:r>
          </a:p>
        </p:txBody>
      </p:sp>
      <p:sp>
        <p:nvSpPr>
          <p:cNvPr id="13" name="Slide Number Placeholder 12">
            <a:extLst>
              <a:ext uri="{FF2B5EF4-FFF2-40B4-BE49-F238E27FC236}">
                <a16:creationId xmlns:a16="http://schemas.microsoft.com/office/drawing/2014/main" id="{D854D38F-A697-A216-CCCB-0C1A9DCBD2FC}"/>
              </a:ext>
            </a:extLst>
          </p:cNvPr>
          <p:cNvSpPr>
            <a:spLocks noGrp="1"/>
          </p:cNvSpPr>
          <p:nvPr>
            <p:ph type="sldNum" sz="quarter" idx="18"/>
          </p:nvPr>
        </p:nvSpPr>
        <p:spPr>
          <a:xfrm>
            <a:off x="7178517" y="210114"/>
            <a:ext cx="605475" cy="365760"/>
          </a:xfrm>
        </p:spPr>
        <p:txBody>
          <a:bodyPr/>
          <a:lstStyle/>
          <a:p>
            <a:fld id="{5E0677F5-4A8A-4BF1-96BE-3BAE8FBAFE2E}" type="slidenum">
              <a:rPr lang="en-US" smtClean="0"/>
              <a:t>‹#›</a:t>
            </a:fld>
            <a:endParaRPr lang="en-US"/>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3669802" y="1014984"/>
            <a:ext cx="3951867" cy="5088504"/>
          </a:xfrm>
        </p:spPr>
        <p:txBody>
          <a:bodyPr rIns="2743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15A7BF66-FFF1-E318-9AFE-331E011D59C1}"/>
              </a:ext>
            </a:extLst>
          </p:cNvPr>
          <p:cNvSpPr>
            <a:spLocks noGrp="1"/>
          </p:cNvSpPr>
          <p:nvPr>
            <p:ph type="pic" sz="quarter" idx="15" hasCustomPrompt="1"/>
          </p:nvPr>
        </p:nvSpPr>
        <p:spPr>
          <a:xfrm>
            <a:off x="8288976" y="0"/>
            <a:ext cx="3903023" cy="6857999"/>
          </a:xfrm>
          <a:blipFill>
            <a:blip r:embed="rId2">
              <a:alphaModFix amt="60000"/>
            </a:blip>
            <a:stretch>
              <a:fillRect/>
            </a:stretch>
          </a:blipFill>
        </p:spPr>
        <p:txBody>
          <a:bodyPr/>
          <a:lstStyle>
            <a:lvl1pPr>
              <a:defRPr/>
            </a:lvl1pPr>
          </a:lstStyle>
          <a:p>
            <a:r>
              <a:rPr lang="en-US"/>
              <a:t>   </a:t>
            </a:r>
          </a:p>
        </p:txBody>
      </p:sp>
      <p:cxnSp>
        <p:nvCxnSpPr>
          <p:cNvPr id="7" name="Straight Connector 6">
            <a:extLst>
              <a:ext uri="{FF2B5EF4-FFF2-40B4-BE49-F238E27FC236}">
                <a16:creationId xmlns:a16="http://schemas.microsoft.com/office/drawing/2014/main" id="{9A521034-7090-2D31-55C9-25FDCC8BE1D5}"/>
              </a:ext>
            </a:extLst>
          </p:cNvPr>
          <p:cNvCxnSpPr>
            <a:cxnSpLocks/>
          </p:cNvCxnSpPr>
          <p:nvPr/>
        </p:nvCxnSpPr>
        <p:spPr>
          <a:xfrm flipH="1">
            <a:off x="397002" y="751313"/>
            <a:ext cx="7297760" cy="0"/>
          </a:xfrm>
          <a:prstGeom prst="line">
            <a:avLst/>
          </a:prstGeom>
          <a:ln w="6350">
            <a:solidFill>
              <a:schemeClr val="tx1">
                <a:lumMod val="75000"/>
                <a:alpha val="34000"/>
              </a:scheme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BEA23E8F-F4E2-0421-02A4-4F2398C907D3}"/>
              </a:ext>
            </a:extLst>
          </p:cNvPr>
          <p:cNvSpPr/>
          <p:nvPr/>
        </p:nvSpPr>
        <p:spPr>
          <a:xfrm flipH="1">
            <a:off x="0" y="3644910"/>
            <a:ext cx="1854200" cy="3213090"/>
          </a:xfrm>
          <a:prstGeom prst="rect">
            <a:avLst/>
          </a:prstGeom>
          <a:gradFill>
            <a:gsLst>
              <a:gs pos="60000">
                <a:schemeClr val="bg2">
                  <a:alpha val="0"/>
                </a:schemeClr>
              </a:gs>
              <a:gs pos="100000">
                <a:schemeClr val="accent6"/>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81445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ntent with Picture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01752" y="2834639"/>
            <a:ext cx="3014382" cy="2926080"/>
          </a:xfrm>
        </p:spPr>
        <p:txBody>
          <a:bodyPr anchor="t">
            <a:normAutofit/>
          </a:bodyPr>
          <a:lstStyle>
            <a:lvl1pPr>
              <a:defRPr sz="2800"/>
            </a:lvl1pPr>
          </a:lstStyle>
          <a:p>
            <a:r>
              <a:rPr lang="en-US"/>
              <a:t>Click to edit Master title style</a:t>
            </a:r>
          </a:p>
        </p:txBody>
      </p:sp>
      <p:sp>
        <p:nvSpPr>
          <p:cNvPr id="4" name="Picture Placeholder 3">
            <a:extLst>
              <a:ext uri="{FF2B5EF4-FFF2-40B4-BE49-F238E27FC236}">
                <a16:creationId xmlns:a16="http://schemas.microsoft.com/office/drawing/2014/main" id="{3DA51E54-3166-19CA-EB55-5DFFB9426CAD}"/>
              </a:ext>
            </a:extLst>
          </p:cNvPr>
          <p:cNvSpPr>
            <a:spLocks noGrp="1"/>
          </p:cNvSpPr>
          <p:nvPr>
            <p:ph type="pic" sz="quarter" idx="19" hasCustomPrompt="1"/>
          </p:nvPr>
        </p:nvSpPr>
        <p:spPr>
          <a:xfrm>
            <a:off x="-17796" y="0"/>
            <a:ext cx="12209796" cy="2420098"/>
          </a:xfrm>
          <a:blipFill dpi="0" rotWithShape="1">
            <a:blip r:embed="rId2">
              <a:alphaModFix amt="60000"/>
            </a:blip>
            <a:srcRect/>
            <a:stretch>
              <a:fillRect/>
            </a:stretch>
          </a:blipFill>
        </p:spPr>
        <p:txBody>
          <a:bodyPr/>
          <a:lstStyle>
            <a:lvl1pPr>
              <a:defRPr/>
            </a:lvl1pPr>
          </a:lstStyle>
          <a:p>
            <a:r>
              <a:rPr lang="en-US"/>
              <a:t>   </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4480560" y="2834640"/>
            <a:ext cx="7200900" cy="2926080"/>
          </a:xfrm>
        </p:spPr>
        <p:txBody>
          <a:bodyPr>
            <a:noAutofit/>
          </a:bodyPr>
          <a:lstStyle>
            <a:lvl1pPr marL="285750" indent="-285750">
              <a:buFont typeface="Arial" panose="020B0604020202020204" pitchFamily="34" charset="0"/>
              <a:buNone/>
              <a:defRPr sz="1800"/>
            </a:lvl1pPr>
            <a:lvl2pPr marL="514350" indent="-285750">
              <a:buFont typeface="Arial" panose="020B0604020202020204" pitchFamily="34" charset="0"/>
              <a:buNone/>
              <a:defRPr sz="1600"/>
            </a:lvl2pPr>
            <a:lvl3pPr marL="742950" indent="-285750">
              <a:buFont typeface="Arial" panose="020B0604020202020204" pitchFamily="34" charset="0"/>
              <a:buNone/>
              <a:defRPr sz="1400"/>
            </a:lvl3pPr>
            <a:lvl4pPr marL="857250" indent="-171450">
              <a:buFont typeface="Arial" panose="020B0604020202020204" pitchFamily="34" charset="0"/>
              <a:buNone/>
              <a:defRPr sz="1200"/>
            </a:lvl4pPr>
            <a:lvl5pPr marL="1085850" indent="-171450">
              <a:buFont typeface="Arial" panose="020B0604020202020204" pitchFamily="34" charset="0"/>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Date Placeholder 12">
            <a:extLst>
              <a:ext uri="{FF2B5EF4-FFF2-40B4-BE49-F238E27FC236}">
                <a16:creationId xmlns:a16="http://schemas.microsoft.com/office/drawing/2014/main" id="{9AA293A1-7F80-90D9-D8FF-27238ADD7956}"/>
              </a:ext>
            </a:extLst>
          </p:cNvPr>
          <p:cNvSpPr>
            <a:spLocks noGrp="1"/>
          </p:cNvSpPr>
          <p:nvPr>
            <p:ph type="dt" sz="half" idx="16"/>
          </p:nvPr>
        </p:nvSpPr>
        <p:spPr>
          <a:xfrm>
            <a:off x="301752" y="6274033"/>
            <a:ext cx="3014382" cy="365760"/>
          </a:xfrm>
        </p:spPr>
        <p:txBody>
          <a:bodyPr/>
          <a:lstStyle/>
          <a:p>
            <a:fld id="{FBC323F5-F813-45BA-B261-A7C41DB03AE5}" type="datetime1">
              <a:rPr lang="en-US" smtClean="0"/>
              <a:t>6/24/2026</a:t>
            </a:fld>
            <a:endParaRPr lang="en-US"/>
          </a:p>
        </p:txBody>
      </p:sp>
      <p:sp>
        <p:nvSpPr>
          <p:cNvPr id="14" name="Footer Placeholder 13">
            <a:extLst>
              <a:ext uri="{FF2B5EF4-FFF2-40B4-BE49-F238E27FC236}">
                <a16:creationId xmlns:a16="http://schemas.microsoft.com/office/drawing/2014/main" id="{3BD91724-58CE-FA68-1E24-9CD57621C129}"/>
              </a:ext>
            </a:extLst>
          </p:cNvPr>
          <p:cNvSpPr>
            <a:spLocks noGrp="1"/>
          </p:cNvSpPr>
          <p:nvPr>
            <p:ph type="ftr" sz="quarter" idx="17"/>
          </p:nvPr>
        </p:nvSpPr>
        <p:spPr>
          <a:xfrm>
            <a:off x="4480560" y="6274033"/>
            <a:ext cx="3162300" cy="365760"/>
          </a:xfrm>
        </p:spPr>
        <p:txBody>
          <a:bodyPr/>
          <a:lstStyle/>
          <a:p>
            <a:r>
              <a:rPr lang="en-US"/>
              <a:t>Sample Footer Text</a:t>
            </a:r>
          </a:p>
        </p:txBody>
      </p:sp>
      <p:sp>
        <p:nvSpPr>
          <p:cNvPr id="15" name="Slide Number Placeholder 14">
            <a:extLst>
              <a:ext uri="{FF2B5EF4-FFF2-40B4-BE49-F238E27FC236}">
                <a16:creationId xmlns:a16="http://schemas.microsoft.com/office/drawing/2014/main" id="{3B9AC797-2D9B-C7AC-550D-157FEDA3800D}"/>
              </a:ext>
            </a:extLst>
          </p:cNvPr>
          <p:cNvSpPr>
            <a:spLocks noGrp="1"/>
          </p:cNvSpPr>
          <p:nvPr>
            <p:ph type="sldNum" sz="quarter" idx="18"/>
          </p:nvPr>
        </p:nvSpPr>
        <p:spPr>
          <a:xfrm>
            <a:off x="11292840" y="6274033"/>
            <a:ext cx="568917" cy="365760"/>
          </a:xfrm>
        </p:spPr>
        <p:txBody>
          <a:bodyPr/>
          <a:lstStyle/>
          <a:p>
            <a:fld id="{5E0677F5-4A8A-4BF1-96BE-3BAE8FBAFE2E}" type="slidenum">
              <a:rPr lang="en-US" smtClean="0"/>
              <a:t>‹#›</a:t>
            </a:fld>
            <a:endParaRPr lang="en-US"/>
          </a:p>
        </p:txBody>
      </p:sp>
      <p:cxnSp>
        <p:nvCxnSpPr>
          <p:cNvPr id="3" name="Straight Connector 2">
            <a:extLst>
              <a:ext uri="{FF2B5EF4-FFF2-40B4-BE49-F238E27FC236}">
                <a16:creationId xmlns:a16="http://schemas.microsoft.com/office/drawing/2014/main" id="{ABDDCA5B-BBAB-ABCD-27B8-D3CD17FD04BC}"/>
              </a:ext>
            </a:extLst>
          </p:cNvPr>
          <p:cNvCxnSpPr>
            <a:cxnSpLocks/>
          </p:cNvCxnSpPr>
          <p:nvPr/>
        </p:nvCxnSpPr>
        <p:spPr>
          <a:xfrm flipH="1">
            <a:off x="394716" y="6095193"/>
            <a:ext cx="11402568" cy="0"/>
          </a:xfrm>
          <a:prstGeom prst="line">
            <a:avLst/>
          </a:prstGeom>
          <a:ln w="6350">
            <a:solidFill>
              <a:schemeClr val="tx1">
                <a:lumMod val="50000"/>
                <a:alpha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42101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t with Picture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01752" y="1124712"/>
            <a:ext cx="6035040" cy="1188720"/>
          </a:xfrm>
        </p:spPr>
        <p:txBody>
          <a:bodyPr anchor="t"/>
          <a:lstStyle/>
          <a:p>
            <a:r>
              <a:rPr lang="en-US"/>
              <a:t>Click to edit Master title style</a:t>
            </a:r>
          </a:p>
        </p:txBody>
      </p:sp>
      <p:sp>
        <p:nvSpPr>
          <p:cNvPr id="3" name="Date Placeholder 2">
            <a:extLst>
              <a:ext uri="{FF2B5EF4-FFF2-40B4-BE49-F238E27FC236}">
                <a16:creationId xmlns:a16="http://schemas.microsoft.com/office/drawing/2014/main" id="{341B6B1A-D5A1-4BE6-F356-717BCDE641E2}"/>
              </a:ext>
            </a:extLst>
          </p:cNvPr>
          <p:cNvSpPr>
            <a:spLocks noGrp="1"/>
          </p:cNvSpPr>
          <p:nvPr>
            <p:ph type="dt" sz="half" idx="16"/>
          </p:nvPr>
        </p:nvSpPr>
        <p:spPr>
          <a:xfrm>
            <a:off x="301752" y="210114"/>
            <a:ext cx="1759288" cy="365760"/>
          </a:xfrm>
        </p:spPr>
        <p:txBody>
          <a:bodyPr/>
          <a:lstStyle/>
          <a:p>
            <a:fld id="{7DA2CEDE-2AB4-4FB8-9551-E0AA4222B1A3}" type="datetime1">
              <a:rPr lang="en-US" smtClean="0"/>
              <a:t>6/24/2026</a:t>
            </a:fld>
            <a:endParaRPr lang="en-US"/>
          </a:p>
        </p:txBody>
      </p:sp>
      <p:sp>
        <p:nvSpPr>
          <p:cNvPr id="5" name="Footer Placeholder 4">
            <a:extLst>
              <a:ext uri="{FF2B5EF4-FFF2-40B4-BE49-F238E27FC236}">
                <a16:creationId xmlns:a16="http://schemas.microsoft.com/office/drawing/2014/main" id="{EC0BF832-23A2-A613-62C4-CB5A46DFFDAE}"/>
              </a:ext>
            </a:extLst>
          </p:cNvPr>
          <p:cNvSpPr>
            <a:spLocks noGrp="1"/>
          </p:cNvSpPr>
          <p:nvPr>
            <p:ph type="ftr" sz="quarter" idx="17"/>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8840ECE9-B681-F022-60D1-1A016882C82F}"/>
              </a:ext>
            </a:extLst>
          </p:cNvPr>
          <p:cNvSpPr>
            <a:spLocks noGrp="1"/>
          </p:cNvSpPr>
          <p:nvPr>
            <p:ph type="sldNum" sz="quarter" idx="18"/>
          </p:nvPr>
        </p:nvSpPr>
        <p:spPr/>
        <p:txBody>
          <a:bodyPr/>
          <a:lstStyle/>
          <a:p>
            <a:fld id="{5E0677F5-4A8A-4BF1-96BE-3BAE8FBAFE2E}" type="slidenum">
              <a:rPr lang="en-US" smtClean="0"/>
              <a:pPr/>
              <a:t>‹#›</a:t>
            </a:fld>
            <a:endParaRPr lang="en-US"/>
          </a:p>
        </p:txBody>
      </p:sp>
      <p:sp>
        <p:nvSpPr>
          <p:cNvPr id="10" name="Picture Placeholder 9">
            <a:extLst>
              <a:ext uri="{FF2B5EF4-FFF2-40B4-BE49-F238E27FC236}">
                <a16:creationId xmlns:a16="http://schemas.microsoft.com/office/drawing/2014/main" id="{85A6D87B-55DF-483B-0AF7-E6F2B6041C80}"/>
              </a:ext>
            </a:extLst>
          </p:cNvPr>
          <p:cNvSpPr>
            <a:spLocks noGrp="1"/>
          </p:cNvSpPr>
          <p:nvPr>
            <p:ph type="pic" sz="quarter" idx="15" hasCustomPrompt="1"/>
          </p:nvPr>
        </p:nvSpPr>
        <p:spPr>
          <a:xfrm>
            <a:off x="493776" y="2629095"/>
            <a:ext cx="6286500" cy="3729912"/>
          </a:xfrm>
          <a:blipFill>
            <a:blip r:embed="rId2">
              <a:alphaModFix amt="60000"/>
            </a:blip>
            <a:stretch>
              <a:fillRect b="-13379"/>
            </a:stretch>
          </a:blipFill>
        </p:spPr>
        <p:txBody>
          <a:bodyPr/>
          <a:lstStyle>
            <a:lvl1pPr>
              <a:defRPr/>
            </a:lvl1pPr>
          </a:lstStyle>
          <a:p>
            <a:r>
              <a:rPr lang="en-US"/>
              <a:t>   </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7620000" y="1124712"/>
            <a:ext cx="3683000" cy="5234295"/>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8751E514-0366-08AF-7655-4232DA4DBADF}"/>
              </a:ext>
            </a:extLst>
          </p:cNvPr>
          <p:cNvSpPr/>
          <p:nvPr/>
        </p:nvSpPr>
        <p:spPr>
          <a:xfrm flipH="1">
            <a:off x="3009900" y="5797487"/>
            <a:ext cx="9182100" cy="1060512"/>
          </a:xfrm>
          <a:prstGeom prst="rect">
            <a:avLst/>
          </a:prstGeom>
          <a:gradFill>
            <a:gsLst>
              <a:gs pos="55000">
                <a:schemeClr val="bg2">
                  <a:alpha val="0"/>
                </a:schemeClr>
              </a:gs>
              <a:gs pos="100000">
                <a:schemeClr val="accent4"/>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817AFFE-A609-63B8-B679-F0129190A122}"/>
              </a:ext>
            </a:extLst>
          </p:cNvPr>
          <p:cNvSpPr/>
          <p:nvPr/>
        </p:nvSpPr>
        <p:spPr>
          <a:xfrm rot="5400000" flipH="1">
            <a:off x="9426287" y="4092286"/>
            <a:ext cx="4807525" cy="723901"/>
          </a:xfrm>
          <a:prstGeom prst="rect">
            <a:avLst/>
          </a:prstGeom>
          <a:gradFill>
            <a:gsLst>
              <a:gs pos="47000">
                <a:schemeClr val="bg2">
                  <a:alpha val="0"/>
                </a:schemeClr>
              </a:gs>
              <a:gs pos="100000">
                <a:schemeClr val="accent3">
                  <a:lumMod val="40000"/>
                  <a:lumOff val="60000"/>
                  <a:alpha val="61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74767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ntent with Picture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01752" y="960120"/>
            <a:ext cx="7726680" cy="914400"/>
          </a:xfrm>
        </p:spPr>
        <p:txBody>
          <a:bodyPr anchor="b"/>
          <a:lstStyle/>
          <a:p>
            <a:r>
              <a:rPr lang="en-US"/>
              <a:t>Click to edit Master title style</a:t>
            </a:r>
          </a:p>
        </p:txBody>
      </p:sp>
      <p:sp>
        <p:nvSpPr>
          <p:cNvPr id="3" name="Date Placeholder 2">
            <a:extLst>
              <a:ext uri="{FF2B5EF4-FFF2-40B4-BE49-F238E27FC236}">
                <a16:creationId xmlns:a16="http://schemas.microsoft.com/office/drawing/2014/main" id="{3907AE70-2FE3-1872-0811-BC089F612855}"/>
              </a:ext>
            </a:extLst>
          </p:cNvPr>
          <p:cNvSpPr>
            <a:spLocks noGrp="1"/>
          </p:cNvSpPr>
          <p:nvPr>
            <p:ph type="dt" sz="half" idx="16"/>
          </p:nvPr>
        </p:nvSpPr>
        <p:spPr>
          <a:xfrm>
            <a:off x="301752" y="203862"/>
            <a:ext cx="2286000" cy="365760"/>
          </a:xfrm>
        </p:spPr>
        <p:txBody>
          <a:bodyPr/>
          <a:lstStyle/>
          <a:p>
            <a:fld id="{6D40D1C1-6E49-4083-B78C-1B50EA73104C}" type="datetime1">
              <a:rPr lang="en-US" smtClean="0"/>
              <a:t>6/24/2026</a:t>
            </a:fld>
            <a:endParaRPr lang="en-US"/>
          </a:p>
        </p:txBody>
      </p:sp>
      <p:sp>
        <p:nvSpPr>
          <p:cNvPr id="4" name="Footer Placeholder 3">
            <a:extLst>
              <a:ext uri="{FF2B5EF4-FFF2-40B4-BE49-F238E27FC236}">
                <a16:creationId xmlns:a16="http://schemas.microsoft.com/office/drawing/2014/main" id="{37497486-A221-C6D1-050D-0B3DB326465B}"/>
              </a:ext>
            </a:extLst>
          </p:cNvPr>
          <p:cNvSpPr>
            <a:spLocks noGrp="1"/>
          </p:cNvSpPr>
          <p:nvPr>
            <p:ph type="ftr" sz="quarter" idx="17"/>
          </p:nvPr>
        </p:nvSpPr>
        <p:spPr>
          <a:xfrm>
            <a:off x="4942516" y="203862"/>
            <a:ext cx="2377440" cy="365760"/>
          </a:xfrm>
        </p:spPr>
        <p:txBody>
          <a:bodyPr/>
          <a:lstStyle/>
          <a:p>
            <a:r>
              <a:rPr lang="en-US"/>
              <a:t>Sample Footer Text</a:t>
            </a:r>
          </a:p>
        </p:txBody>
      </p:sp>
      <p:sp>
        <p:nvSpPr>
          <p:cNvPr id="9" name="Slide Number Placeholder 8">
            <a:extLst>
              <a:ext uri="{FF2B5EF4-FFF2-40B4-BE49-F238E27FC236}">
                <a16:creationId xmlns:a16="http://schemas.microsoft.com/office/drawing/2014/main" id="{193EE6EB-FF56-B8A3-1408-5C43C49B256E}"/>
              </a:ext>
            </a:extLst>
          </p:cNvPr>
          <p:cNvSpPr>
            <a:spLocks noGrp="1"/>
          </p:cNvSpPr>
          <p:nvPr>
            <p:ph type="sldNum" sz="quarter" idx="18"/>
          </p:nvPr>
        </p:nvSpPr>
        <p:spPr>
          <a:xfrm>
            <a:off x="7540537" y="203862"/>
            <a:ext cx="602991" cy="365760"/>
          </a:xfrm>
        </p:spPr>
        <p:txBody>
          <a:bodyPr/>
          <a:lstStyle/>
          <a:p>
            <a:fld id="{5E0677F5-4A8A-4BF1-96BE-3BAE8FBAFE2E}" type="slidenum">
              <a:rPr lang="en-US" smtClean="0"/>
              <a:t>‹#›</a:t>
            </a:fld>
            <a:endParaRPr lang="en-US"/>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301751" y="2194560"/>
            <a:ext cx="7726680" cy="4206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EE2866F3-0262-FC88-23E2-359D75EA8A79}"/>
              </a:ext>
            </a:extLst>
          </p:cNvPr>
          <p:cNvSpPr>
            <a:spLocks noGrp="1"/>
          </p:cNvSpPr>
          <p:nvPr>
            <p:ph type="pic" sz="quarter" idx="15" hasCustomPrompt="1"/>
          </p:nvPr>
        </p:nvSpPr>
        <p:spPr>
          <a:xfrm>
            <a:off x="8663152" y="0"/>
            <a:ext cx="3528848" cy="6858000"/>
          </a:xfrm>
          <a:blipFill>
            <a:blip r:embed="rId2">
              <a:alphaModFix amt="60000"/>
            </a:blip>
            <a:stretch>
              <a:fillRect/>
            </a:stretch>
          </a:blipFill>
        </p:spPr>
        <p:txBody>
          <a:bodyPr/>
          <a:lstStyle>
            <a:lvl1pPr>
              <a:defRPr/>
            </a:lvl1pPr>
          </a:lstStyle>
          <a:p>
            <a:r>
              <a:rPr lang="en-US"/>
              <a:t>   </a:t>
            </a:r>
          </a:p>
        </p:txBody>
      </p:sp>
      <p:cxnSp>
        <p:nvCxnSpPr>
          <p:cNvPr id="5" name="Straight Connector 4">
            <a:extLst>
              <a:ext uri="{FF2B5EF4-FFF2-40B4-BE49-F238E27FC236}">
                <a16:creationId xmlns:a16="http://schemas.microsoft.com/office/drawing/2014/main" id="{61A1B53F-5BA2-09DF-9A48-941699CA2D54}"/>
              </a:ext>
            </a:extLst>
          </p:cNvPr>
          <p:cNvCxnSpPr>
            <a:cxnSpLocks/>
          </p:cNvCxnSpPr>
          <p:nvPr/>
        </p:nvCxnSpPr>
        <p:spPr>
          <a:xfrm flipH="1">
            <a:off x="457202" y="751313"/>
            <a:ext cx="7589520" cy="0"/>
          </a:xfrm>
          <a:prstGeom prst="line">
            <a:avLst/>
          </a:prstGeom>
          <a:ln w="6350">
            <a:solidFill>
              <a:schemeClr val="tx1">
                <a:lumMod val="75000"/>
                <a:alpha val="34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04129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ntent with Picture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210016" y="957435"/>
            <a:ext cx="6400800" cy="885847"/>
          </a:xfrm>
        </p:spPr>
        <p:txBody>
          <a:bodyPr rIns="548640" anchor="b"/>
          <a:lstStyle/>
          <a:p>
            <a:r>
              <a:rPr lang="en-US"/>
              <a:t>Click to edit Master title style</a:t>
            </a:r>
          </a:p>
        </p:txBody>
      </p:sp>
      <p:sp>
        <p:nvSpPr>
          <p:cNvPr id="11" name="Picture Placeholder 10">
            <a:extLst>
              <a:ext uri="{FF2B5EF4-FFF2-40B4-BE49-F238E27FC236}">
                <a16:creationId xmlns:a16="http://schemas.microsoft.com/office/drawing/2014/main" id="{F96EE962-E57A-8EDB-7169-6EB04FA7539A}"/>
              </a:ext>
            </a:extLst>
          </p:cNvPr>
          <p:cNvSpPr>
            <a:spLocks noGrp="1"/>
          </p:cNvSpPr>
          <p:nvPr>
            <p:ph type="pic" sz="quarter" idx="15" hasCustomPrompt="1"/>
          </p:nvPr>
        </p:nvSpPr>
        <p:spPr>
          <a:xfrm>
            <a:off x="2" y="0"/>
            <a:ext cx="4698090" cy="6858001"/>
          </a:xfrm>
          <a:blipFill>
            <a:blip r:embed="rId2">
              <a:alphaModFix amt="60000"/>
            </a:blip>
            <a:stretch>
              <a:fillRect/>
            </a:stretch>
          </a:blipFill>
        </p:spPr>
        <p:txBody>
          <a:bodyPr/>
          <a:lstStyle>
            <a:lvl1pPr>
              <a:defRPr/>
            </a:lvl1pPr>
          </a:lstStyle>
          <a:p>
            <a:r>
              <a:rPr lang="en-US"/>
              <a:t>   </a:t>
            </a:r>
          </a:p>
        </p:txBody>
      </p:sp>
      <p:sp>
        <p:nvSpPr>
          <p:cNvPr id="4" name="Date Placeholder 3">
            <a:extLst>
              <a:ext uri="{FF2B5EF4-FFF2-40B4-BE49-F238E27FC236}">
                <a16:creationId xmlns:a16="http://schemas.microsoft.com/office/drawing/2014/main" id="{93A362DD-3333-1184-E97C-2FDF9D599F49}"/>
              </a:ext>
            </a:extLst>
          </p:cNvPr>
          <p:cNvSpPr>
            <a:spLocks noGrp="1"/>
          </p:cNvSpPr>
          <p:nvPr>
            <p:ph type="dt" sz="half" idx="16"/>
          </p:nvPr>
        </p:nvSpPr>
        <p:spPr>
          <a:xfrm>
            <a:off x="5213149" y="212239"/>
            <a:ext cx="2208276" cy="365760"/>
          </a:xfrm>
        </p:spPr>
        <p:txBody>
          <a:bodyPr/>
          <a:lstStyle/>
          <a:p>
            <a:fld id="{E74C9532-5249-4EF8-9302-9703A89C50A6}" type="datetime1">
              <a:rPr lang="en-US" smtClean="0"/>
              <a:t>6/24/2026</a:t>
            </a:fld>
            <a:endParaRPr lang="en-US"/>
          </a:p>
        </p:txBody>
      </p:sp>
      <p:sp>
        <p:nvSpPr>
          <p:cNvPr id="5" name="Footer Placeholder 4">
            <a:extLst>
              <a:ext uri="{FF2B5EF4-FFF2-40B4-BE49-F238E27FC236}">
                <a16:creationId xmlns:a16="http://schemas.microsoft.com/office/drawing/2014/main" id="{D851225D-49EF-5752-ACF2-F43EB2B36332}"/>
              </a:ext>
            </a:extLst>
          </p:cNvPr>
          <p:cNvSpPr>
            <a:spLocks noGrp="1"/>
          </p:cNvSpPr>
          <p:nvPr>
            <p:ph type="ftr" sz="quarter" idx="17"/>
          </p:nvPr>
        </p:nvSpPr>
        <p:spPr>
          <a:xfrm>
            <a:off x="7619999" y="210114"/>
            <a:ext cx="2297151" cy="365760"/>
          </a:xfrm>
        </p:spPr>
        <p:txBody>
          <a:bodyPr/>
          <a:lstStyle/>
          <a:p>
            <a:r>
              <a:rPr lang="en-US"/>
              <a:t>Sample Footer Text</a:t>
            </a:r>
          </a:p>
        </p:txBody>
      </p:sp>
      <p:sp>
        <p:nvSpPr>
          <p:cNvPr id="6" name="Slide Number Placeholder 5">
            <a:extLst>
              <a:ext uri="{FF2B5EF4-FFF2-40B4-BE49-F238E27FC236}">
                <a16:creationId xmlns:a16="http://schemas.microsoft.com/office/drawing/2014/main" id="{7C21012C-B1FA-A889-A45D-1DA431A41443}"/>
              </a:ext>
            </a:extLst>
          </p:cNvPr>
          <p:cNvSpPr>
            <a:spLocks noGrp="1"/>
          </p:cNvSpPr>
          <p:nvPr>
            <p:ph type="sldNum" sz="quarter" idx="18"/>
          </p:nvPr>
        </p:nvSpPr>
        <p:spPr/>
        <p:txBody>
          <a:bodyPr/>
          <a:lstStyle/>
          <a:p>
            <a:fld id="{5E0677F5-4A8A-4BF1-96BE-3BAE8FBAFE2E}" type="slidenum">
              <a:rPr lang="en-US" smtClean="0"/>
              <a:t>‹#›</a:t>
            </a:fld>
            <a:endParaRPr lang="en-US"/>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210016" y="2054715"/>
            <a:ext cx="6400800" cy="4502965"/>
          </a:xfrm>
        </p:spPr>
        <p:txBody>
          <a:bodyPr rIns="5486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69D4FBA1-5448-1E5A-42E9-23AAC06CC512}"/>
              </a:ext>
            </a:extLst>
          </p:cNvPr>
          <p:cNvCxnSpPr>
            <a:cxnSpLocks/>
          </p:cNvCxnSpPr>
          <p:nvPr/>
        </p:nvCxnSpPr>
        <p:spPr>
          <a:xfrm flipH="1">
            <a:off x="5319887" y="751313"/>
            <a:ext cx="6477397" cy="0"/>
          </a:xfrm>
          <a:prstGeom prst="line">
            <a:avLst/>
          </a:prstGeom>
          <a:ln w="6350">
            <a:solidFill>
              <a:schemeClr val="tx1">
                <a:lumMod val="75000"/>
                <a:alpha val="34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62025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ontent with Picture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301752" y="1010934"/>
            <a:ext cx="3507418" cy="1398494"/>
          </a:xfrm>
        </p:spPr>
        <p:txBody>
          <a:bodyPr anchor="t">
            <a:normAutofit/>
          </a:bodyPr>
          <a:lstStyle>
            <a:lvl1pPr>
              <a:defRPr sz="2800">
                <a:solidFill>
                  <a:schemeClr val="tx1"/>
                </a:solidFill>
              </a:defRPr>
            </a:lvl1pPr>
          </a:lstStyle>
          <a:p>
            <a:r>
              <a:rPr lang="en-US"/>
              <a:t>Click to edit Master title style</a:t>
            </a:r>
          </a:p>
        </p:txBody>
      </p:sp>
      <p:sp>
        <p:nvSpPr>
          <p:cNvPr id="3" name="Date Placeholder 2">
            <a:extLst>
              <a:ext uri="{FF2B5EF4-FFF2-40B4-BE49-F238E27FC236}">
                <a16:creationId xmlns:a16="http://schemas.microsoft.com/office/drawing/2014/main" id="{45602332-ECCE-37C9-0CA1-1743D107C8E3}"/>
              </a:ext>
            </a:extLst>
          </p:cNvPr>
          <p:cNvSpPr>
            <a:spLocks noGrp="1"/>
          </p:cNvSpPr>
          <p:nvPr>
            <p:ph type="dt" sz="half" idx="14"/>
          </p:nvPr>
        </p:nvSpPr>
        <p:spPr/>
        <p:txBody>
          <a:bodyPr/>
          <a:lstStyle/>
          <a:p>
            <a:fld id="{D4A97960-D10E-4C66-898F-E062784CD6C7}" type="datetime1">
              <a:rPr lang="en-US" smtClean="0"/>
              <a:t>6/24/2026</a:t>
            </a:fld>
            <a:endParaRPr lang="en-US"/>
          </a:p>
        </p:txBody>
      </p:sp>
      <p:sp>
        <p:nvSpPr>
          <p:cNvPr id="7" name="Footer Placeholder 6">
            <a:extLst>
              <a:ext uri="{FF2B5EF4-FFF2-40B4-BE49-F238E27FC236}">
                <a16:creationId xmlns:a16="http://schemas.microsoft.com/office/drawing/2014/main" id="{CA8E192A-D6F1-1585-7133-0041C85402EF}"/>
              </a:ext>
            </a:extLst>
          </p:cNvPr>
          <p:cNvSpPr>
            <a:spLocks noGrp="1"/>
          </p:cNvSpPr>
          <p:nvPr>
            <p:ph type="ftr" sz="quarter" idx="15"/>
          </p:nvPr>
        </p:nvSpPr>
        <p:spPr>
          <a:xfrm>
            <a:off x="4932680" y="210114"/>
            <a:ext cx="2509284" cy="365760"/>
          </a:xfrm>
        </p:spPr>
        <p:txBody>
          <a:bodyPr/>
          <a:lstStyle/>
          <a:p>
            <a:r>
              <a:rPr lang="en-US"/>
              <a:t>Sample Footer Text</a:t>
            </a:r>
          </a:p>
        </p:txBody>
      </p:sp>
      <p:sp>
        <p:nvSpPr>
          <p:cNvPr id="9" name="Slide Number Placeholder 8">
            <a:extLst>
              <a:ext uri="{FF2B5EF4-FFF2-40B4-BE49-F238E27FC236}">
                <a16:creationId xmlns:a16="http://schemas.microsoft.com/office/drawing/2014/main" id="{8437B541-595D-1700-6A76-9AF7590B1866}"/>
              </a:ext>
            </a:extLst>
          </p:cNvPr>
          <p:cNvSpPr>
            <a:spLocks noGrp="1"/>
          </p:cNvSpPr>
          <p:nvPr>
            <p:ph type="sldNum" sz="quarter" idx="16"/>
          </p:nvPr>
        </p:nvSpPr>
        <p:spPr/>
        <p:txBody>
          <a:bodyPr/>
          <a:lstStyle/>
          <a:p>
            <a:fld id="{5E0677F5-4A8A-4BF1-96BE-3BAE8FBAFE2E}" type="slidenum">
              <a:rPr lang="en-US" smtClean="0"/>
              <a:t>‹#›</a:t>
            </a:fld>
            <a:endParaRPr lang="en-US"/>
          </a:p>
        </p:txBody>
      </p:sp>
      <p:sp>
        <p:nvSpPr>
          <p:cNvPr id="11" name="Picture Placeholder 10">
            <a:extLst>
              <a:ext uri="{FF2B5EF4-FFF2-40B4-BE49-F238E27FC236}">
                <a16:creationId xmlns:a16="http://schemas.microsoft.com/office/drawing/2014/main" id="{5F24C464-705C-DC78-DD20-9EFEB717ED27}"/>
              </a:ext>
            </a:extLst>
          </p:cNvPr>
          <p:cNvSpPr>
            <a:spLocks noGrp="1"/>
          </p:cNvSpPr>
          <p:nvPr>
            <p:ph type="pic" sz="quarter" idx="17" hasCustomPrompt="1"/>
          </p:nvPr>
        </p:nvSpPr>
        <p:spPr>
          <a:xfrm>
            <a:off x="451351" y="2680447"/>
            <a:ext cx="3357819" cy="3662083"/>
          </a:xfrm>
          <a:blipFill>
            <a:blip r:embed="rId2">
              <a:alphaModFix amt="60000"/>
            </a:blip>
            <a:stretch>
              <a:fillRect/>
            </a:stretch>
          </a:blipFill>
        </p:spPr>
        <p:txBody>
          <a:bodyPr/>
          <a:lstStyle>
            <a:lvl1pPr>
              <a:defRPr/>
            </a:lvl1pPr>
          </a:lstStyle>
          <a:p>
            <a:r>
              <a:rPr lang="en-US"/>
              <a:t>   </a:t>
            </a:r>
          </a:p>
        </p:txBody>
      </p:sp>
      <p:sp>
        <p:nvSpPr>
          <p:cNvPr id="10" name="Rectangle 9">
            <a:extLst>
              <a:ext uri="{FF2B5EF4-FFF2-40B4-BE49-F238E27FC236}">
                <a16:creationId xmlns:a16="http://schemas.microsoft.com/office/drawing/2014/main" id="{4606EA5C-4A14-95D3-20DF-1EEB607C889B}"/>
              </a:ext>
            </a:extLst>
          </p:cNvPr>
          <p:cNvSpPr/>
          <p:nvPr/>
        </p:nvSpPr>
        <p:spPr>
          <a:xfrm flipH="1">
            <a:off x="2171702" y="5847066"/>
            <a:ext cx="10020298" cy="1010934"/>
          </a:xfrm>
          <a:prstGeom prst="rect">
            <a:avLst/>
          </a:prstGeom>
          <a:gradFill>
            <a:gsLst>
              <a:gs pos="52000">
                <a:schemeClr val="bg2">
                  <a:alpha val="0"/>
                </a:schemeClr>
              </a:gs>
              <a:gs pos="76000">
                <a:schemeClr val="accent1">
                  <a:lumMod val="50000"/>
                  <a:alpha val="39000"/>
                </a:schemeClr>
              </a:gs>
              <a:gs pos="100000">
                <a:schemeClr val="accent5">
                  <a:alpha val="68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05652D2-BF56-96CE-426B-26972C38434D}"/>
              </a:ext>
            </a:extLst>
          </p:cNvPr>
          <p:cNvSpPr/>
          <p:nvPr/>
        </p:nvSpPr>
        <p:spPr>
          <a:xfrm rot="16200000" flipH="1">
            <a:off x="7767364" y="2433362"/>
            <a:ext cx="4944033" cy="3905239"/>
          </a:xfrm>
          <a:prstGeom prst="rect">
            <a:avLst/>
          </a:prstGeom>
          <a:gradFill flip="none" rotWithShape="1">
            <a:gsLst>
              <a:gs pos="0">
                <a:schemeClr val="accent3">
                  <a:lumMod val="60000"/>
                  <a:lumOff val="40000"/>
                  <a:alpha val="40000"/>
                </a:schemeClr>
              </a:gs>
              <a:gs pos="32000">
                <a:schemeClr val="bg1">
                  <a:alpha val="0"/>
                </a:schemeClr>
              </a:gs>
            </a:gsLst>
            <a:lin ang="14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2" name="Straight Connector 11">
            <a:extLst>
              <a:ext uri="{FF2B5EF4-FFF2-40B4-BE49-F238E27FC236}">
                <a16:creationId xmlns:a16="http://schemas.microsoft.com/office/drawing/2014/main" id="{2CA30D42-B5FE-EAD1-8419-4AD002C32B1F}"/>
              </a:ext>
            </a:extLst>
          </p:cNvPr>
          <p:cNvCxnSpPr>
            <a:cxnSpLocks/>
          </p:cNvCxnSpPr>
          <p:nvPr/>
        </p:nvCxnSpPr>
        <p:spPr>
          <a:xfrm>
            <a:off x="4426824" y="1075765"/>
            <a:ext cx="0" cy="4944035"/>
          </a:xfrm>
          <a:prstGeom prst="line">
            <a:avLst/>
          </a:prstGeom>
          <a:ln w="63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4932679" y="1010932"/>
            <a:ext cx="6492240" cy="521208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7045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with Picture 3">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7C87932-7DAB-7F93-5E51-7AEEA5AC7FEA}"/>
              </a:ext>
            </a:extLst>
          </p:cNvPr>
          <p:cNvSpPr>
            <a:spLocks noGrp="1"/>
          </p:cNvSpPr>
          <p:nvPr>
            <p:ph type="pic" sz="quarter" idx="13" hasCustomPrompt="1"/>
          </p:nvPr>
        </p:nvSpPr>
        <p:spPr>
          <a:xfrm>
            <a:off x="0" y="0"/>
            <a:ext cx="12192000" cy="6858000"/>
          </a:xfrm>
          <a:blipFill>
            <a:blip r:embed="rId2">
              <a:alphaModFix amt="70000"/>
            </a:blip>
            <a:stretch>
              <a:fillRect l="-2" t="-1" b="-19091"/>
            </a:stretch>
          </a:blipFill>
        </p:spPr>
        <p:txBody>
          <a:bodyPr/>
          <a:lstStyle>
            <a:lvl1pPr>
              <a:defRPr/>
            </a:lvl1pPr>
          </a:lstStyle>
          <a:p>
            <a:r>
              <a:rPr lang="en-US"/>
              <a:t>   </a:t>
            </a:r>
          </a:p>
        </p:txBody>
      </p:sp>
      <p:sp>
        <p:nvSpPr>
          <p:cNvPr id="10" name="Title 9">
            <a:extLst>
              <a:ext uri="{FF2B5EF4-FFF2-40B4-BE49-F238E27FC236}">
                <a16:creationId xmlns:a16="http://schemas.microsoft.com/office/drawing/2014/main" id="{D35AE1E4-9BA4-415B-370F-31BCBBC952D7}"/>
              </a:ext>
            </a:extLst>
          </p:cNvPr>
          <p:cNvSpPr>
            <a:spLocks noGrp="1"/>
          </p:cNvSpPr>
          <p:nvPr>
            <p:ph type="title"/>
          </p:nvPr>
        </p:nvSpPr>
        <p:spPr>
          <a:xfrm>
            <a:off x="6096000" y="-1"/>
            <a:ext cx="6096000" cy="6857999"/>
          </a:xfrm>
          <a:gradFill>
            <a:gsLst>
              <a:gs pos="100000">
                <a:schemeClr val="bg2">
                  <a:alpha val="90000"/>
                </a:schemeClr>
              </a:gs>
              <a:gs pos="34000">
                <a:srgbClr val="061F7B">
                  <a:alpha val="5000"/>
                  <a:lumMod val="74000"/>
                </a:srgbClr>
              </a:gs>
              <a:gs pos="15000">
                <a:schemeClr val="accent1">
                  <a:lumMod val="75000"/>
                  <a:alpha val="0"/>
                </a:schemeClr>
              </a:gs>
            </a:gsLst>
            <a:lin ang="600000" scaled="0"/>
          </a:gradFill>
          <a:ln>
            <a:solidFill>
              <a:schemeClr val="tx1"/>
            </a:solidFill>
          </a:ln>
        </p:spPr>
        <p:txBody>
          <a:bodyPr lIns="1600200" tIns="822960" rIns="274320" bIns="457200" anchor="t"/>
          <a:lstStyle>
            <a:lvl1pPr>
              <a:defRPr sz="4200"/>
            </a:lvl1pPr>
          </a:lstStyle>
          <a:p>
            <a:r>
              <a:rPr lang="en-US"/>
              <a:t>Click to edit Master title style</a:t>
            </a:r>
          </a:p>
        </p:txBody>
      </p:sp>
      <p:sp>
        <p:nvSpPr>
          <p:cNvPr id="5" name="Subtitle 2">
            <a:extLst>
              <a:ext uri="{FF2B5EF4-FFF2-40B4-BE49-F238E27FC236}">
                <a16:creationId xmlns:a16="http://schemas.microsoft.com/office/drawing/2014/main" id="{D54B625A-114F-C2DE-F195-EF26EC052662}"/>
              </a:ext>
            </a:extLst>
          </p:cNvPr>
          <p:cNvSpPr>
            <a:spLocks noGrp="1"/>
          </p:cNvSpPr>
          <p:nvPr>
            <p:ph type="subTitle" idx="1"/>
          </p:nvPr>
        </p:nvSpPr>
        <p:spPr>
          <a:xfrm>
            <a:off x="5002306" y="4231338"/>
            <a:ext cx="7189694" cy="2626661"/>
          </a:xfrm>
          <a:gradFill>
            <a:gsLst>
              <a:gs pos="63000">
                <a:schemeClr val="accent5">
                  <a:lumMod val="75000"/>
                  <a:alpha val="0"/>
                </a:schemeClr>
              </a:gs>
              <a:gs pos="100000">
                <a:schemeClr val="accent3">
                  <a:lumMod val="60000"/>
                  <a:lumOff val="40000"/>
                  <a:alpha val="69000"/>
                </a:schemeClr>
              </a:gs>
              <a:gs pos="13000">
                <a:schemeClr val="bg2">
                  <a:alpha val="0"/>
                </a:schemeClr>
              </a:gs>
            </a:gsLst>
            <a:lin ang="4200000" scaled="0"/>
          </a:gradFill>
        </p:spPr>
        <p:txBody>
          <a:bodyPr vert="horz" lIns="2743200" tIns="640080" rIns="457200" bIns="731520" rtlCol="0" anchor="b">
            <a:normAutofit/>
          </a:bodyPr>
          <a:lstStyle>
            <a:lvl1pPr marL="0" indent="0">
              <a:buNone/>
              <a:defRPr lang="en-US" sz="1400" dirty="0"/>
            </a:lvl1pPr>
          </a:lstStyle>
          <a:p>
            <a:pPr lvl="0"/>
            <a:r>
              <a:rPr lang="en-US"/>
              <a:t>Click to edit Master subtitle style</a:t>
            </a:r>
          </a:p>
        </p:txBody>
      </p:sp>
      <p:sp>
        <p:nvSpPr>
          <p:cNvPr id="7" name="Date Placeholder 6">
            <a:extLst>
              <a:ext uri="{FF2B5EF4-FFF2-40B4-BE49-F238E27FC236}">
                <a16:creationId xmlns:a16="http://schemas.microsoft.com/office/drawing/2014/main" id="{0F001462-21CF-5988-0554-7DB1C494B04E}"/>
              </a:ext>
            </a:extLst>
          </p:cNvPr>
          <p:cNvSpPr>
            <a:spLocks noGrp="1"/>
          </p:cNvSpPr>
          <p:nvPr>
            <p:ph type="dt" sz="half" idx="14"/>
          </p:nvPr>
        </p:nvSpPr>
        <p:spPr>
          <a:xfrm>
            <a:off x="7620000" y="210312"/>
            <a:ext cx="1473201" cy="365760"/>
          </a:xfrm>
        </p:spPr>
        <p:txBody>
          <a:bodyPr/>
          <a:lstStyle/>
          <a:p>
            <a:fld id="{21560963-1EEA-4BDE-8FF9-3FEE13B5D43C}" type="datetime1">
              <a:rPr lang="en-US" smtClean="0"/>
              <a:t>6/24/2026</a:t>
            </a:fld>
            <a:endParaRPr lang="en-US"/>
          </a:p>
        </p:txBody>
      </p:sp>
      <p:sp>
        <p:nvSpPr>
          <p:cNvPr id="8" name="Footer Placeholder 7">
            <a:extLst>
              <a:ext uri="{FF2B5EF4-FFF2-40B4-BE49-F238E27FC236}">
                <a16:creationId xmlns:a16="http://schemas.microsoft.com/office/drawing/2014/main" id="{E972D5EE-6935-237E-C4A2-C61261249F33}"/>
              </a:ext>
            </a:extLst>
          </p:cNvPr>
          <p:cNvSpPr>
            <a:spLocks noGrp="1"/>
          </p:cNvSpPr>
          <p:nvPr>
            <p:ph type="ftr" sz="quarter" idx="15"/>
          </p:nvPr>
        </p:nvSpPr>
        <p:spPr>
          <a:xfrm>
            <a:off x="9164921" y="210312"/>
            <a:ext cx="2181351" cy="365760"/>
          </a:xfrm>
        </p:spPr>
        <p:txBody>
          <a:bodyPr/>
          <a:lstStyle/>
          <a:p>
            <a:r>
              <a:rPr lang="en-US"/>
              <a:t>Sample Footer Text</a:t>
            </a:r>
          </a:p>
        </p:txBody>
      </p:sp>
      <p:sp>
        <p:nvSpPr>
          <p:cNvPr id="13" name="Slide Number Placeholder 12">
            <a:extLst>
              <a:ext uri="{FF2B5EF4-FFF2-40B4-BE49-F238E27FC236}">
                <a16:creationId xmlns:a16="http://schemas.microsoft.com/office/drawing/2014/main" id="{C81CEA4D-A8A1-D4D2-8F28-C83469372446}"/>
              </a:ext>
            </a:extLst>
          </p:cNvPr>
          <p:cNvSpPr>
            <a:spLocks noGrp="1"/>
          </p:cNvSpPr>
          <p:nvPr>
            <p:ph type="sldNum" sz="quarter" idx="16"/>
          </p:nvPr>
        </p:nvSpPr>
        <p:spPr>
          <a:xfrm>
            <a:off x="11447711" y="210312"/>
            <a:ext cx="448805" cy="365760"/>
          </a:xfrm>
        </p:spPr>
        <p:txBody>
          <a:bodyPr/>
          <a:lstStyle/>
          <a:p>
            <a:fld id="{5E0677F5-4A8A-4BF1-96BE-3BAE8FBAFE2E}" type="slidenum">
              <a:rPr lang="en-US" smtClean="0"/>
              <a:t>‹#›</a:t>
            </a:fld>
            <a:endParaRPr lang="en-US"/>
          </a:p>
        </p:txBody>
      </p:sp>
    </p:spTree>
    <p:extLst>
      <p:ext uri="{BB962C8B-B14F-4D97-AF65-F5344CB8AC3E}">
        <p14:creationId xmlns:p14="http://schemas.microsoft.com/office/powerpoint/2010/main" val="1509117348"/>
      </p:ext>
    </p:extLst>
  </p:cSld>
  <p:clrMapOvr>
    <a:masterClrMapping/>
  </p:clrMapOvr>
  <p:extLst>
    <p:ext uri="{DCECCB84-F9BA-43D5-87BE-67443E8EF086}">
      <p15:sldGuideLst xmlns:p15="http://schemas.microsoft.com/office/powerpoint/2012/main">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ontent with Picture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301752" y="1019811"/>
            <a:ext cx="3419380" cy="1856553"/>
          </a:xfrm>
        </p:spPr>
        <p:txBody>
          <a:bodyPr anchor="t">
            <a:normAutofit/>
          </a:bodyPr>
          <a:lstStyle>
            <a:lvl1pPr>
              <a:defRPr sz="2800">
                <a:solidFill>
                  <a:schemeClr val="tx1"/>
                </a:solidFill>
              </a:defRPr>
            </a:lvl1pPr>
          </a:lstStyle>
          <a:p>
            <a:r>
              <a:rPr lang="en-US"/>
              <a:t>Click to edit Master title style</a:t>
            </a:r>
          </a:p>
        </p:txBody>
      </p:sp>
      <p:sp>
        <p:nvSpPr>
          <p:cNvPr id="3" name="Date Placeholder 2">
            <a:extLst>
              <a:ext uri="{FF2B5EF4-FFF2-40B4-BE49-F238E27FC236}">
                <a16:creationId xmlns:a16="http://schemas.microsoft.com/office/drawing/2014/main" id="{45602332-ECCE-37C9-0CA1-1743D107C8E3}"/>
              </a:ext>
            </a:extLst>
          </p:cNvPr>
          <p:cNvSpPr>
            <a:spLocks noGrp="1"/>
          </p:cNvSpPr>
          <p:nvPr>
            <p:ph type="dt" sz="half" idx="14"/>
          </p:nvPr>
        </p:nvSpPr>
        <p:spPr/>
        <p:txBody>
          <a:bodyPr/>
          <a:lstStyle/>
          <a:p>
            <a:fld id="{D4A97960-D10E-4C66-898F-E062784CD6C7}" type="datetime1">
              <a:rPr lang="en-US" smtClean="0"/>
              <a:t>6/24/2026</a:t>
            </a:fld>
            <a:endParaRPr lang="en-US"/>
          </a:p>
        </p:txBody>
      </p:sp>
      <p:sp>
        <p:nvSpPr>
          <p:cNvPr id="7" name="Footer Placeholder 6">
            <a:extLst>
              <a:ext uri="{FF2B5EF4-FFF2-40B4-BE49-F238E27FC236}">
                <a16:creationId xmlns:a16="http://schemas.microsoft.com/office/drawing/2014/main" id="{CA8E192A-D6F1-1585-7133-0041C85402EF}"/>
              </a:ext>
            </a:extLst>
          </p:cNvPr>
          <p:cNvSpPr>
            <a:spLocks noGrp="1"/>
          </p:cNvSpPr>
          <p:nvPr>
            <p:ph type="ftr" sz="quarter" idx="15"/>
          </p:nvPr>
        </p:nvSpPr>
        <p:spPr>
          <a:xfrm>
            <a:off x="4478969" y="210114"/>
            <a:ext cx="2509284" cy="365760"/>
          </a:xfrm>
        </p:spPr>
        <p:txBody>
          <a:bodyPr/>
          <a:lstStyle/>
          <a:p>
            <a:r>
              <a:rPr lang="en-US"/>
              <a:t>Sample Footer Text</a:t>
            </a:r>
          </a:p>
        </p:txBody>
      </p:sp>
      <p:sp>
        <p:nvSpPr>
          <p:cNvPr id="9" name="Slide Number Placeholder 8">
            <a:extLst>
              <a:ext uri="{FF2B5EF4-FFF2-40B4-BE49-F238E27FC236}">
                <a16:creationId xmlns:a16="http://schemas.microsoft.com/office/drawing/2014/main" id="{8437B541-595D-1700-6A76-9AF7590B1866}"/>
              </a:ext>
            </a:extLst>
          </p:cNvPr>
          <p:cNvSpPr>
            <a:spLocks noGrp="1"/>
          </p:cNvSpPr>
          <p:nvPr>
            <p:ph type="sldNum" sz="quarter" idx="16"/>
          </p:nvPr>
        </p:nvSpPr>
        <p:spPr/>
        <p:txBody>
          <a:bodyPr/>
          <a:lstStyle/>
          <a:p>
            <a:fld id="{5E0677F5-4A8A-4BF1-96BE-3BAE8FBAFE2E}" type="slidenum">
              <a:rPr lang="en-US" smtClean="0"/>
              <a:t>‹#›</a:t>
            </a:fld>
            <a:endParaRPr lang="en-US"/>
          </a:p>
        </p:txBody>
      </p:sp>
      <p:sp>
        <p:nvSpPr>
          <p:cNvPr id="11" name="Picture Placeholder 10">
            <a:extLst>
              <a:ext uri="{FF2B5EF4-FFF2-40B4-BE49-F238E27FC236}">
                <a16:creationId xmlns:a16="http://schemas.microsoft.com/office/drawing/2014/main" id="{5F24C464-705C-DC78-DD20-9EFEB717ED27}"/>
              </a:ext>
            </a:extLst>
          </p:cNvPr>
          <p:cNvSpPr>
            <a:spLocks noGrp="1"/>
          </p:cNvSpPr>
          <p:nvPr>
            <p:ph type="pic" sz="quarter" idx="17" hasCustomPrompt="1"/>
          </p:nvPr>
        </p:nvSpPr>
        <p:spPr>
          <a:xfrm>
            <a:off x="382390" y="3045041"/>
            <a:ext cx="3338742" cy="3297489"/>
          </a:xfrm>
          <a:blipFill>
            <a:blip r:embed="rId2">
              <a:alphaModFix amt="60000"/>
            </a:blip>
            <a:stretch>
              <a:fillRect/>
            </a:stretch>
          </a:blipFill>
        </p:spPr>
        <p:txBody>
          <a:bodyPr/>
          <a:lstStyle>
            <a:lvl1pPr>
              <a:defRPr/>
            </a:lvl1pPr>
          </a:lstStyle>
          <a:p>
            <a:r>
              <a:rPr lang="en-US"/>
              <a:t>   </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4478968" y="1019810"/>
            <a:ext cx="7315200" cy="557784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0908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Number Large">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BF28860-8FEF-73E6-FEDF-176AC5D70A0F}"/>
              </a:ext>
            </a:extLst>
          </p:cNvPr>
          <p:cNvSpPr>
            <a:spLocks noGrp="1"/>
          </p:cNvSpPr>
          <p:nvPr>
            <p:ph type="title"/>
          </p:nvPr>
        </p:nvSpPr>
        <p:spPr>
          <a:xfrm>
            <a:off x="6476998" y="4907611"/>
            <a:ext cx="5320285" cy="1438873"/>
          </a:xfrm>
        </p:spPr>
        <p:txBody>
          <a:bodyPr anchor="t"/>
          <a:lstStyle>
            <a:lvl1pPr>
              <a:lnSpc>
                <a:spcPct val="100000"/>
              </a:lnSpc>
              <a:defRPr sz="2000">
                <a:solidFill>
                  <a:schemeClr val="tx1"/>
                </a:solidFill>
                <a:latin typeface="+mn-lt"/>
              </a:defRPr>
            </a:lvl1pPr>
          </a:lstStyle>
          <a:p>
            <a:r>
              <a:rPr lang="en-US"/>
              <a:t>Click to edit Master title style</a:t>
            </a:r>
          </a:p>
        </p:txBody>
      </p:sp>
      <p:sp>
        <p:nvSpPr>
          <p:cNvPr id="3" name="Date Placeholder 2">
            <a:extLst>
              <a:ext uri="{FF2B5EF4-FFF2-40B4-BE49-F238E27FC236}">
                <a16:creationId xmlns:a16="http://schemas.microsoft.com/office/drawing/2014/main" id="{86ADE8C0-7863-A0F4-9EFB-60B2F8DD221E}"/>
              </a:ext>
            </a:extLst>
          </p:cNvPr>
          <p:cNvSpPr>
            <a:spLocks noGrp="1"/>
          </p:cNvSpPr>
          <p:nvPr>
            <p:ph type="dt" sz="half" idx="14"/>
          </p:nvPr>
        </p:nvSpPr>
        <p:spPr/>
        <p:txBody>
          <a:bodyPr/>
          <a:lstStyle/>
          <a:p>
            <a:fld id="{27B77AD4-7B4F-4A76-ADEB-9CF6601338DB}" type="datetime1">
              <a:rPr lang="en-US" smtClean="0"/>
              <a:t>6/24/2026</a:t>
            </a:fld>
            <a:endParaRPr lang="en-US"/>
          </a:p>
        </p:txBody>
      </p:sp>
      <p:sp>
        <p:nvSpPr>
          <p:cNvPr id="4" name="Footer Placeholder 3">
            <a:extLst>
              <a:ext uri="{FF2B5EF4-FFF2-40B4-BE49-F238E27FC236}">
                <a16:creationId xmlns:a16="http://schemas.microsoft.com/office/drawing/2014/main" id="{0AE20381-0150-ABDF-3C66-3E77DA79EEC4}"/>
              </a:ext>
            </a:extLst>
          </p:cNvPr>
          <p:cNvSpPr>
            <a:spLocks noGrp="1"/>
          </p:cNvSpPr>
          <p:nvPr>
            <p:ph type="ftr" sz="quarter" idx="15"/>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33AD7FDD-1157-5BB4-4A9F-3F35CE7FF476}"/>
              </a:ext>
            </a:extLst>
          </p:cNvPr>
          <p:cNvSpPr>
            <a:spLocks noGrp="1"/>
          </p:cNvSpPr>
          <p:nvPr>
            <p:ph type="sldNum" sz="quarter" idx="16"/>
          </p:nvPr>
        </p:nvSpPr>
        <p:spPr/>
        <p:txBody>
          <a:bodyPr/>
          <a:lstStyle/>
          <a:p>
            <a:fld id="{5E0677F5-4A8A-4BF1-96BE-3BAE8FBAFE2E}" type="slidenum">
              <a:rPr lang="en-US" smtClean="0"/>
              <a:t>‹#›</a:t>
            </a:fld>
            <a:endParaRPr lang="en-US"/>
          </a:p>
        </p:txBody>
      </p:sp>
      <p:sp>
        <p:nvSpPr>
          <p:cNvPr id="10" name="Content Placeholder 9">
            <a:extLst>
              <a:ext uri="{FF2B5EF4-FFF2-40B4-BE49-F238E27FC236}">
                <a16:creationId xmlns:a16="http://schemas.microsoft.com/office/drawing/2014/main" id="{5B446035-33B1-F0D9-18B1-58E177267E3A}"/>
              </a:ext>
            </a:extLst>
          </p:cNvPr>
          <p:cNvSpPr>
            <a:spLocks noGrp="1"/>
          </p:cNvSpPr>
          <p:nvPr>
            <p:ph sz="quarter" idx="17" hasCustomPrompt="1"/>
          </p:nvPr>
        </p:nvSpPr>
        <p:spPr>
          <a:xfrm>
            <a:off x="274638" y="766763"/>
            <a:ext cx="11320462" cy="3489325"/>
          </a:xfrm>
        </p:spPr>
        <p:txBody>
          <a:bodyPr/>
          <a:lstStyle>
            <a:lvl1pPr>
              <a:lnSpc>
                <a:spcPct val="85000"/>
              </a:lnSpc>
              <a:defRPr sz="24000">
                <a:gradFill>
                  <a:gsLst>
                    <a:gs pos="0">
                      <a:schemeClr val="accent6"/>
                    </a:gs>
                    <a:gs pos="46000">
                      <a:schemeClr val="accent1"/>
                    </a:gs>
                    <a:gs pos="100000">
                      <a:schemeClr val="accent3">
                        <a:lumMod val="60000"/>
                        <a:lumOff val="40000"/>
                      </a:schemeClr>
                    </a:gs>
                  </a:gsLst>
                  <a:lin ang="4200000" scaled="0"/>
                </a:gradFill>
                <a:latin typeface="+mj-lt"/>
              </a:defRPr>
            </a:lvl1pPr>
          </a:lstStyle>
          <a:p>
            <a:pPr lvl="0"/>
            <a:r>
              <a:rPr lang="en-US"/>
              <a:t>##%</a:t>
            </a:r>
          </a:p>
        </p:txBody>
      </p:sp>
      <p:cxnSp>
        <p:nvCxnSpPr>
          <p:cNvPr id="6" name="Straight Connector 5">
            <a:extLst>
              <a:ext uri="{FF2B5EF4-FFF2-40B4-BE49-F238E27FC236}">
                <a16:creationId xmlns:a16="http://schemas.microsoft.com/office/drawing/2014/main" id="{9F77A56B-CD68-22F4-F473-A2063E81D70D}"/>
              </a:ext>
            </a:extLst>
          </p:cNvPr>
          <p:cNvCxnSpPr>
            <a:cxnSpLocks/>
          </p:cNvCxnSpPr>
          <p:nvPr/>
        </p:nvCxnSpPr>
        <p:spPr>
          <a:xfrm flipH="1">
            <a:off x="394716" y="4662243"/>
            <a:ext cx="11402568" cy="0"/>
          </a:xfrm>
          <a:prstGeom prst="line">
            <a:avLst/>
          </a:prstGeom>
          <a:ln w="6350">
            <a:solidFill>
              <a:schemeClr val="tx1">
                <a:lumMod val="50000"/>
                <a:alpha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01186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Number Large 2">
    <p:spTree>
      <p:nvGrpSpPr>
        <p:cNvPr id="1" name=""/>
        <p:cNvGrpSpPr/>
        <p:nvPr/>
      </p:nvGrpSpPr>
      <p:grpSpPr>
        <a:xfrm>
          <a:off x="0" y="0"/>
          <a:ext cx="0" cy="0"/>
          <a:chOff x="0" y="0"/>
          <a:chExt cx="0" cy="0"/>
        </a:xfrm>
      </p:grpSpPr>
      <p:sp>
        <p:nvSpPr>
          <p:cNvPr id="10" name="Title 10">
            <a:extLst>
              <a:ext uri="{FF2B5EF4-FFF2-40B4-BE49-F238E27FC236}">
                <a16:creationId xmlns:a16="http://schemas.microsoft.com/office/drawing/2014/main" id="{DD010CB8-5ADF-D96A-0AE8-D830AFDEB94C}"/>
              </a:ext>
            </a:extLst>
          </p:cNvPr>
          <p:cNvSpPr>
            <a:spLocks noGrp="1"/>
          </p:cNvSpPr>
          <p:nvPr>
            <p:ph type="title"/>
          </p:nvPr>
        </p:nvSpPr>
        <p:spPr>
          <a:xfrm>
            <a:off x="7622485" y="1100831"/>
            <a:ext cx="3503935" cy="3811825"/>
          </a:xfrm>
        </p:spPr>
        <p:txBody>
          <a:bodyPr anchor="t">
            <a:normAutofit/>
          </a:bodyPr>
          <a:lstStyle>
            <a:lvl1pPr>
              <a:lnSpc>
                <a:spcPct val="100000"/>
              </a:lnSpc>
              <a:defRPr sz="2000">
                <a:latin typeface="+mn-lt"/>
              </a:defRPr>
            </a:lvl1pPr>
          </a:lstStyle>
          <a:p>
            <a:r>
              <a:rPr lang="en-US"/>
              <a:t>Click to edit Master title style</a:t>
            </a:r>
          </a:p>
        </p:txBody>
      </p:sp>
      <p:sp>
        <p:nvSpPr>
          <p:cNvPr id="3" name="Date Placeholder 2">
            <a:extLst>
              <a:ext uri="{FF2B5EF4-FFF2-40B4-BE49-F238E27FC236}">
                <a16:creationId xmlns:a16="http://schemas.microsoft.com/office/drawing/2014/main" id="{86ADE8C0-7863-A0F4-9EFB-60B2F8DD221E}"/>
              </a:ext>
            </a:extLst>
          </p:cNvPr>
          <p:cNvSpPr>
            <a:spLocks noGrp="1"/>
          </p:cNvSpPr>
          <p:nvPr>
            <p:ph type="dt" sz="half" idx="14"/>
          </p:nvPr>
        </p:nvSpPr>
        <p:spPr/>
        <p:txBody>
          <a:bodyPr/>
          <a:lstStyle/>
          <a:p>
            <a:fld id="{7E7D3A11-047C-4AE4-9A54-AA0426E18492}" type="datetime1">
              <a:rPr lang="en-US" smtClean="0"/>
              <a:t>6/24/2026</a:t>
            </a:fld>
            <a:endParaRPr lang="en-US"/>
          </a:p>
        </p:txBody>
      </p:sp>
      <p:sp>
        <p:nvSpPr>
          <p:cNvPr id="4" name="Footer Placeholder 3">
            <a:extLst>
              <a:ext uri="{FF2B5EF4-FFF2-40B4-BE49-F238E27FC236}">
                <a16:creationId xmlns:a16="http://schemas.microsoft.com/office/drawing/2014/main" id="{0AE20381-0150-ABDF-3C66-3E77DA79EEC4}"/>
              </a:ext>
            </a:extLst>
          </p:cNvPr>
          <p:cNvSpPr>
            <a:spLocks noGrp="1"/>
          </p:cNvSpPr>
          <p:nvPr>
            <p:ph type="ftr" sz="quarter" idx="15"/>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33AD7FDD-1157-5BB4-4A9F-3F35CE7FF476}"/>
              </a:ext>
            </a:extLst>
          </p:cNvPr>
          <p:cNvSpPr>
            <a:spLocks noGrp="1"/>
          </p:cNvSpPr>
          <p:nvPr>
            <p:ph type="sldNum" sz="quarter" idx="16"/>
          </p:nvPr>
        </p:nvSpPr>
        <p:spPr/>
        <p:txBody>
          <a:bodyPr/>
          <a:lstStyle/>
          <a:p>
            <a:fld id="{5E0677F5-4A8A-4BF1-96BE-3BAE8FBAFE2E}" type="slidenum">
              <a:rPr lang="en-US" smtClean="0"/>
              <a:t>‹#›</a:t>
            </a:fld>
            <a:endParaRPr lang="en-US"/>
          </a:p>
        </p:txBody>
      </p:sp>
      <p:sp>
        <p:nvSpPr>
          <p:cNvPr id="9" name="Content Placeholder 9">
            <a:extLst>
              <a:ext uri="{FF2B5EF4-FFF2-40B4-BE49-F238E27FC236}">
                <a16:creationId xmlns:a16="http://schemas.microsoft.com/office/drawing/2014/main" id="{205AA2D5-1683-397E-F373-FD43CF41C356}"/>
              </a:ext>
            </a:extLst>
          </p:cNvPr>
          <p:cNvSpPr>
            <a:spLocks noGrp="1"/>
          </p:cNvSpPr>
          <p:nvPr>
            <p:ph sz="quarter" idx="17" hasCustomPrompt="1"/>
          </p:nvPr>
        </p:nvSpPr>
        <p:spPr>
          <a:xfrm>
            <a:off x="274638" y="1192305"/>
            <a:ext cx="6354305" cy="5302119"/>
          </a:xfrm>
        </p:spPr>
        <p:txBody>
          <a:bodyPr anchor="b"/>
          <a:lstStyle>
            <a:lvl1pPr>
              <a:lnSpc>
                <a:spcPct val="85000"/>
              </a:lnSpc>
              <a:defRPr sz="16700">
                <a:gradFill>
                  <a:gsLst>
                    <a:gs pos="0">
                      <a:schemeClr val="accent6"/>
                    </a:gs>
                    <a:gs pos="46000">
                      <a:schemeClr val="accent1"/>
                    </a:gs>
                    <a:gs pos="100000">
                      <a:schemeClr val="accent3">
                        <a:lumMod val="60000"/>
                        <a:lumOff val="40000"/>
                      </a:schemeClr>
                    </a:gs>
                  </a:gsLst>
                  <a:lin ang="4200000" scaled="0"/>
                </a:gradFill>
                <a:latin typeface="+mj-lt"/>
              </a:defRPr>
            </a:lvl1pPr>
          </a:lstStyle>
          <a:p>
            <a:pPr lvl="0"/>
            <a:r>
              <a:rPr lang="en-US"/>
              <a:t>##%</a:t>
            </a:r>
          </a:p>
        </p:txBody>
      </p:sp>
      <p:cxnSp>
        <p:nvCxnSpPr>
          <p:cNvPr id="8" name="Straight Connector 7">
            <a:extLst>
              <a:ext uri="{FF2B5EF4-FFF2-40B4-BE49-F238E27FC236}">
                <a16:creationId xmlns:a16="http://schemas.microsoft.com/office/drawing/2014/main" id="{6A889F67-0B6B-A4B3-54DF-0A8015E5486C}"/>
              </a:ext>
            </a:extLst>
          </p:cNvPr>
          <p:cNvCxnSpPr>
            <a:cxnSpLocks/>
          </p:cNvCxnSpPr>
          <p:nvPr/>
        </p:nvCxnSpPr>
        <p:spPr>
          <a:xfrm flipV="1">
            <a:off x="7083125" y="1192305"/>
            <a:ext cx="0" cy="4711453"/>
          </a:xfrm>
          <a:prstGeom prst="line">
            <a:avLst/>
          </a:prstGeom>
          <a:ln w="6350">
            <a:solidFill>
              <a:schemeClr val="tx1">
                <a:lumMod val="65000"/>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88220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Number Large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6789B03-A237-8E25-DB32-95E92EBCC3A2}"/>
              </a:ext>
            </a:extLst>
          </p:cNvPr>
          <p:cNvSpPr/>
          <p:nvPr/>
        </p:nvSpPr>
        <p:spPr>
          <a:xfrm rot="10800000" flipH="1" flipV="1">
            <a:off x="1175658" y="0"/>
            <a:ext cx="11016342" cy="6858000"/>
          </a:xfrm>
          <a:prstGeom prst="rect">
            <a:avLst/>
          </a:prstGeom>
          <a:gradFill flip="none" rotWithShape="1">
            <a:gsLst>
              <a:gs pos="61500">
                <a:schemeClr val="accent1">
                  <a:alpha val="50000"/>
                </a:schemeClr>
              </a:gs>
              <a:gs pos="40000">
                <a:schemeClr val="accent5">
                  <a:alpha val="50000"/>
                </a:schemeClr>
              </a:gs>
              <a:gs pos="6000">
                <a:schemeClr val="bg2"/>
              </a:gs>
              <a:gs pos="94000">
                <a:schemeClr val="bg2">
                  <a:alpha val="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Rectangle 17">
            <a:extLst>
              <a:ext uri="{FF2B5EF4-FFF2-40B4-BE49-F238E27FC236}">
                <a16:creationId xmlns:a16="http://schemas.microsoft.com/office/drawing/2014/main" id="{7B651B9B-74D4-3A3F-E369-214B13D8B83C}"/>
              </a:ext>
            </a:extLst>
          </p:cNvPr>
          <p:cNvSpPr/>
          <p:nvPr/>
        </p:nvSpPr>
        <p:spPr>
          <a:xfrm rot="16200000" flipV="1">
            <a:off x="6267450" y="933451"/>
            <a:ext cx="6858000" cy="4991099"/>
          </a:xfrm>
          <a:prstGeom prst="rect">
            <a:avLst/>
          </a:prstGeom>
          <a:gradFill>
            <a:gsLst>
              <a:gs pos="3000">
                <a:schemeClr val="accent6">
                  <a:lumMod val="75000"/>
                </a:schemeClr>
              </a:gs>
              <a:gs pos="65000">
                <a:schemeClr val="accent4">
                  <a:lumMod val="50000"/>
                  <a:alpha val="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Rectangle 2">
            <a:extLst>
              <a:ext uri="{FF2B5EF4-FFF2-40B4-BE49-F238E27FC236}">
                <a16:creationId xmlns:a16="http://schemas.microsoft.com/office/drawing/2014/main" id="{81D28BDD-509C-1D92-D003-9C8B1DAEC620}"/>
              </a:ext>
            </a:extLst>
          </p:cNvPr>
          <p:cNvSpPr/>
          <p:nvPr/>
        </p:nvSpPr>
        <p:spPr>
          <a:xfrm flipH="1" flipV="1">
            <a:off x="2764971" y="4219356"/>
            <a:ext cx="9427029" cy="2638644"/>
          </a:xfrm>
          <a:prstGeom prst="rect">
            <a:avLst/>
          </a:prstGeom>
          <a:gradFill flip="none" rotWithShape="1">
            <a:gsLst>
              <a:gs pos="0">
                <a:schemeClr val="accent3"/>
              </a:gs>
              <a:gs pos="52000">
                <a:schemeClr val="bg2">
                  <a:alpha val="0"/>
                </a:schemeClr>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Rectangle 4">
            <a:extLst>
              <a:ext uri="{FF2B5EF4-FFF2-40B4-BE49-F238E27FC236}">
                <a16:creationId xmlns:a16="http://schemas.microsoft.com/office/drawing/2014/main" id="{826BBCE4-74E2-A371-85F6-5E780BA94CAA}"/>
              </a:ext>
            </a:extLst>
          </p:cNvPr>
          <p:cNvSpPr/>
          <p:nvPr/>
        </p:nvSpPr>
        <p:spPr>
          <a:xfrm flipV="1">
            <a:off x="1524" y="1858018"/>
            <a:ext cx="12188952" cy="4999982"/>
          </a:xfrm>
          <a:prstGeom prst="rect">
            <a:avLst/>
          </a:prstGeom>
          <a:gradFill>
            <a:gsLst>
              <a:gs pos="28000">
                <a:schemeClr val="bg2"/>
              </a:gs>
              <a:gs pos="56000">
                <a:schemeClr val="bg2">
                  <a:alpha val="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4" name="Straight Connector 3">
            <a:extLst>
              <a:ext uri="{FF2B5EF4-FFF2-40B4-BE49-F238E27FC236}">
                <a16:creationId xmlns:a16="http://schemas.microsoft.com/office/drawing/2014/main" id="{6E400EE4-4D39-7F3B-C68E-A9F042877A92}"/>
              </a:ext>
            </a:extLst>
          </p:cNvPr>
          <p:cNvCxnSpPr>
            <a:cxnSpLocks/>
          </p:cNvCxnSpPr>
          <p:nvPr/>
        </p:nvCxnSpPr>
        <p:spPr>
          <a:xfrm flipH="1">
            <a:off x="394716" y="4868150"/>
            <a:ext cx="11402568" cy="0"/>
          </a:xfrm>
          <a:prstGeom prst="line">
            <a:avLst/>
          </a:prstGeom>
          <a:ln w="6350">
            <a:solidFill>
              <a:schemeClr val="tx1">
                <a:lumMod val="50000"/>
                <a:alpha val="60000"/>
              </a:schemeClr>
            </a:solidFill>
          </a:ln>
        </p:spPr>
        <p:style>
          <a:lnRef idx="1">
            <a:schemeClr val="accent1"/>
          </a:lnRef>
          <a:fillRef idx="0">
            <a:schemeClr val="accent1"/>
          </a:fillRef>
          <a:effectRef idx="0">
            <a:schemeClr val="accent1"/>
          </a:effectRef>
          <a:fontRef idx="minor">
            <a:schemeClr val="tx1"/>
          </a:fontRef>
        </p:style>
      </p:cxnSp>
      <p:sp>
        <p:nvSpPr>
          <p:cNvPr id="9" name="Title 10">
            <a:extLst>
              <a:ext uri="{FF2B5EF4-FFF2-40B4-BE49-F238E27FC236}">
                <a16:creationId xmlns:a16="http://schemas.microsoft.com/office/drawing/2014/main" id="{2548AAB2-8D73-965E-CC0B-7865E812CACE}"/>
              </a:ext>
            </a:extLst>
          </p:cNvPr>
          <p:cNvSpPr>
            <a:spLocks noGrp="1"/>
          </p:cNvSpPr>
          <p:nvPr>
            <p:ph type="title"/>
          </p:nvPr>
        </p:nvSpPr>
        <p:spPr>
          <a:xfrm>
            <a:off x="6477001" y="5056104"/>
            <a:ext cx="5320284" cy="1322290"/>
          </a:xfrm>
        </p:spPr>
        <p:txBody>
          <a:bodyPr anchor="t"/>
          <a:lstStyle>
            <a:lvl1pPr algn="r">
              <a:lnSpc>
                <a:spcPct val="120000"/>
              </a:lnSpc>
              <a:spcBef>
                <a:spcPts val="1000"/>
              </a:spcBef>
              <a:defRPr sz="2000">
                <a:latin typeface="+mn-lt"/>
              </a:defRPr>
            </a:lvl1pPr>
          </a:lstStyle>
          <a:p>
            <a:r>
              <a:rPr lang="en-US"/>
              <a:t>Click to edit Master title style</a:t>
            </a:r>
          </a:p>
        </p:txBody>
      </p:sp>
      <p:sp>
        <p:nvSpPr>
          <p:cNvPr id="14" name="Date Placeholder 13">
            <a:extLst>
              <a:ext uri="{FF2B5EF4-FFF2-40B4-BE49-F238E27FC236}">
                <a16:creationId xmlns:a16="http://schemas.microsoft.com/office/drawing/2014/main" id="{459F1889-15CA-49B5-957D-AFEE32125C96}"/>
              </a:ext>
            </a:extLst>
          </p:cNvPr>
          <p:cNvSpPr>
            <a:spLocks noGrp="1"/>
          </p:cNvSpPr>
          <p:nvPr>
            <p:ph type="dt" sz="half" idx="14"/>
          </p:nvPr>
        </p:nvSpPr>
        <p:spPr/>
        <p:txBody>
          <a:bodyPr/>
          <a:lstStyle/>
          <a:p>
            <a:fld id="{7DA2CEDE-2AB4-4FB8-9551-E0AA4222B1A3}" type="datetime1">
              <a:rPr lang="en-US" smtClean="0"/>
              <a:t>6/24/2026</a:t>
            </a:fld>
            <a:endParaRPr lang="en-US"/>
          </a:p>
        </p:txBody>
      </p:sp>
      <p:sp>
        <p:nvSpPr>
          <p:cNvPr id="15" name="Footer Placeholder 14">
            <a:extLst>
              <a:ext uri="{FF2B5EF4-FFF2-40B4-BE49-F238E27FC236}">
                <a16:creationId xmlns:a16="http://schemas.microsoft.com/office/drawing/2014/main" id="{08B8EC79-A8CC-7A55-D80D-9F557250E751}"/>
              </a:ext>
            </a:extLst>
          </p:cNvPr>
          <p:cNvSpPr>
            <a:spLocks noGrp="1"/>
          </p:cNvSpPr>
          <p:nvPr>
            <p:ph type="ftr" sz="quarter" idx="15"/>
          </p:nvPr>
        </p:nvSpPr>
        <p:spPr/>
        <p:txBody>
          <a:bodyPr/>
          <a:lstStyle/>
          <a:p>
            <a:r>
              <a:rPr lang="en-US"/>
              <a:t>Sample Footer Text</a:t>
            </a:r>
          </a:p>
        </p:txBody>
      </p:sp>
      <p:sp>
        <p:nvSpPr>
          <p:cNvPr id="16" name="Slide Number Placeholder 15">
            <a:extLst>
              <a:ext uri="{FF2B5EF4-FFF2-40B4-BE49-F238E27FC236}">
                <a16:creationId xmlns:a16="http://schemas.microsoft.com/office/drawing/2014/main" id="{20317C40-C1F7-2A61-6EFC-9DBC5587444B}"/>
              </a:ext>
            </a:extLst>
          </p:cNvPr>
          <p:cNvSpPr>
            <a:spLocks noGrp="1"/>
          </p:cNvSpPr>
          <p:nvPr>
            <p:ph type="sldNum" sz="quarter" idx="16"/>
          </p:nvPr>
        </p:nvSpPr>
        <p:spPr/>
        <p:txBody>
          <a:bodyPr/>
          <a:lstStyle/>
          <a:p>
            <a:fld id="{5E0677F5-4A8A-4BF1-96BE-3BAE8FBAFE2E}" type="slidenum">
              <a:rPr lang="en-US" smtClean="0"/>
              <a:pPr/>
              <a:t>‹#›</a:t>
            </a:fld>
            <a:endParaRPr lang="en-US"/>
          </a:p>
        </p:txBody>
      </p:sp>
      <p:sp>
        <p:nvSpPr>
          <p:cNvPr id="8" name="Content Placeholder 9">
            <a:extLst>
              <a:ext uri="{FF2B5EF4-FFF2-40B4-BE49-F238E27FC236}">
                <a16:creationId xmlns:a16="http://schemas.microsoft.com/office/drawing/2014/main" id="{D9D57452-6086-AD7E-BB02-6CEEDA958256}"/>
              </a:ext>
            </a:extLst>
          </p:cNvPr>
          <p:cNvSpPr>
            <a:spLocks noGrp="1"/>
          </p:cNvSpPr>
          <p:nvPr>
            <p:ph sz="quarter" idx="17" hasCustomPrompt="1"/>
          </p:nvPr>
        </p:nvSpPr>
        <p:spPr>
          <a:xfrm>
            <a:off x="274638" y="965289"/>
            <a:ext cx="11087974" cy="3423256"/>
          </a:xfrm>
        </p:spPr>
        <p:txBody>
          <a:bodyPr anchor="t"/>
          <a:lstStyle>
            <a:lvl1pPr>
              <a:lnSpc>
                <a:spcPct val="85000"/>
              </a:lnSpc>
              <a:defRPr sz="24400">
                <a:solidFill>
                  <a:schemeClr val="tx1"/>
                </a:solidFill>
                <a:latin typeface="+mj-lt"/>
              </a:defRPr>
            </a:lvl1pPr>
          </a:lstStyle>
          <a:p>
            <a:pPr lvl="0"/>
            <a:r>
              <a:rPr lang="en-US"/>
              <a:t>##%</a:t>
            </a:r>
          </a:p>
        </p:txBody>
      </p:sp>
    </p:spTree>
    <p:extLst>
      <p:ext uri="{BB962C8B-B14F-4D97-AF65-F5344CB8AC3E}">
        <p14:creationId xmlns:p14="http://schemas.microsoft.com/office/powerpoint/2010/main" val="25155260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umber Large 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D28BDD-509C-1D92-D003-9C8B1DAEC620}"/>
              </a:ext>
            </a:extLst>
          </p:cNvPr>
          <p:cNvSpPr/>
          <p:nvPr/>
        </p:nvSpPr>
        <p:spPr>
          <a:xfrm flipH="1" flipV="1">
            <a:off x="-1" y="2200164"/>
            <a:ext cx="12192000" cy="4657836"/>
          </a:xfrm>
          <a:prstGeom prst="rect">
            <a:avLst/>
          </a:prstGeom>
          <a:gradFill>
            <a:gsLst>
              <a:gs pos="0">
                <a:schemeClr val="accent2"/>
              </a:gs>
              <a:gs pos="47000">
                <a:schemeClr val="bg2">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a:extLst>
              <a:ext uri="{FF2B5EF4-FFF2-40B4-BE49-F238E27FC236}">
                <a16:creationId xmlns:a16="http://schemas.microsoft.com/office/drawing/2014/main" id="{F6789B03-A237-8E25-DB32-95E92EBCC3A2}"/>
              </a:ext>
            </a:extLst>
          </p:cNvPr>
          <p:cNvSpPr/>
          <p:nvPr/>
        </p:nvSpPr>
        <p:spPr>
          <a:xfrm rot="10800000" flipH="1" flipV="1">
            <a:off x="5325644" y="726090"/>
            <a:ext cx="6866356" cy="6131909"/>
          </a:xfrm>
          <a:prstGeom prst="rect">
            <a:avLst/>
          </a:prstGeom>
          <a:gradFill flip="none" rotWithShape="1">
            <a:gsLst>
              <a:gs pos="20000">
                <a:schemeClr val="accent3">
                  <a:lumMod val="60000"/>
                  <a:lumOff val="40000"/>
                  <a:alpha val="67000"/>
                </a:schemeClr>
              </a:gs>
              <a:gs pos="5000">
                <a:schemeClr val="tx2">
                  <a:alpha val="94000"/>
                </a:schemeClr>
              </a:gs>
              <a:gs pos="70000">
                <a:schemeClr val="bg2">
                  <a:alpha val="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Rectangle 17">
            <a:extLst>
              <a:ext uri="{FF2B5EF4-FFF2-40B4-BE49-F238E27FC236}">
                <a16:creationId xmlns:a16="http://schemas.microsoft.com/office/drawing/2014/main" id="{7B651B9B-74D4-3A3F-E369-214B13D8B83C}"/>
              </a:ext>
            </a:extLst>
          </p:cNvPr>
          <p:cNvSpPr/>
          <p:nvPr/>
        </p:nvSpPr>
        <p:spPr>
          <a:xfrm rot="16200000" flipV="1">
            <a:off x="6683189" y="1349189"/>
            <a:ext cx="6858000" cy="4159622"/>
          </a:xfrm>
          <a:prstGeom prst="rect">
            <a:avLst/>
          </a:prstGeom>
          <a:gradFill>
            <a:gsLst>
              <a:gs pos="0">
                <a:schemeClr val="accent1">
                  <a:lumMod val="75000"/>
                </a:schemeClr>
              </a:gs>
              <a:gs pos="63000">
                <a:schemeClr val="bg2">
                  <a:alpha val="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4" name="Straight Connector 3">
            <a:extLst>
              <a:ext uri="{FF2B5EF4-FFF2-40B4-BE49-F238E27FC236}">
                <a16:creationId xmlns:a16="http://schemas.microsoft.com/office/drawing/2014/main" id="{6E400EE4-4D39-7F3B-C68E-A9F042877A92}"/>
              </a:ext>
            </a:extLst>
          </p:cNvPr>
          <p:cNvCxnSpPr>
            <a:cxnSpLocks/>
          </p:cNvCxnSpPr>
          <p:nvPr/>
        </p:nvCxnSpPr>
        <p:spPr>
          <a:xfrm flipH="1">
            <a:off x="394716" y="4876366"/>
            <a:ext cx="11402568" cy="0"/>
          </a:xfrm>
          <a:prstGeom prst="line">
            <a:avLst/>
          </a:prstGeom>
          <a:ln w="6350">
            <a:solidFill>
              <a:schemeClr val="tx1">
                <a:lumMod val="50000"/>
                <a:alpha val="60000"/>
              </a:schemeClr>
            </a:solidFill>
          </a:ln>
        </p:spPr>
        <p:style>
          <a:lnRef idx="1">
            <a:schemeClr val="accent1"/>
          </a:lnRef>
          <a:fillRef idx="0">
            <a:schemeClr val="accent1"/>
          </a:fillRef>
          <a:effectRef idx="0">
            <a:schemeClr val="accent1"/>
          </a:effectRef>
          <a:fontRef idx="minor">
            <a:schemeClr val="tx1"/>
          </a:fontRef>
        </p:style>
      </p:cxnSp>
      <p:sp>
        <p:nvSpPr>
          <p:cNvPr id="8" name="Title 10">
            <a:extLst>
              <a:ext uri="{FF2B5EF4-FFF2-40B4-BE49-F238E27FC236}">
                <a16:creationId xmlns:a16="http://schemas.microsoft.com/office/drawing/2014/main" id="{6E27F960-EB1F-031C-F95C-2380BB06B5E8}"/>
              </a:ext>
            </a:extLst>
          </p:cNvPr>
          <p:cNvSpPr>
            <a:spLocks noGrp="1"/>
          </p:cNvSpPr>
          <p:nvPr>
            <p:ph type="title"/>
          </p:nvPr>
        </p:nvSpPr>
        <p:spPr>
          <a:xfrm>
            <a:off x="1885949" y="5125006"/>
            <a:ext cx="8420100" cy="728222"/>
          </a:xfrm>
        </p:spPr>
        <p:txBody>
          <a:bodyPr anchor="ctr"/>
          <a:lstStyle>
            <a:lvl1pPr algn="ctr">
              <a:lnSpc>
                <a:spcPct val="120000"/>
              </a:lnSpc>
              <a:spcBef>
                <a:spcPts val="1000"/>
              </a:spcBef>
              <a:defRPr sz="2000">
                <a:latin typeface="+mn-lt"/>
              </a:defRPr>
            </a:lvl1pPr>
          </a:lstStyle>
          <a:p>
            <a:r>
              <a:rPr lang="en-US"/>
              <a:t>Click to edit Master title style</a:t>
            </a:r>
          </a:p>
        </p:txBody>
      </p:sp>
      <p:sp>
        <p:nvSpPr>
          <p:cNvPr id="6" name="Content Placeholder 9">
            <a:extLst>
              <a:ext uri="{FF2B5EF4-FFF2-40B4-BE49-F238E27FC236}">
                <a16:creationId xmlns:a16="http://schemas.microsoft.com/office/drawing/2014/main" id="{A34236BC-4366-0C69-F209-C904D38401F8}"/>
              </a:ext>
            </a:extLst>
          </p:cNvPr>
          <p:cNvSpPr>
            <a:spLocks noGrp="1"/>
          </p:cNvSpPr>
          <p:nvPr>
            <p:ph sz="quarter" idx="17" hasCustomPrompt="1"/>
          </p:nvPr>
        </p:nvSpPr>
        <p:spPr>
          <a:xfrm>
            <a:off x="723900" y="726090"/>
            <a:ext cx="10744200" cy="3860382"/>
          </a:xfrm>
        </p:spPr>
        <p:txBody>
          <a:bodyPr anchor="b"/>
          <a:lstStyle>
            <a:lvl1pPr algn="ctr">
              <a:lnSpc>
                <a:spcPct val="85000"/>
              </a:lnSpc>
              <a:defRPr sz="25500">
                <a:solidFill>
                  <a:schemeClr val="tx1"/>
                </a:solidFill>
                <a:latin typeface="+mj-lt"/>
              </a:defRPr>
            </a:lvl1pPr>
          </a:lstStyle>
          <a:p>
            <a:pPr lvl="0"/>
            <a:r>
              <a:rPr lang="en-US"/>
              <a:t>##%</a:t>
            </a:r>
          </a:p>
        </p:txBody>
      </p:sp>
      <p:cxnSp>
        <p:nvCxnSpPr>
          <p:cNvPr id="14" name="Straight Connector 13">
            <a:extLst>
              <a:ext uri="{FF2B5EF4-FFF2-40B4-BE49-F238E27FC236}">
                <a16:creationId xmlns:a16="http://schemas.microsoft.com/office/drawing/2014/main" id="{417591FD-2E75-A22D-FBA7-02D7E815F645}"/>
              </a:ext>
            </a:extLst>
          </p:cNvPr>
          <p:cNvCxnSpPr>
            <a:cxnSpLocks/>
          </p:cNvCxnSpPr>
          <p:nvPr/>
        </p:nvCxnSpPr>
        <p:spPr>
          <a:xfrm flipH="1">
            <a:off x="394716" y="6091872"/>
            <a:ext cx="11402568" cy="0"/>
          </a:xfrm>
          <a:prstGeom prst="line">
            <a:avLst/>
          </a:prstGeom>
          <a:ln w="6350">
            <a:solidFill>
              <a:schemeClr val="tx1">
                <a:lumMod val="50000"/>
                <a:alpha val="60000"/>
              </a:schemeClr>
            </a:solidFill>
          </a:ln>
        </p:spPr>
        <p:style>
          <a:lnRef idx="1">
            <a:schemeClr val="accent1"/>
          </a:lnRef>
          <a:fillRef idx="0">
            <a:schemeClr val="accent1"/>
          </a:fillRef>
          <a:effectRef idx="0">
            <a:schemeClr val="accent1"/>
          </a:effectRef>
          <a:fontRef idx="minor">
            <a:schemeClr val="tx1"/>
          </a:fontRef>
        </p:style>
      </p:cxnSp>
      <p:sp>
        <p:nvSpPr>
          <p:cNvPr id="15" name="Date Placeholder 14">
            <a:extLst>
              <a:ext uri="{FF2B5EF4-FFF2-40B4-BE49-F238E27FC236}">
                <a16:creationId xmlns:a16="http://schemas.microsoft.com/office/drawing/2014/main" id="{38FB55F3-AB08-16DF-AAC9-DD747B27C4E2}"/>
              </a:ext>
            </a:extLst>
          </p:cNvPr>
          <p:cNvSpPr>
            <a:spLocks noGrp="1"/>
          </p:cNvSpPr>
          <p:nvPr>
            <p:ph type="dt" sz="half" idx="14"/>
          </p:nvPr>
        </p:nvSpPr>
        <p:spPr>
          <a:xfrm>
            <a:off x="301752" y="6286290"/>
            <a:ext cx="1759288" cy="365760"/>
          </a:xfrm>
        </p:spPr>
        <p:txBody>
          <a:bodyPr/>
          <a:lstStyle/>
          <a:p>
            <a:fld id="{7DA2CEDE-2AB4-4FB8-9551-E0AA4222B1A3}" type="datetime1">
              <a:rPr lang="en-US" smtClean="0"/>
              <a:t>6/24/2026</a:t>
            </a:fld>
            <a:endParaRPr lang="en-US"/>
          </a:p>
        </p:txBody>
      </p:sp>
      <p:sp>
        <p:nvSpPr>
          <p:cNvPr id="16" name="Footer Placeholder 15">
            <a:extLst>
              <a:ext uri="{FF2B5EF4-FFF2-40B4-BE49-F238E27FC236}">
                <a16:creationId xmlns:a16="http://schemas.microsoft.com/office/drawing/2014/main" id="{E16155A7-4EE1-631B-DE09-AD84BEA5F71F}"/>
              </a:ext>
            </a:extLst>
          </p:cNvPr>
          <p:cNvSpPr>
            <a:spLocks noGrp="1"/>
          </p:cNvSpPr>
          <p:nvPr>
            <p:ph type="ftr" sz="quarter" idx="15"/>
          </p:nvPr>
        </p:nvSpPr>
        <p:spPr>
          <a:xfrm>
            <a:off x="7622485" y="6286290"/>
            <a:ext cx="2509284" cy="365760"/>
          </a:xfrm>
        </p:spPr>
        <p:txBody>
          <a:bodyPr/>
          <a:lstStyle/>
          <a:p>
            <a:r>
              <a:rPr lang="en-US"/>
              <a:t>Sample Footer Text</a:t>
            </a:r>
          </a:p>
        </p:txBody>
      </p:sp>
      <p:sp>
        <p:nvSpPr>
          <p:cNvPr id="17" name="Slide Number Placeholder 16">
            <a:extLst>
              <a:ext uri="{FF2B5EF4-FFF2-40B4-BE49-F238E27FC236}">
                <a16:creationId xmlns:a16="http://schemas.microsoft.com/office/drawing/2014/main" id="{5711E54C-F006-9166-CC7B-F217541169AB}"/>
              </a:ext>
            </a:extLst>
          </p:cNvPr>
          <p:cNvSpPr>
            <a:spLocks noGrp="1"/>
          </p:cNvSpPr>
          <p:nvPr>
            <p:ph type="sldNum" sz="quarter" idx="16"/>
          </p:nvPr>
        </p:nvSpPr>
        <p:spPr>
          <a:xfrm>
            <a:off x="11300323" y="6286290"/>
            <a:ext cx="605475" cy="365760"/>
          </a:xfrm>
        </p:spPr>
        <p:txBody>
          <a:bodyPr/>
          <a:lstStyle/>
          <a:p>
            <a:fld id="{5E0677F5-4A8A-4BF1-96BE-3BAE8FBAFE2E}" type="slidenum">
              <a:rPr lang="en-US" smtClean="0"/>
              <a:pPr/>
              <a:t>‹#›</a:t>
            </a:fld>
            <a:endParaRPr lang="en-US"/>
          </a:p>
        </p:txBody>
      </p:sp>
    </p:spTree>
    <p:extLst>
      <p:ext uri="{BB962C8B-B14F-4D97-AF65-F5344CB8AC3E}">
        <p14:creationId xmlns:p14="http://schemas.microsoft.com/office/powerpoint/2010/main" val="18735667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BED7B15-76E6-E98E-A0BB-6188FC145CDD}"/>
              </a:ext>
            </a:extLst>
          </p:cNvPr>
          <p:cNvSpPr/>
          <p:nvPr/>
        </p:nvSpPr>
        <p:spPr>
          <a:xfrm rot="10800000" flipH="1">
            <a:off x="-1" y="0"/>
            <a:ext cx="12192002" cy="6858000"/>
          </a:xfrm>
          <a:prstGeom prst="rect">
            <a:avLst/>
          </a:prstGeom>
          <a:gradFill flip="none" rotWithShape="1">
            <a:gsLst>
              <a:gs pos="50000">
                <a:schemeClr val="accent3">
                  <a:lumMod val="60000"/>
                  <a:lumOff val="40000"/>
                  <a:alpha val="75000"/>
                </a:schemeClr>
              </a:gs>
              <a:gs pos="0">
                <a:schemeClr val="accent1">
                  <a:lumMod val="50000"/>
                </a:schemeClr>
              </a:gs>
              <a:gs pos="100000">
                <a:schemeClr val="accent4">
                  <a:lumMod val="50000"/>
                </a:schemeClr>
              </a:gs>
              <a:gs pos="85000">
                <a:schemeClr val="accent2">
                  <a:lumMod val="75000"/>
                </a:scheme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3602343-A974-BE4B-41E6-58237921FB4D}"/>
              </a:ext>
            </a:extLst>
          </p:cNvPr>
          <p:cNvSpPr/>
          <p:nvPr/>
        </p:nvSpPr>
        <p:spPr>
          <a:xfrm flipH="1">
            <a:off x="3683466" y="0"/>
            <a:ext cx="8508534" cy="6858000"/>
          </a:xfrm>
          <a:prstGeom prst="rect">
            <a:avLst/>
          </a:prstGeom>
          <a:gradFill flip="none" rotWithShape="1">
            <a:gsLst>
              <a:gs pos="6000">
                <a:schemeClr val="accent3">
                  <a:lumMod val="40000"/>
                  <a:lumOff val="60000"/>
                </a:schemeClr>
              </a:gs>
              <a:gs pos="73000">
                <a:schemeClr val="accent3">
                  <a:alpha val="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1022E84-7D91-EFA0-CBCA-F9AC98E6181F}"/>
              </a:ext>
            </a:extLst>
          </p:cNvPr>
          <p:cNvSpPr/>
          <p:nvPr/>
        </p:nvSpPr>
        <p:spPr>
          <a:xfrm rot="5400000">
            <a:off x="1670408" y="-1670408"/>
            <a:ext cx="7492544" cy="10833360"/>
          </a:xfrm>
          <a:prstGeom prst="rect">
            <a:avLst/>
          </a:prstGeom>
          <a:gradFill flip="none" rotWithShape="1">
            <a:gsLst>
              <a:gs pos="58000">
                <a:schemeClr val="accent2">
                  <a:alpha val="0"/>
                </a:schemeClr>
              </a:gs>
              <a:gs pos="98000">
                <a:schemeClr val="accent6">
                  <a:lumMod val="75000"/>
                </a:schemeClr>
              </a:gs>
            </a:gsLst>
            <a:lin ang="9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67344"/>
          </a:xfrm>
        </p:spPr>
        <p:txBody>
          <a:bodyPr/>
          <a:lstStyle/>
          <a:p>
            <a:r>
              <a:rPr lang="en-US"/>
              <a:t>Click to edit Master title style</a:t>
            </a:r>
          </a:p>
        </p:txBody>
      </p:sp>
      <p:sp>
        <p:nvSpPr>
          <p:cNvPr id="3" name="Rectangle 2">
            <a:extLst>
              <a:ext uri="{FF2B5EF4-FFF2-40B4-BE49-F238E27FC236}">
                <a16:creationId xmlns:a16="http://schemas.microsoft.com/office/drawing/2014/main" id="{67DA0DC0-3518-750A-3821-192C03B2D059}"/>
              </a:ext>
            </a:extLst>
          </p:cNvPr>
          <p:cNvSpPr/>
          <p:nvPr/>
        </p:nvSpPr>
        <p:spPr>
          <a:xfrm rot="10800000">
            <a:off x="5031742" y="-20336"/>
            <a:ext cx="7160258" cy="6878336"/>
          </a:xfrm>
          <a:prstGeom prst="rect">
            <a:avLst/>
          </a:prstGeom>
          <a:gradFill>
            <a:gsLst>
              <a:gs pos="30000">
                <a:schemeClr val="accent4">
                  <a:lumMod val="60000"/>
                  <a:lumOff val="40000"/>
                  <a:alpha val="0"/>
                </a:schemeClr>
              </a:gs>
              <a:gs pos="89000">
                <a:schemeClr val="bg2"/>
              </a:gs>
            </a:gsLst>
            <a:lin ang="9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5B402F4-533A-849C-ACAD-039056A5D174}"/>
              </a:ext>
            </a:extLst>
          </p:cNvPr>
          <p:cNvSpPr/>
          <p:nvPr/>
        </p:nvSpPr>
        <p:spPr>
          <a:xfrm flipH="1">
            <a:off x="8961" y="2704579"/>
            <a:ext cx="12183038" cy="4153421"/>
          </a:xfrm>
          <a:prstGeom prst="rect">
            <a:avLst/>
          </a:prstGeom>
          <a:gradFill flip="none" rotWithShape="1">
            <a:gsLst>
              <a:gs pos="20000">
                <a:schemeClr val="accent1">
                  <a:alpha val="0"/>
                </a:schemeClr>
              </a:gs>
              <a:gs pos="68000">
                <a:schemeClr val="bg2">
                  <a:alpha val="67000"/>
                </a:schemeClr>
              </a:gs>
              <a:gs pos="90000">
                <a:schemeClr val="bg2"/>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Date Placeholder 5">
            <a:extLst>
              <a:ext uri="{FF2B5EF4-FFF2-40B4-BE49-F238E27FC236}">
                <a16:creationId xmlns:a16="http://schemas.microsoft.com/office/drawing/2014/main" id="{E9E12D21-0607-5120-F81C-6E1DA0652CFB}"/>
              </a:ext>
            </a:extLst>
          </p:cNvPr>
          <p:cNvSpPr>
            <a:spLocks noGrp="1"/>
          </p:cNvSpPr>
          <p:nvPr>
            <p:ph type="dt" sz="half" idx="14"/>
          </p:nvPr>
        </p:nvSpPr>
        <p:spPr/>
        <p:txBody>
          <a:bodyPr/>
          <a:lstStyle/>
          <a:p>
            <a:fld id="{02E0CC3F-E257-4F6E-9E6A-B96D887699EC}" type="datetime1">
              <a:rPr lang="en-US" smtClean="0"/>
              <a:t>6/24/2026</a:t>
            </a:fld>
            <a:endParaRPr lang="en-US"/>
          </a:p>
        </p:txBody>
      </p:sp>
      <p:sp>
        <p:nvSpPr>
          <p:cNvPr id="8" name="Footer Placeholder 7">
            <a:extLst>
              <a:ext uri="{FF2B5EF4-FFF2-40B4-BE49-F238E27FC236}">
                <a16:creationId xmlns:a16="http://schemas.microsoft.com/office/drawing/2014/main" id="{E0E9E314-CB58-F3CE-7C32-D6103621A2D5}"/>
              </a:ext>
            </a:extLst>
          </p:cNvPr>
          <p:cNvSpPr>
            <a:spLocks noGrp="1"/>
          </p:cNvSpPr>
          <p:nvPr>
            <p:ph type="ftr" sz="quarter" idx="15"/>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20A1B35F-4D88-6EA9-8D55-4133CD961AF1}"/>
              </a:ext>
            </a:extLst>
          </p:cNvPr>
          <p:cNvSpPr>
            <a:spLocks noGrp="1"/>
          </p:cNvSpPr>
          <p:nvPr>
            <p:ph type="sldNum" sz="quarter" idx="16"/>
          </p:nvPr>
        </p:nvSpPr>
        <p:spPr/>
        <p:txBody>
          <a:bodyPr/>
          <a:lstStyle/>
          <a:p>
            <a:fld id="{5E0677F5-4A8A-4BF1-96BE-3BAE8FBAFE2E}" type="slidenum">
              <a:rPr lang="en-US" smtClean="0"/>
              <a:t>‹#›</a:t>
            </a:fld>
            <a:endParaRPr lang="en-US"/>
          </a:p>
        </p:txBody>
      </p:sp>
      <p:sp>
        <p:nvSpPr>
          <p:cNvPr id="10" name="Content Placeholder 9">
            <a:extLst>
              <a:ext uri="{FF2B5EF4-FFF2-40B4-BE49-F238E27FC236}">
                <a16:creationId xmlns:a16="http://schemas.microsoft.com/office/drawing/2014/main" id="{88124DA4-1249-371C-65BA-0AAC0239D4C1}"/>
              </a:ext>
            </a:extLst>
          </p:cNvPr>
          <p:cNvSpPr>
            <a:spLocks noGrp="1"/>
          </p:cNvSpPr>
          <p:nvPr>
            <p:ph sz="quarter" idx="17" hasCustomPrompt="1"/>
          </p:nvPr>
        </p:nvSpPr>
        <p:spPr>
          <a:xfrm>
            <a:off x="274320" y="2704946"/>
            <a:ext cx="9801225" cy="3538538"/>
          </a:xfrm>
        </p:spPr>
        <p:txBody>
          <a:bodyPr anchor="b"/>
          <a:lstStyle>
            <a:lvl1pPr>
              <a:lnSpc>
                <a:spcPct val="100000"/>
              </a:lnSpc>
              <a:defRPr sz="5400"/>
            </a:lvl1pPr>
            <a:lvl2pPr>
              <a:lnSpc>
                <a:spcPct val="100000"/>
              </a:lnSpc>
              <a:defRPr sz="4800"/>
            </a:lvl2pPr>
            <a:lvl3pPr>
              <a:lnSpc>
                <a:spcPct val="100000"/>
              </a:lnSpc>
              <a:defRPr sz="4400"/>
            </a:lvl3pPr>
            <a:lvl4pPr>
              <a:lnSpc>
                <a:spcPct val="100000"/>
              </a:lnSpc>
              <a:defRPr sz="4000"/>
            </a:lvl4pPr>
            <a:lvl5pPr>
              <a:lnSpc>
                <a:spcPct val="100000"/>
              </a:lnSpc>
              <a:defRPr sz="3600"/>
            </a:lvl5pPr>
          </a:lstStyle>
          <a:p>
            <a:pPr lvl="0"/>
            <a:r>
              <a:rPr lang="en-US"/>
              <a:t>Click to add Statement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70786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tatement 2">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2CF1CF0-C3ED-5EA1-C726-EBAC66FC459E}"/>
              </a:ext>
            </a:extLst>
          </p:cNvPr>
          <p:cNvGrpSpPr/>
          <p:nvPr/>
        </p:nvGrpSpPr>
        <p:grpSpPr>
          <a:xfrm rot="10800000">
            <a:off x="1" y="0"/>
            <a:ext cx="12190476" cy="6858000"/>
            <a:chOff x="-9781" y="3912"/>
            <a:chExt cx="12211365" cy="6858000"/>
          </a:xfrm>
        </p:grpSpPr>
        <p:sp>
          <p:nvSpPr>
            <p:cNvPr id="5" name="Rectangle 4">
              <a:extLst>
                <a:ext uri="{FF2B5EF4-FFF2-40B4-BE49-F238E27FC236}">
                  <a16:creationId xmlns:a16="http://schemas.microsoft.com/office/drawing/2014/main" id="{09BA6A3A-21BC-BCE6-BC2B-B42FA75A49EF}"/>
                </a:ext>
              </a:extLst>
            </p:cNvPr>
            <p:cNvSpPr/>
            <p:nvPr/>
          </p:nvSpPr>
          <p:spPr>
            <a:xfrm>
              <a:off x="-9780" y="3912"/>
              <a:ext cx="12209838"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a:extLst>
                <a:ext uri="{FF2B5EF4-FFF2-40B4-BE49-F238E27FC236}">
                  <a16:creationId xmlns:a16="http://schemas.microsoft.com/office/drawing/2014/main" id="{2FB24053-097C-6D55-5E0C-0603408E5C88}"/>
                </a:ext>
              </a:extLst>
            </p:cNvPr>
            <p:cNvSpPr/>
            <p:nvPr/>
          </p:nvSpPr>
          <p:spPr>
            <a:xfrm rot="5400000" flipH="1">
              <a:off x="2666140" y="-2672008"/>
              <a:ext cx="6857996" cy="12209838"/>
            </a:xfrm>
            <a:prstGeom prst="rect">
              <a:avLst/>
            </a:prstGeom>
            <a:gradFill>
              <a:gsLst>
                <a:gs pos="0">
                  <a:schemeClr val="accent3">
                    <a:lumMod val="60000"/>
                    <a:lumOff val="40000"/>
                  </a:schemeClr>
                </a:gs>
                <a:gs pos="65000">
                  <a:schemeClr val="accent1">
                    <a:lumMod val="75000"/>
                    <a:alpha val="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67536FF5-9154-5325-5E33-F0EC96653800}"/>
                </a:ext>
              </a:extLst>
            </p:cNvPr>
            <p:cNvSpPr/>
            <p:nvPr/>
          </p:nvSpPr>
          <p:spPr>
            <a:xfrm rot="16200000" flipH="1">
              <a:off x="2666139" y="-2672007"/>
              <a:ext cx="6858000" cy="12209838"/>
            </a:xfrm>
            <a:prstGeom prst="rect">
              <a:avLst/>
            </a:prstGeom>
            <a:gradFill flip="none" rotWithShape="1">
              <a:gsLst>
                <a:gs pos="0">
                  <a:schemeClr val="accent1">
                    <a:lumMod val="75000"/>
                  </a:schemeClr>
                </a:gs>
                <a:gs pos="32000">
                  <a:schemeClr val="accent5">
                    <a:alpha val="0"/>
                  </a:schemeClr>
                </a:gs>
              </a:gsLst>
              <a:lin ang="21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4BFC185B-E462-A41C-3F22-C8625064206D}"/>
                </a:ext>
              </a:extLst>
            </p:cNvPr>
            <p:cNvSpPr/>
            <p:nvPr/>
          </p:nvSpPr>
          <p:spPr>
            <a:xfrm rot="5400000">
              <a:off x="4173989" y="-1164157"/>
              <a:ext cx="3842298" cy="12209838"/>
            </a:xfrm>
            <a:prstGeom prst="rect">
              <a:avLst/>
            </a:prstGeom>
            <a:gradFill>
              <a:gsLst>
                <a:gs pos="0">
                  <a:schemeClr val="accent6"/>
                </a:gs>
                <a:gs pos="48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F49986CB-27CC-E8D1-6341-4F461EB28D7D}"/>
                </a:ext>
                <a:ext uri="{C183D7F6-B498-43B3-948B-1728B52AA6E4}">
                  <adec:decorative xmlns:adec="http://schemas.microsoft.com/office/drawing/2017/decorative" val="1"/>
                </a:ext>
              </a:extLst>
            </p:cNvPr>
            <p:cNvSpPr/>
            <p:nvPr/>
          </p:nvSpPr>
          <p:spPr>
            <a:xfrm flipH="1">
              <a:off x="5681150" y="3912"/>
              <a:ext cx="6520434" cy="6858000"/>
            </a:xfrm>
            <a:prstGeom prst="rect">
              <a:avLst/>
            </a:prstGeom>
            <a:gradFill flip="none" rotWithShape="1">
              <a:gsLst>
                <a:gs pos="8000">
                  <a:schemeClr val="bg2"/>
                </a:gs>
                <a:gs pos="71000">
                  <a:schemeClr val="accent6">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67344"/>
          </a:xfrm>
        </p:spPr>
        <p:txBody>
          <a:bodyPr/>
          <a:lstStyle/>
          <a:p>
            <a:r>
              <a:rPr lang="en-US"/>
              <a:t>Click to edit Master title style</a:t>
            </a:r>
          </a:p>
        </p:txBody>
      </p:sp>
      <p:sp>
        <p:nvSpPr>
          <p:cNvPr id="6" name="Date Placeholder 5">
            <a:extLst>
              <a:ext uri="{FF2B5EF4-FFF2-40B4-BE49-F238E27FC236}">
                <a16:creationId xmlns:a16="http://schemas.microsoft.com/office/drawing/2014/main" id="{E9E12D21-0607-5120-F81C-6E1DA0652CFB}"/>
              </a:ext>
            </a:extLst>
          </p:cNvPr>
          <p:cNvSpPr>
            <a:spLocks noGrp="1"/>
          </p:cNvSpPr>
          <p:nvPr>
            <p:ph type="dt" sz="half" idx="14"/>
          </p:nvPr>
        </p:nvSpPr>
        <p:spPr/>
        <p:txBody>
          <a:bodyPr/>
          <a:lstStyle/>
          <a:p>
            <a:fld id="{BBFD9073-9E84-4C56-B5C8-FA6026186803}" type="datetime1">
              <a:rPr lang="en-US" smtClean="0"/>
              <a:t>6/24/2026</a:t>
            </a:fld>
            <a:endParaRPr lang="en-US"/>
          </a:p>
        </p:txBody>
      </p:sp>
      <p:sp>
        <p:nvSpPr>
          <p:cNvPr id="8" name="Footer Placeholder 7">
            <a:extLst>
              <a:ext uri="{FF2B5EF4-FFF2-40B4-BE49-F238E27FC236}">
                <a16:creationId xmlns:a16="http://schemas.microsoft.com/office/drawing/2014/main" id="{E0E9E314-CB58-F3CE-7C32-D6103621A2D5}"/>
              </a:ext>
            </a:extLst>
          </p:cNvPr>
          <p:cNvSpPr>
            <a:spLocks noGrp="1"/>
          </p:cNvSpPr>
          <p:nvPr>
            <p:ph type="ftr" sz="quarter" idx="15"/>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20A1B35F-4D88-6EA9-8D55-4133CD961AF1}"/>
              </a:ext>
            </a:extLst>
          </p:cNvPr>
          <p:cNvSpPr>
            <a:spLocks noGrp="1"/>
          </p:cNvSpPr>
          <p:nvPr>
            <p:ph type="sldNum" sz="quarter" idx="16"/>
          </p:nvPr>
        </p:nvSpPr>
        <p:spPr/>
        <p:txBody>
          <a:bodyPr/>
          <a:lstStyle/>
          <a:p>
            <a:fld id="{5E0677F5-4A8A-4BF1-96BE-3BAE8FBAFE2E}" type="slidenum">
              <a:rPr lang="en-US" smtClean="0"/>
              <a:t>‹#›</a:t>
            </a:fld>
            <a:endParaRPr lang="en-US"/>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1866900" y="1926628"/>
            <a:ext cx="8420099" cy="3229900"/>
          </a:xfrm>
        </p:spPr>
        <p:txBody>
          <a:bodyPr anchor="ctr">
            <a:normAutofit/>
          </a:bodyPr>
          <a:lstStyle>
            <a:lvl1pPr marL="0" indent="0" algn="ctr">
              <a:lnSpc>
                <a:spcPct val="100000"/>
              </a:lnSpc>
              <a:buNone/>
              <a:defRPr sz="5400" b="0">
                <a:solidFill>
                  <a:schemeClr val="tx1"/>
                </a:solidFill>
              </a:defRPr>
            </a:lvl1pPr>
            <a:lvl2pPr marL="228600" indent="0" algn="ctr">
              <a:lnSpc>
                <a:spcPct val="100000"/>
              </a:lnSpc>
              <a:buNone/>
              <a:defRPr sz="4800" b="0">
                <a:solidFill>
                  <a:schemeClr val="tx1"/>
                </a:solidFill>
              </a:defRPr>
            </a:lvl2pPr>
            <a:lvl3pPr marL="457200" indent="0" algn="ctr">
              <a:lnSpc>
                <a:spcPct val="100000"/>
              </a:lnSpc>
              <a:buNone/>
              <a:defRPr sz="4400" b="0">
                <a:solidFill>
                  <a:schemeClr val="tx1"/>
                </a:solidFill>
              </a:defRPr>
            </a:lvl3pPr>
            <a:lvl4pPr marL="685800" indent="0" algn="ctr">
              <a:lnSpc>
                <a:spcPct val="100000"/>
              </a:lnSpc>
              <a:buNone/>
              <a:defRPr sz="4000" b="0">
                <a:solidFill>
                  <a:schemeClr val="tx1"/>
                </a:solidFill>
              </a:defRPr>
            </a:lvl4pPr>
            <a:lvl5pPr marL="914400" indent="0" algn="ctr">
              <a:lnSpc>
                <a:spcPct val="100000"/>
              </a:lnSpc>
              <a:buNone/>
              <a:defRPr sz="3600" b="0">
                <a:solidFill>
                  <a:schemeClr val="tx1"/>
                </a:solidFill>
              </a:defRPr>
            </a:lvl5pPr>
          </a:lstStyle>
          <a:p>
            <a:pPr lvl="0"/>
            <a:r>
              <a:rPr lang="en-US"/>
              <a:t>Click to add Statement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4486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tatement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FC5C2AD-3C50-C089-D649-A6D2273BB610}"/>
              </a:ext>
            </a:extLst>
          </p:cNvPr>
          <p:cNvSpPr/>
          <p:nvPr/>
        </p:nvSpPr>
        <p:spPr>
          <a:xfrm rot="16200000" flipH="1">
            <a:off x="5328160" y="-27729"/>
            <a:ext cx="1537858" cy="12189821"/>
          </a:xfrm>
          <a:prstGeom prst="rect">
            <a:avLst/>
          </a:prstGeom>
          <a:gradFill>
            <a:gsLst>
              <a:gs pos="38000">
                <a:schemeClr val="accent1">
                  <a:lumMod val="75000"/>
                  <a:alpha val="0"/>
                </a:schemeClr>
              </a:gs>
              <a:gs pos="96000">
                <a:schemeClr val="accent3">
                  <a:lumMod val="60000"/>
                  <a:lumOff val="40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67344"/>
          </a:xfrm>
        </p:spPr>
        <p:txBody>
          <a:bodyPr/>
          <a:lstStyle/>
          <a:p>
            <a:r>
              <a:rPr lang="en-US"/>
              <a:t>Click to edit Master title style</a:t>
            </a:r>
          </a:p>
        </p:txBody>
      </p:sp>
      <p:sp>
        <p:nvSpPr>
          <p:cNvPr id="6" name="Date Placeholder 5">
            <a:extLst>
              <a:ext uri="{FF2B5EF4-FFF2-40B4-BE49-F238E27FC236}">
                <a16:creationId xmlns:a16="http://schemas.microsoft.com/office/drawing/2014/main" id="{E9E12D21-0607-5120-F81C-6E1DA0652CFB}"/>
              </a:ext>
            </a:extLst>
          </p:cNvPr>
          <p:cNvSpPr>
            <a:spLocks noGrp="1"/>
          </p:cNvSpPr>
          <p:nvPr>
            <p:ph type="dt" sz="half" idx="14"/>
          </p:nvPr>
        </p:nvSpPr>
        <p:spPr/>
        <p:txBody>
          <a:bodyPr/>
          <a:lstStyle/>
          <a:p>
            <a:fld id="{7FD71008-F1A2-4E65-9AFD-4970D8007661}" type="datetime1">
              <a:rPr lang="en-US" smtClean="0"/>
              <a:t>6/24/2026</a:t>
            </a:fld>
            <a:endParaRPr lang="en-US"/>
          </a:p>
        </p:txBody>
      </p:sp>
      <p:sp>
        <p:nvSpPr>
          <p:cNvPr id="8" name="Footer Placeholder 7">
            <a:extLst>
              <a:ext uri="{FF2B5EF4-FFF2-40B4-BE49-F238E27FC236}">
                <a16:creationId xmlns:a16="http://schemas.microsoft.com/office/drawing/2014/main" id="{E0E9E314-CB58-F3CE-7C32-D6103621A2D5}"/>
              </a:ext>
            </a:extLst>
          </p:cNvPr>
          <p:cNvSpPr>
            <a:spLocks noGrp="1"/>
          </p:cNvSpPr>
          <p:nvPr>
            <p:ph type="ftr" sz="quarter" idx="15"/>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20A1B35F-4D88-6EA9-8D55-4133CD961AF1}"/>
              </a:ext>
            </a:extLst>
          </p:cNvPr>
          <p:cNvSpPr>
            <a:spLocks noGrp="1"/>
          </p:cNvSpPr>
          <p:nvPr>
            <p:ph type="sldNum" sz="quarter" idx="16"/>
          </p:nvPr>
        </p:nvSpPr>
        <p:spPr/>
        <p:txBody>
          <a:bodyPr/>
          <a:lstStyle/>
          <a:p>
            <a:fld id="{5E0677F5-4A8A-4BF1-96BE-3BAE8FBAFE2E}" type="slidenum">
              <a:rPr lang="en-US" smtClean="0"/>
              <a:t>‹#›</a:t>
            </a:fld>
            <a:endParaRPr lang="en-US"/>
          </a:p>
        </p:txBody>
      </p:sp>
      <p:sp>
        <p:nvSpPr>
          <p:cNvPr id="10" name="Rectangle 9">
            <a:extLst>
              <a:ext uri="{FF2B5EF4-FFF2-40B4-BE49-F238E27FC236}">
                <a16:creationId xmlns:a16="http://schemas.microsoft.com/office/drawing/2014/main" id="{B6061286-C2FC-AEA2-F983-2178EAD2A63F}"/>
              </a:ext>
            </a:extLst>
          </p:cNvPr>
          <p:cNvSpPr/>
          <p:nvPr/>
        </p:nvSpPr>
        <p:spPr>
          <a:xfrm flipH="1" flipV="1">
            <a:off x="-3" y="2058528"/>
            <a:ext cx="8585201" cy="4799472"/>
          </a:xfrm>
          <a:prstGeom prst="rect">
            <a:avLst/>
          </a:prstGeom>
          <a:gradFill flip="none" rotWithShape="1">
            <a:gsLst>
              <a:gs pos="69000">
                <a:schemeClr val="accent1">
                  <a:alpha val="0"/>
                </a:schemeClr>
              </a:gs>
              <a:gs pos="30000">
                <a:schemeClr val="accent3">
                  <a:lumMod val="60000"/>
                  <a:lumOff val="40000"/>
                  <a:alpha val="47000"/>
                </a:schemeClr>
              </a:gs>
              <a:gs pos="0">
                <a:schemeClr val="tx1">
                  <a:alpha val="88000"/>
                </a:schemeClr>
              </a:gs>
              <a:gs pos="100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94C601D0-F929-5C7E-ABB1-EDAE306F5314}"/>
              </a:ext>
            </a:extLst>
          </p:cNvPr>
          <p:cNvSpPr/>
          <p:nvPr/>
        </p:nvSpPr>
        <p:spPr>
          <a:xfrm>
            <a:off x="0" y="5298252"/>
            <a:ext cx="11044517" cy="1559747"/>
          </a:xfrm>
          <a:prstGeom prst="rect">
            <a:avLst/>
          </a:prstGeom>
          <a:gradFill>
            <a:gsLst>
              <a:gs pos="36000">
                <a:schemeClr val="accent6">
                  <a:alpha val="0"/>
                </a:schemeClr>
              </a:gs>
              <a:gs pos="91000">
                <a:schemeClr val="bg2"/>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a:extLst>
              <a:ext uri="{FF2B5EF4-FFF2-40B4-BE49-F238E27FC236}">
                <a16:creationId xmlns:a16="http://schemas.microsoft.com/office/drawing/2014/main" id="{BEF0725A-63D2-3C07-3E64-787784EF748D}"/>
              </a:ext>
            </a:extLst>
          </p:cNvPr>
          <p:cNvSpPr/>
          <p:nvPr/>
        </p:nvSpPr>
        <p:spPr>
          <a:xfrm>
            <a:off x="-1" y="1719695"/>
            <a:ext cx="12189822" cy="357855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274320" y="952500"/>
            <a:ext cx="9296400" cy="3578557"/>
          </a:xfrm>
        </p:spPr>
        <p:txBody>
          <a:bodyPr anchor="t">
            <a:noAutofit/>
          </a:bodyPr>
          <a:lstStyle>
            <a:lvl1pPr marL="0" indent="0">
              <a:lnSpc>
                <a:spcPct val="100000"/>
              </a:lnSpc>
              <a:buNone/>
              <a:defRPr sz="5000" b="0">
                <a:solidFill>
                  <a:schemeClr val="tx1"/>
                </a:solidFill>
              </a:defRPr>
            </a:lvl1pPr>
            <a:lvl2pPr marL="228600" indent="0">
              <a:lnSpc>
                <a:spcPct val="100000"/>
              </a:lnSpc>
              <a:buNone/>
              <a:defRPr sz="4400" b="0">
                <a:solidFill>
                  <a:schemeClr val="tx1"/>
                </a:solidFill>
              </a:defRPr>
            </a:lvl2pPr>
            <a:lvl3pPr marL="457200" indent="0">
              <a:lnSpc>
                <a:spcPct val="100000"/>
              </a:lnSpc>
              <a:buNone/>
              <a:defRPr sz="3200" b="0">
                <a:solidFill>
                  <a:schemeClr val="tx1"/>
                </a:solidFill>
              </a:defRPr>
            </a:lvl3pPr>
            <a:lvl4pPr marL="685800" indent="0">
              <a:lnSpc>
                <a:spcPct val="100000"/>
              </a:lnSpc>
              <a:buNone/>
              <a:defRPr sz="3200" b="0">
                <a:solidFill>
                  <a:schemeClr val="tx1"/>
                </a:solidFill>
              </a:defRPr>
            </a:lvl4pPr>
            <a:lvl5pPr marL="914400" indent="0">
              <a:lnSpc>
                <a:spcPct val="100000"/>
              </a:lnSpc>
              <a:buNone/>
              <a:defRPr sz="3200" b="0">
                <a:solidFill>
                  <a:schemeClr val="tx1"/>
                </a:solidFill>
              </a:defRPr>
            </a:lvl5pPr>
          </a:lstStyle>
          <a:p>
            <a:pPr lvl="0"/>
            <a:r>
              <a:rPr lang="en-US"/>
              <a:t>Click to add Statement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97706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tatem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67344"/>
          </a:xfrm>
        </p:spPr>
        <p:txBody>
          <a:bodyPr/>
          <a:lstStyle/>
          <a:p>
            <a:r>
              <a:rPr lang="en-US"/>
              <a:t>Click to edit Master title style</a:t>
            </a:r>
          </a:p>
        </p:txBody>
      </p:sp>
      <p:sp>
        <p:nvSpPr>
          <p:cNvPr id="13" name="Rectangle 12">
            <a:extLst>
              <a:ext uri="{FF2B5EF4-FFF2-40B4-BE49-F238E27FC236}">
                <a16:creationId xmlns:a16="http://schemas.microsoft.com/office/drawing/2014/main" id="{F49986CB-27CC-E8D1-6341-4F461EB28D7D}"/>
              </a:ext>
              <a:ext uri="{C183D7F6-B498-43B3-948B-1728B52AA6E4}">
                <adec:decorative xmlns:adec="http://schemas.microsoft.com/office/drawing/2017/decorative" val="1"/>
              </a:ext>
            </a:extLst>
          </p:cNvPr>
          <p:cNvSpPr/>
          <p:nvPr/>
        </p:nvSpPr>
        <p:spPr>
          <a:xfrm flipH="1">
            <a:off x="8055" y="3"/>
            <a:ext cx="5597866" cy="6857997"/>
          </a:xfrm>
          <a:prstGeom prst="rect">
            <a:avLst/>
          </a:prstGeom>
          <a:gradFill flip="none" rotWithShape="1">
            <a:gsLst>
              <a:gs pos="1149">
                <a:schemeClr val="bg2">
                  <a:alpha val="0"/>
                </a:schemeClr>
              </a:gs>
              <a:gs pos="31000">
                <a:schemeClr val="bg2"/>
              </a:gs>
              <a:gs pos="78000">
                <a:schemeClr val="accent6">
                  <a:alpha val="0"/>
                </a:schemeClr>
              </a:gs>
            </a:gsLst>
            <a:path path="circle">
              <a:fillToRect l="100000" t="100000"/>
            </a:path>
            <a:tileRect r="-100000" b="-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2FB24053-097C-6D55-5E0C-0603408E5C88}"/>
              </a:ext>
            </a:extLst>
          </p:cNvPr>
          <p:cNvSpPr/>
          <p:nvPr userDrawn="1"/>
        </p:nvSpPr>
        <p:spPr>
          <a:xfrm rot="16200000" flipH="1">
            <a:off x="-801968" y="801971"/>
            <a:ext cx="6647886" cy="5043946"/>
          </a:xfrm>
          <a:prstGeom prst="rect">
            <a:avLst/>
          </a:prstGeom>
          <a:gradFill flip="none" rotWithShape="1">
            <a:gsLst>
              <a:gs pos="0">
                <a:schemeClr val="accent3">
                  <a:lumMod val="60000"/>
                  <a:lumOff val="40000"/>
                </a:schemeClr>
              </a:gs>
              <a:gs pos="64000">
                <a:schemeClr val="accent1">
                  <a:lumMod val="75000"/>
                  <a:alpha val="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Date Placeholder 5">
            <a:extLst>
              <a:ext uri="{FF2B5EF4-FFF2-40B4-BE49-F238E27FC236}">
                <a16:creationId xmlns:a16="http://schemas.microsoft.com/office/drawing/2014/main" id="{E9E12D21-0607-5120-F81C-6E1DA0652CFB}"/>
              </a:ext>
            </a:extLst>
          </p:cNvPr>
          <p:cNvSpPr>
            <a:spLocks noGrp="1"/>
          </p:cNvSpPr>
          <p:nvPr>
            <p:ph type="dt" sz="half" idx="14"/>
          </p:nvPr>
        </p:nvSpPr>
        <p:spPr/>
        <p:txBody>
          <a:bodyPr/>
          <a:lstStyle/>
          <a:p>
            <a:fld id="{35CFC7E7-57B7-4617-A947-41F006E88028}" type="datetime1">
              <a:rPr lang="en-US" smtClean="0"/>
              <a:t>6/24/2026</a:t>
            </a:fld>
            <a:endParaRPr lang="en-US"/>
          </a:p>
        </p:txBody>
      </p:sp>
      <p:sp>
        <p:nvSpPr>
          <p:cNvPr id="8" name="Footer Placeholder 7">
            <a:extLst>
              <a:ext uri="{FF2B5EF4-FFF2-40B4-BE49-F238E27FC236}">
                <a16:creationId xmlns:a16="http://schemas.microsoft.com/office/drawing/2014/main" id="{E0E9E314-CB58-F3CE-7C32-D6103621A2D5}"/>
              </a:ext>
            </a:extLst>
          </p:cNvPr>
          <p:cNvSpPr>
            <a:spLocks noGrp="1"/>
          </p:cNvSpPr>
          <p:nvPr>
            <p:ph type="ftr" sz="quarter" idx="15"/>
          </p:nvPr>
        </p:nvSpPr>
        <p:spPr>
          <a:xfrm>
            <a:off x="5212080" y="210114"/>
            <a:ext cx="2509284" cy="365760"/>
          </a:xfrm>
        </p:spPr>
        <p:txBody>
          <a:bodyPr/>
          <a:lstStyle/>
          <a:p>
            <a:r>
              <a:rPr lang="en-US"/>
              <a:t>Sample Footer Text</a:t>
            </a:r>
          </a:p>
        </p:txBody>
      </p:sp>
      <p:sp>
        <p:nvSpPr>
          <p:cNvPr id="9" name="Slide Number Placeholder 8">
            <a:extLst>
              <a:ext uri="{FF2B5EF4-FFF2-40B4-BE49-F238E27FC236}">
                <a16:creationId xmlns:a16="http://schemas.microsoft.com/office/drawing/2014/main" id="{20A1B35F-4D88-6EA9-8D55-4133CD961AF1}"/>
              </a:ext>
            </a:extLst>
          </p:cNvPr>
          <p:cNvSpPr>
            <a:spLocks noGrp="1"/>
          </p:cNvSpPr>
          <p:nvPr>
            <p:ph type="sldNum" sz="quarter" idx="16"/>
          </p:nvPr>
        </p:nvSpPr>
        <p:spPr/>
        <p:txBody>
          <a:bodyPr/>
          <a:lstStyle/>
          <a:p>
            <a:fld id="{5E0677F5-4A8A-4BF1-96BE-3BAE8FBAFE2E}" type="slidenum">
              <a:rPr lang="en-US" smtClean="0"/>
              <a:t>‹#›</a:t>
            </a:fld>
            <a:endParaRPr lang="en-US"/>
          </a:p>
        </p:txBody>
      </p:sp>
      <p:sp>
        <p:nvSpPr>
          <p:cNvPr id="3" name="Rectangle 2">
            <a:extLst>
              <a:ext uri="{FF2B5EF4-FFF2-40B4-BE49-F238E27FC236}">
                <a16:creationId xmlns:a16="http://schemas.microsoft.com/office/drawing/2014/main" id="{B3000478-6B9C-F9F2-C4B5-C9452F94C79C}"/>
              </a:ext>
            </a:extLst>
          </p:cNvPr>
          <p:cNvSpPr/>
          <p:nvPr userDrawn="1"/>
        </p:nvSpPr>
        <p:spPr>
          <a:xfrm rot="5400000" flipH="1">
            <a:off x="-433217" y="436937"/>
            <a:ext cx="6838297" cy="6003826"/>
          </a:xfrm>
          <a:prstGeom prst="rect">
            <a:avLst/>
          </a:prstGeom>
          <a:gradFill flip="none" rotWithShape="1">
            <a:gsLst>
              <a:gs pos="23000">
                <a:schemeClr val="bg2"/>
              </a:gs>
              <a:gs pos="55000">
                <a:schemeClr val="bg2">
                  <a:alpha val="0"/>
                </a:schemeClr>
              </a:gs>
            </a:gsLst>
            <a:lin ang="2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67536FF5-9154-5325-5E33-F0EC96653800}"/>
              </a:ext>
            </a:extLst>
          </p:cNvPr>
          <p:cNvSpPr/>
          <p:nvPr userDrawn="1"/>
        </p:nvSpPr>
        <p:spPr>
          <a:xfrm rot="5400000" flipH="1">
            <a:off x="3491683" y="1418303"/>
            <a:ext cx="1932033" cy="8947354"/>
          </a:xfrm>
          <a:prstGeom prst="rect">
            <a:avLst/>
          </a:prstGeom>
          <a:gradFill flip="none" rotWithShape="1">
            <a:gsLst>
              <a:gs pos="0">
                <a:schemeClr val="accent4"/>
              </a:gs>
              <a:gs pos="53000">
                <a:schemeClr val="bg2">
                  <a:alpha val="0"/>
                </a:schemeClr>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Content Placeholder 9">
            <a:extLst>
              <a:ext uri="{FF2B5EF4-FFF2-40B4-BE49-F238E27FC236}">
                <a16:creationId xmlns:a16="http://schemas.microsoft.com/office/drawing/2014/main" id="{9EC4EF12-D46B-1903-6274-05152A8CAB65}"/>
              </a:ext>
            </a:extLst>
          </p:cNvPr>
          <p:cNvSpPr>
            <a:spLocks noGrp="1"/>
          </p:cNvSpPr>
          <p:nvPr>
            <p:ph sz="quarter" idx="17" hasCustomPrompt="1"/>
          </p:nvPr>
        </p:nvSpPr>
        <p:spPr>
          <a:xfrm>
            <a:off x="5212080" y="762000"/>
            <a:ext cx="5717459" cy="5334000"/>
          </a:xfrm>
        </p:spPr>
        <p:txBody>
          <a:bodyPr anchor="t">
            <a:normAutofit/>
          </a:bodyPr>
          <a:lstStyle>
            <a:lvl1pPr>
              <a:lnSpc>
                <a:spcPct val="100000"/>
              </a:lnSpc>
              <a:defRPr sz="4800"/>
            </a:lvl1pPr>
            <a:lvl2pPr>
              <a:lnSpc>
                <a:spcPct val="100000"/>
              </a:lnSpc>
              <a:defRPr sz="4400"/>
            </a:lvl2pPr>
            <a:lvl3pPr>
              <a:lnSpc>
                <a:spcPct val="100000"/>
              </a:lnSpc>
              <a:defRPr sz="4000"/>
            </a:lvl3pPr>
            <a:lvl4pPr>
              <a:lnSpc>
                <a:spcPct val="100000"/>
              </a:lnSpc>
              <a:defRPr sz="3600"/>
            </a:lvl4pPr>
            <a:lvl5pPr>
              <a:lnSpc>
                <a:spcPct val="100000"/>
              </a:lnSpc>
              <a:defRPr sz="3200"/>
            </a:lvl5pPr>
          </a:lstStyle>
          <a:p>
            <a:pPr lvl="0"/>
            <a:r>
              <a:rPr lang="en-US"/>
              <a:t>Click to add Statement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650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008CFE4-4AC8-17F9-C6E2-22D96CF81069}"/>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7">
            <a:extLst>
              <a:ext uri="{FF2B5EF4-FFF2-40B4-BE49-F238E27FC236}">
                <a16:creationId xmlns:a16="http://schemas.microsoft.com/office/drawing/2014/main" id="{8B774BFB-EECC-C995-E701-4CCEB032FCDB}"/>
              </a:ext>
              <a:ext uri="{C183D7F6-B498-43B3-948B-1728B52AA6E4}">
                <adec:decorative xmlns:adec="http://schemas.microsoft.com/office/drawing/2017/decorative" val="1"/>
              </a:ext>
            </a:extLst>
          </p:cNvPr>
          <p:cNvSpPr/>
          <p:nvPr/>
        </p:nvSpPr>
        <p:spPr>
          <a:xfrm>
            <a:off x="0" y="3861412"/>
            <a:ext cx="12192000" cy="3010777"/>
          </a:xfrm>
          <a:prstGeom prst="rect">
            <a:avLst/>
          </a:prstGeom>
          <a:gradFill flip="none" rotWithShape="1">
            <a:gsLst>
              <a:gs pos="0">
                <a:schemeClr val="accent3">
                  <a:lumMod val="60000"/>
                  <a:lumOff val="40000"/>
                  <a:alpha val="70000"/>
                </a:schemeClr>
              </a:gs>
              <a:gs pos="50000">
                <a:schemeClr val="bg2">
                  <a:alpha val="0"/>
                </a:schemeClr>
              </a:gs>
            </a:gsLst>
            <a:lin ang="1716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tx1"/>
              </a:solidFill>
            </a:endParaRPr>
          </a:p>
        </p:txBody>
      </p:sp>
      <p:sp>
        <p:nvSpPr>
          <p:cNvPr id="9" name="Rectangle 8">
            <a:extLst>
              <a:ext uri="{FF2B5EF4-FFF2-40B4-BE49-F238E27FC236}">
                <a16:creationId xmlns:a16="http://schemas.microsoft.com/office/drawing/2014/main" id="{CD2E260E-763F-A06B-2808-39975829F205}"/>
              </a:ext>
            </a:extLst>
          </p:cNvPr>
          <p:cNvSpPr/>
          <p:nvPr/>
        </p:nvSpPr>
        <p:spPr>
          <a:xfrm rot="5400000" flipH="1">
            <a:off x="2667005" y="-2666996"/>
            <a:ext cx="6857996" cy="12191993"/>
          </a:xfrm>
          <a:prstGeom prst="rect">
            <a:avLst/>
          </a:prstGeom>
          <a:gradFill>
            <a:gsLst>
              <a:gs pos="0">
                <a:schemeClr val="bg1"/>
              </a:gs>
              <a:gs pos="100000">
                <a:schemeClr val="accent1">
                  <a:lumMod val="75000"/>
                  <a:alpha val="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8E82642F-D94D-7313-EB9D-48E3CBEDD19C}"/>
              </a:ext>
            </a:extLst>
          </p:cNvPr>
          <p:cNvSpPr/>
          <p:nvPr/>
        </p:nvSpPr>
        <p:spPr>
          <a:xfrm rot="16200000" flipH="1">
            <a:off x="4381500" y="-4373435"/>
            <a:ext cx="3429000" cy="12175870"/>
          </a:xfrm>
          <a:prstGeom prst="rect">
            <a:avLst/>
          </a:prstGeom>
          <a:gradFill flip="none" rotWithShape="1">
            <a:gsLst>
              <a:gs pos="0">
                <a:schemeClr val="accent2"/>
              </a:gs>
              <a:gs pos="36000">
                <a:schemeClr val="accent6">
                  <a:alpha val="0"/>
                </a:schemeClr>
              </a:gs>
            </a:gsLst>
            <a:lin ang="21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1866900" y="4967784"/>
            <a:ext cx="8484108" cy="1052015"/>
          </a:xfrm>
        </p:spPr>
        <p:txBody>
          <a:bodyPr anchor="ctr">
            <a:normAutofit/>
          </a:bodyPr>
          <a:lstStyle>
            <a:lvl1pPr marL="137160" indent="-137160">
              <a:lnSpc>
                <a:spcPct val="100000"/>
              </a:lnSpc>
              <a:defRPr sz="2000">
                <a:solidFill>
                  <a:schemeClr val="tx1"/>
                </a:solidFill>
              </a:defRPr>
            </a:lvl1pPr>
          </a:lstStyle>
          <a:p>
            <a:r>
              <a:rPr lang="en-US"/>
              <a:t>Quote Author</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lvl1pPr>
              <a:defRPr>
                <a:solidFill>
                  <a:schemeClr val="tx1"/>
                </a:solidFill>
              </a:defRPr>
            </a:lvl1pPr>
          </a:lstStyle>
          <a:p>
            <a:fld id="{80BDAA3E-BE52-42BC-99E8-CCCB81A57ABD}" type="datetime1">
              <a:rPr lang="en-US" smtClean="0"/>
              <a:t>6/24/2026</a:t>
            </a:fld>
            <a:endParaRPr lang="en-US"/>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lvl1pPr>
              <a:defRPr>
                <a:solidFill>
                  <a:schemeClr val="tx1"/>
                </a:solidFill>
              </a:defRPr>
            </a:lvl1pPr>
          </a:lstStyle>
          <a:p>
            <a:fld id="{5E0677F5-4A8A-4BF1-96BE-3BAE8FBAFE2E}" type="slidenum">
              <a:rPr lang="en-US" smtClean="0"/>
              <a:pPr/>
              <a:t>‹#›</a:t>
            </a:fld>
            <a:endParaRPr lang="en-US"/>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866900" y="1405719"/>
            <a:ext cx="8484108" cy="3087622"/>
          </a:xfrm>
        </p:spPr>
        <p:txBody>
          <a:bodyPr vert="horz" lIns="91440" tIns="45720" rIns="91440" bIns="45720" rtlCol="0" anchor="ctr">
            <a:noAutofit/>
          </a:bodyPr>
          <a:lstStyle>
            <a:lvl1pPr marL="0" indent="0">
              <a:lnSpc>
                <a:spcPct val="100000"/>
              </a:lnSpc>
              <a:buNone/>
              <a:defRPr lang="en-US" sz="4000" b="0" dirty="0">
                <a:solidFill>
                  <a:schemeClr val="tx1"/>
                </a:solidFill>
              </a:defRPr>
            </a:lvl1pPr>
            <a:lvl2pPr marL="228600" indent="0">
              <a:lnSpc>
                <a:spcPct val="100000"/>
              </a:lnSpc>
              <a:buNone/>
              <a:defRPr lang="en-US" sz="4000" b="0" dirty="0">
                <a:solidFill>
                  <a:schemeClr val="tx1"/>
                </a:solidFill>
              </a:defRPr>
            </a:lvl2pPr>
            <a:lvl3pPr marL="457200" indent="0">
              <a:lnSpc>
                <a:spcPct val="100000"/>
              </a:lnSpc>
              <a:buNone/>
              <a:defRPr lang="en-US" sz="4000" b="0" dirty="0">
                <a:solidFill>
                  <a:schemeClr val="tx1"/>
                </a:solidFill>
              </a:defRPr>
            </a:lvl3pPr>
            <a:lvl4pPr marL="685800" indent="0">
              <a:lnSpc>
                <a:spcPct val="100000"/>
              </a:lnSpc>
              <a:buNone/>
              <a:defRPr lang="en-US" sz="4000" b="0" dirty="0">
                <a:solidFill>
                  <a:schemeClr val="tx1"/>
                </a:solidFill>
              </a:defRPr>
            </a:lvl4pPr>
            <a:lvl5pPr marL="914400" indent="0">
              <a:lnSpc>
                <a:spcPct val="100000"/>
              </a:lnSpc>
              <a:buNone/>
              <a:defRPr lang="en-US" sz="3600" b="0" dirty="0">
                <a:solidFill>
                  <a:schemeClr val="tx1"/>
                </a:solidFill>
              </a:defRPr>
            </a:lvl5pPr>
          </a:lstStyle>
          <a:p>
            <a:pPr lvl="0"/>
            <a:r>
              <a:rPr lang="en-US"/>
              <a:t>Click to add Quote</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8D1ECC83-D6FA-D54B-81F2-EE93577E016F}"/>
              </a:ext>
            </a:extLst>
          </p:cNvPr>
          <p:cNvCxnSpPr>
            <a:cxnSpLocks/>
          </p:cNvCxnSpPr>
          <p:nvPr userDrawn="1"/>
        </p:nvCxnSpPr>
        <p:spPr>
          <a:xfrm flipH="1">
            <a:off x="2077285" y="4810814"/>
            <a:ext cx="8273723" cy="0"/>
          </a:xfrm>
          <a:prstGeom prst="line">
            <a:avLst/>
          </a:prstGeom>
          <a:ln w="6350">
            <a:solidFill>
              <a:schemeClr val="tx1">
                <a:lumMod val="75000"/>
                <a:alpha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5239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with Picture 4">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69146C6-F597-C006-1822-297853281771}"/>
              </a:ext>
            </a:extLst>
          </p:cNvPr>
          <p:cNvSpPr/>
          <p:nvPr/>
        </p:nvSpPr>
        <p:spPr>
          <a:xfrm rot="16200000" flipH="1">
            <a:off x="1300007" y="3732960"/>
            <a:ext cx="1825034" cy="4425045"/>
          </a:xfrm>
          <a:prstGeom prst="rect">
            <a:avLst/>
          </a:prstGeom>
          <a:gradFill flip="none" rotWithShape="1">
            <a:gsLst>
              <a:gs pos="56000">
                <a:schemeClr val="bg1">
                  <a:alpha val="0"/>
                </a:schemeClr>
              </a:gs>
              <a:gs pos="100000">
                <a:schemeClr val="accent6">
                  <a:alpha val="70000"/>
                </a:schemeClr>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B08893D-F42F-F8AC-E751-618878BDB5EE}"/>
              </a:ext>
            </a:extLst>
          </p:cNvPr>
          <p:cNvSpPr/>
          <p:nvPr/>
        </p:nvSpPr>
        <p:spPr>
          <a:xfrm rot="10800000">
            <a:off x="0" y="-4"/>
            <a:ext cx="4572000" cy="1825033"/>
          </a:xfrm>
          <a:prstGeom prst="rect">
            <a:avLst/>
          </a:prstGeom>
          <a:gradFill>
            <a:gsLst>
              <a:gs pos="61000">
                <a:schemeClr val="bg2">
                  <a:alpha val="0"/>
                </a:schemeClr>
              </a:gs>
              <a:gs pos="100000">
                <a:schemeClr val="accent1">
                  <a:lumMod val="75000"/>
                  <a:alpha val="85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7268A13E-E2FC-935E-9D1B-2CA406D562F9}"/>
              </a:ext>
            </a:extLst>
          </p:cNvPr>
          <p:cNvSpPr>
            <a:spLocks noGrp="1"/>
          </p:cNvSpPr>
          <p:nvPr>
            <p:ph type="title"/>
          </p:nvPr>
        </p:nvSpPr>
        <p:spPr>
          <a:xfrm>
            <a:off x="268722" y="906109"/>
            <a:ext cx="3620078" cy="3445173"/>
          </a:xfrm>
        </p:spPr>
        <p:txBody>
          <a:bodyPr anchor="t">
            <a:normAutofit/>
          </a:bodyPr>
          <a:lstStyle>
            <a:lvl1pPr>
              <a:defRPr sz="3600"/>
            </a:lvl1pPr>
          </a:lstStyle>
          <a:p>
            <a:r>
              <a:rPr lang="en-US"/>
              <a:t>Click to edit Master title style</a:t>
            </a:r>
          </a:p>
        </p:txBody>
      </p:sp>
      <p:sp>
        <p:nvSpPr>
          <p:cNvPr id="10" name="Subtitle 2">
            <a:extLst>
              <a:ext uri="{FF2B5EF4-FFF2-40B4-BE49-F238E27FC236}">
                <a16:creationId xmlns:a16="http://schemas.microsoft.com/office/drawing/2014/main" id="{51C95713-168A-6692-3C97-A85B41C1AAE4}"/>
              </a:ext>
            </a:extLst>
          </p:cNvPr>
          <p:cNvSpPr>
            <a:spLocks noGrp="1"/>
          </p:cNvSpPr>
          <p:nvPr>
            <p:ph type="subTitle" idx="1"/>
          </p:nvPr>
        </p:nvSpPr>
        <p:spPr>
          <a:xfrm>
            <a:off x="268722" y="5473037"/>
            <a:ext cx="3521018" cy="880873"/>
          </a:xfrm>
          <a:noFill/>
        </p:spPr>
        <p:txBody>
          <a:bodyPr vert="horz" lIns="91440" tIns="45720" rIns="91440" bIns="45720" rtlCol="0" anchor="b">
            <a:noAutofit/>
          </a:bodyPr>
          <a:lstStyle>
            <a:lvl1pPr marL="0" indent="0">
              <a:buNone/>
              <a:defRPr lang="en-US" sz="1600" dirty="0"/>
            </a:lvl1pPr>
          </a:lstStyle>
          <a:p>
            <a:pPr lvl="0"/>
            <a:r>
              <a:rPr lang="en-US"/>
              <a:t>Click to edit Master subtitle style</a:t>
            </a:r>
          </a:p>
        </p:txBody>
      </p:sp>
      <p:sp>
        <p:nvSpPr>
          <p:cNvPr id="5" name="Footer Placeholder 4">
            <a:extLst>
              <a:ext uri="{FF2B5EF4-FFF2-40B4-BE49-F238E27FC236}">
                <a16:creationId xmlns:a16="http://schemas.microsoft.com/office/drawing/2014/main" id="{6B30B7E9-D8D3-BC56-A758-6C86B58C0AC5}"/>
              </a:ext>
            </a:extLst>
          </p:cNvPr>
          <p:cNvSpPr>
            <a:spLocks noGrp="1"/>
          </p:cNvSpPr>
          <p:nvPr>
            <p:ph type="ftr" sz="quarter" idx="15"/>
          </p:nvPr>
        </p:nvSpPr>
        <p:spPr>
          <a:xfrm>
            <a:off x="268722" y="210114"/>
            <a:ext cx="2360128" cy="365760"/>
          </a:xfrm>
        </p:spPr>
        <p:txBody>
          <a:bodyPr/>
          <a:lstStyle/>
          <a:p>
            <a:r>
              <a:rPr lang="en-US"/>
              <a:t>Sample Footer Text</a:t>
            </a:r>
          </a:p>
        </p:txBody>
      </p:sp>
      <p:sp>
        <p:nvSpPr>
          <p:cNvPr id="4" name="Date Placeholder 3">
            <a:extLst>
              <a:ext uri="{FF2B5EF4-FFF2-40B4-BE49-F238E27FC236}">
                <a16:creationId xmlns:a16="http://schemas.microsoft.com/office/drawing/2014/main" id="{3D4FF974-138E-88CF-9001-1A07C67D1DFD}"/>
              </a:ext>
            </a:extLst>
          </p:cNvPr>
          <p:cNvSpPr>
            <a:spLocks noGrp="1"/>
          </p:cNvSpPr>
          <p:nvPr>
            <p:ph type="dt" sz="half" idx="14"/>
          </p:nvPr>
        </p:nvSpPr>
        <p:spPr>
          <a:xfrm>
            <a:off x="2645216" y="210114"/>
            <a:ext cx="1005840" cy="365760"/>
          </a:xfrm>
        </p:spPr>
        <p:txBody>
          <a:bodyPr/>
          <a:lstStyle/>
          <a:p>
            <a:fld id="{BCA7961A-B010-49E0-A3F6-1ED7ACF29013}" type="datetime1">
              <a:rPr lang="en-US" smtClean="0"/>
              <a:t>6/24/2026</a:t>
            </a:fld>
            <a:endParaRPr lang="en-US"/>
          </a:p>
        </p:txBody>
      </p:sp>
      <p:sp>
        <p:nvSpPr>
          <p:cNvPr id="6" name="Slide Number Placeholder 5">
            <a:extLst>
              <a:ext uri="{FF2B5EF4-FFF2-40B4-BE49-F238E27FC236}">
                <a16:creationId xmlns:a16="http://schemas.microsoft.com/office/drawing/2014/main" id="{E1DA7CD4-7B92-1CD1-A9F0-94B053972CA3}"/>
              </a:ext>
            </a:extLst>
          </p:cNvPr>
          <p:cNvSpPr>
            <a:spLocks noGrp="1"/>
          </p:cNvSpPr>
          <p:nvPr>
            <p:ph type="sldNum" sz="quarter" idx="16"/>
          </p:nvPr>
        </p:nvSpPr>
        <p:spPr>
          <a:xfrm>
            <a:off x="3760180" y="210114"/>
            <a:ext cx="495299" cy="365760"/>
          </a:xfrm>
        </p:spPr>
        <p:txBody>
          <a:bodyPr/>
          <a:lstStyle/>
          <a:p>
            <a:fld id="{5E0677F5-4A8A-4BF1-96BE-3BAE8FBAFE2E}" type="slidenum">
              <a:rPr lang="en-US" smtClean="0"/>
              <a:t>‹#›</a:t>
            </a:fld>
            <a:endParaRPr lang="en-US"/>
          </a:p>
        </p:txBody>
      </p:sp>
      <p:sp>
        <p:nvSpPr>
          <p:cNvPr id="9" name="Picture Placeholder 8">
            <a:extLst>
              <a:ext uri="{FF2B5EF4-FFF2-40B4-BE49-F238E27FC236}">
                <a16:creationId xmlns:a16="http://schemas.microsoft.com/office/drawing/2014/main" id="{37C87932-7DAB-7F93-5E51-7AEEA5AC7FEA}"/>
              </a:ext>
            </a:extLst>
          </p:cNvPr>
          <p:cNvSpPr>
            <a:spLocks noGrp="1"/>
          </p:cNvSpPr>
          <p:nvPr>
            <p:ph type="pic" sz="quarter" idx="13" hasCustomPrompt="1"/>
          </p:nvPr>
        </p:nvSpPr>
        <p:spPr>
          <a:xfrm>
            <a:off x="4572000" y="0"/>
            <a:ext cx="7620000" cy="6858000"/>
          </a:xfrm>
          <a:blipFill>
            <a:blip r:embed="rId2">
              <a:alphaModFix amt="70000"/>
            </a:blip>
            <a:stretch>
              <a:fillRect/>
            </a:stretch>
          </a:blipFill>
        </p:spPr>
        <p:txBody>
          <a:bodyPr/>
          <a:lstStyle>
            <a:lvl1pPr>
              <a:defRPr/>
            </a:lvl1pPr>
          </a:lstStyle>
          <a:p>
            <a:r>
              <a:rPr lang="en-US"/>
              <a:t>   </a:t>
            </a:r>
          </a:p>
        </p:txBody>
      </p:sp>
    </p:spTree>
    <p:extLst>
      <p:ext uri="{BB962C8B-B14F-4D97-AF65-F5344CB8AC3E}">
        <p14:creationId xmlns:p14="http://schemas.microsoft.com/office/powerpoint/2010/main" val="842226045"/>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Quote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35383F-36EC-D5B0-180D-4D5F853027D1}"/>
              </a:ext>
            </a:extLst>
          </p:cNvPr>
          <p:cNvSpPr/>
          <p:nvPr/>
        </p:nvSpPr>
        <p:spPr>
          <a:xfrm flipH="1">
            <a:off x="-1" y="0"/>
            <a:ext cx="12192002" cy="6858000"/>
          </a:xfrm>
          <a:prstGeom prst="rect">
            <a:avLst/>
          </a:prstGeom>
          <a:gradFill flip="none" rotWithShape="1">
            <a:gsLst>
              <a:gs pos="10000">
                <a:schemeClr val="accent3">
                  <a:lumMod val="60000"/>
                  <a:lumOff val="40000"/>
                  <a:alpha val="75000"/>
                </a:schemeClr>
              </a:gs>
              <a:gs pos="100000">
                <a:schemeClr val="accent4">
                  <a:lumMod val="50000"/>
                </a:schemeClr>
              </a:gs>
              <a:gs pos="85000">
                <a:schemeClr val="accent2">
                  <a:lumMod val="75000"/>
                </a:scheme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CB5E5C4-3819-D8FF-73C4-648E36786FBE}"/>
              </a:ext>
            </a:extLst>
          </p:cNvPr>
          <p:cNvSpPr/>
          <p:nvPr/>
        </p:nvSpPr>
        <p:spPr>
          <a:xfrm>
            <a:off x="1524" y="0"/>
            <a:ext cx="12188952" cy="6858000"/>
          </a:xfrm>
          <a:prstGeom prst="rect">
            <a:avLst/>
          </a:prstGeom>
          <a:gradFill>
            <a:gsLst>
              <a:gs pos="27000">
                <a:schemeClr val="accent2">
                  <a:alpha val="0"/>
                </a:schemeClr>
              </a:gs>
              <a:gs pos="89000">
                <a:schemeClr val="bg2"/>
              </a:gs>
            </a:gsLst>
            <a:lin ang="9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FEFB336-7C01-1B2B-DE9C-135CE71E2AF4}"/>
              </a:ext>
            </a:extLst>
          </p:cNvPr>
          <p:cNvSpPr/>
          <p:nvPr/>
        </p:nvSpPr>
        <p:spPr>
          <a:xfrm rot="10800000" flipH="1">
            <a:off x="3048" y="1"/>
            <a:ext cx="12188952" cy="5601805"/>
          </a:xfrm>
          <a:prstGeom prst="rect">
            <a:avLst/>
          </a:prstGeom>
          <a:gradFill flip="none" rotWithShape="1">
            <a:gsLst>
              <a:gs pos="56000">
                <a:schemeClr val="accent1">
                  <a:alpha val="0"/>
                </a:schemeClr>
              </a:gs>
              <a:gs pos="89000">
                <a:schemeClr val="bg2"/>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2475326" y="4967784"/>
            <a:ext cx="7241347" cy="1052015"/>
          </a:xfrm>
        </p:spPr>
        <p:txBody>
          <a:bodyPr anchor="ctr">
            <a:normAutofit/>
          </a:bodyPr>
          <a:lstStyle>
            <a:lvl1pPr marL="137160" indent="-137160">
              <a:lnSpc>
                <a:spcPct val="100000"/>
              </a:lnSpc>
              <a:defRPr sz="2000">
                <a:solidFill>
                  <a:schemeClr val="tx1"/>
                </a:solidFill>
              </a:defRPr>
            </a:lvl1pPr>
          </a:lstStyle>
          <a:p>
            <a:r>
              <a:rPr lang="en-US"/>
              <a:t>Quote Author</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lvl1pPr>
              <a:defRPr>
                <a:solidFill>
                  <a:schemeClr val="tx1"/>
                </a:solidFill>
              </a:defRPr>
            </a:lvl1pPr>
          </a:lstStyle>
          <a:p>
            <a:fld id="{54A4A468-500F-41B2-B72F-78A325FCC0DA}" type="datetime1">
              <a:rPr lang="en-US" smtClean="0"/>
              <a:t>6/24/2026</a:t>
            </a:fld>
            <a:endParaRPr lang="en-US"/>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lvl1pPr>
              <a:defRPr>
                <a:solidFill>
                  <a:schemeClr val="tx1"/>
                </a:solidFill>
              </a:defRPr>
            </a:lvl1pPr>
          </a:lstStyle>
          <a:p>
            <a:fld id="{5E0677F5-4A8A-4BF1-96BE-3BAE8FBAFE2E}" type="slidenum">
              <a:rPr lang="en-US" smtClean="0"/>
              <a:pPr/>
              <a:t>‹#›</a:t>
            </a:fld>
            <a:endParaRPr lang="en-US"/>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2475326" y="1405719"/>
            <a:ext cx="7241347" cy="3261814"/>
          </a:xfrm>
        </p:spPr>
        <p:txBody>
          <a:bodyPr vert="horz" lIns="91440" tIns="45720" rIns="91440" bIns="45720" rtlCol="0" anchor="ctr">
            <a:noAutofit/>
          </a:bodyPr>
          <a:lstStyle>
            <a:lvl1pPr marL="0" indent="0">
              <a:lnSpc>
                <a:spcPct val="100000"/>
              </a:lnSpc>
              <a:buNone/>
              <a:defRPr lang="en-US" sz="4000" b="0" dirty="0">
                <a:solidFill>
                  <a:schemeClr val="tx1"/>
                </a:solidFill>
              </a:defRPr>
            </a:lvl1pPr>
            <a:lvl2pPr marL="228600" indent="0">
              <a:lnSpc>
                <a:spcPct val="100000"/>
              </a:lnSpc>
              <a:buNone/>
              <a:defRPr lang="en-US" sz="4000" b="0" dirty="0">
                <a:solidFill>
                  <a:schemeClr val="tx1"/>
                </a:solidFill>
              </a:defRPr>
            </a:lvl2pPr>
            <a:lvl3pPr marL="457200" indent="0">
              <a:lnSpc>
                <a:spcPct val="100000"/>
              </a:lnSpc>
              <a:buNone/>
              <a:defRPr lang="en-US" sz="4000" b="0" dirty="0">
                <a:solidFill>
                  <a:schemeClr val="tx1"/>
                </a:solidFill>
              </a:defRPr>
            </a:lvl3pPr>
            <a:lvl4pPr marL="685800" indent="0">
              <a:lnSpc>
                <a:spcPct val="100000"/>
              </a:lnSpc>
              <a:buNone/>
              <a:defRPr lang="en-US" sz="4000" b="0" dirty="0">
                <a:solidFill>
                  <a:schemeClr val="tx1"/>
                </a:solidFill>
              </a:defRPr>
            </a:lvl4pPr>
            <a:lvl5pPr marL="914400" indent="0">
              <a:lnSpc>
                <a:spcPct val="100000"/>
              </a:lnSpc>
              <a:buNone/>
              <a:defRPr lang="en-US" sz="3600" b="0" dirty="0">
                <a:solidFill>
                  <a:schemeClr val="tx1"/>
                </a:solidFill>
              </a:defRPr>
            </a:lvl5pPr>
          </a:lstStyle>
          <a:p>
            <a:pPr lvl="0"/>
            <a:r>
              <a:rPr lang="en-US"/>
              <a:t>Click to add Quote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54506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Quote 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12C5369-3140-EE0E-90D0-D10162CA9486}"/>
              </a:ext>
            </a:extLst>
          </p:cNvPr>
          <p:cNvSpPr/>
          <p:nvPr/>
        </p:nvSpPr>
        <p:spPr>
          <a:xfrm flipH="1">
            <a:off x="8215952" y="0"/>
            <a:ext cx="3976048" cy="6858000"/>
          </a:xfrm>
          <a:prstGeom prst="rect">
            <a:avLst/>
          </a:prstGeom>
          <a:gradFill>
            <a:gsLst>
              <a:gs pos="51000">
                <a:schemeClr val="bg2">
                  <a:alpha val="0"/>
                </a:schemeClr>
              </a:gs>
              <a:gs pos="100000">
                <a:schemeClr val="accent1">
                  <a:lumMod val="75000"/>
                  <a:alpha val="80000"/>
                </a:schemeClr>
              </a:gs>
            </a:gsLst>
            <a:lin ang="11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274320" y="5336274"/>
            <a:ext cx="8607140" cy="683525"/>
          </a:xfrm>
        </p:spPr>
        <p:txBody>
          <a:bodyPr anchor="ctr">
            <a:normAutofit/>
          </a:bodyPr>
          <a:lstStyle>
            <a:lvl1pPr marL="137160" indent="-137160">
              <a:defRPr sz="1800"/>
            </a:lvl1pPr>
          </a:lstStyle>
          <a:p>
            <a:r>
              <a:rPr lang="en-US"/>
              <a:t>Quote Author</a:t>
            </a:r>
          </a:p>
        </p:txBody>
      </p:sp>
      <p:sp>
        <p:nvSpPr>
          <p:cNvPr id="8" name="Rectangle 7">
            <a:extLst>
              <a:ext uri="{FF2B5EF4-FFF2-40B4-BE49-F238E27FC236}">
                <a16:creationId xmlns:a16="http://schemas.microsoft.com/office/drawing/2014/main" id="{5A820F3D-C559-60AA-7FD0-657FB2431DB3}"/>
              </a:ext>
            </a:extLst>
          </p:cNvPr>
          <p:cNvSpPr/>
          <p:nvPr/>
        </p:nvSpPr>
        <p:spPr>
          <a:xfrm flipH="1">
            <a:off x="8215952" y="0"/>
            <a:ext cx="3976048" cy="6858000"/>
          </a:xfrm>
          <a:prstGeom prst="rect">
            <a:avLst/>
          </a:prstGeom>
          <a:gradFill>
            <a:gsLst>
              <a:gs pos="75000">
                <a:schemeClr val="bg2">
                  <a:alpha val="0"/>
                </a:schemeClr>
              </a:gs>
              <a:gs pos="96000">
                <a:schemeClr val="accent3">
                  <a:lumMod val="60000"/>
                  <a:lumOff val="40000"/>
                  <a:alpha val="65000"/>
                </a:schemeClr>
              </a:gs>
            </a:gsLst>
            <a:lin ang="103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03E200B1-3B6B-802E-E076-92826DD27EA2}"/>
              </a:ext>
            </a:extLst>
          </p:cNvPr>
          <p:cNvCxnSpPr>
            <a:cxnSpLocks/>
          </p:cNvCxnSpPr>
          <p:nvPr/>
        </p:nvCxnSpPr>
        <p:spPr>
          <a:xfrm flipH="1">
            <a:off x="394716" y="4895326"/>
            <a:ext cx="11402568" cy="0"/>
          </a:xfrm>
          <a:prstGeom prst="line">
            <a:avLst/>
          </a:prstGeom>
          <a:ln w="6350">
            <a:solidFill>
              <a:schemeClr val="tx1">
                <a:lumMod val="50000"/>
                <a:alpha val="60000"/>
              </a:schemeClr>
            </a:solidFill>
          </a:ln>
        </p:spPr>
        <p:style>
          <a:lnRef idx="1">
            <a:schemeClr val="accent1"/>
          </a:lnRef>
          <a:fillRef idx="0">
            <a:schemeClr val="accent1"/>
          </a:fillRef>
          <a:effectRef idx="0">
            <a:schemeClr val="accent1"/>
          </a:effectRef>
          <a:fontRef idx="minor">
            <a:schemeClr val="tx1"/>
          </a:fontRef>
        </p:style>
      </p:cxnSp>
      <p:sp>
        <p:nvSpPr>
          <p:cNvPr id="10" name="Date Placeholder 9">
            <a:extLst>
              <a:ext uri="{FF2B5EF4-FFF2-40B4-BE49-F238E27FC236}">
                <a16:creationId xmlns:a16="http://schemas.microsoft.com/office/drawing/2014/main" id="{6CBAF11E-83FD-0A35-2B1B-893C4D55AE9F}"/>
              </a:ext>
            </a:extLst>
          </p:cNvPr>
          <p:cNvSpPr>
            <a:spLocks noGrp="1"/>
          </p:cNvSpPr>
          <p:nvPr>
            <p:ph type="dt" sz="half" idx="14"/>
          </p:nvPr>
        </p:nvSpPr>
        <p:spPr/>
        <p:txBody>
          <a:bodyPr/>
          <a:lstStyle/>
          <a:p>
            <a:fld id="{7DA2CEDE-2AB4-4FB8-9551-E0AA4222B1A3}" type="datetime1">
              <a:rPr lang="en-US" smtClean="0"/>
              <a:t>6/24/2026</a:t>
            </a:fld>
            <a:endParaRPr lang="en-US"/>
          </a:p>
        </p:txBody>
      </p:sp>
      <p:sp>
        <p:nvSpPr>
          <p:cNvPr id="11" name="Footer Placeholder 10">
            <a:extLst>
              <a:ext uri="{FF2B5EF4-FFF2-40B4-BE49-F238E27FC236}">
                <a16:creationId xmlns:a16="http://schemas.microsoft.com/office/drawing/2014/main" id="{2C8F38B5-19FF-BF8F-54FC-894E66C40672}"/>
              </a:ext>
            </a:extLst>
          </p:cNvPr>
          <p:cNvSpPr>
            <a:spLocks noGrp="1"/>
          </p:cNvSpPr>
          <p:nvPr>
            <p:ph type="ftr" sz="quarter" idx="15"/>
          </p:nvPr>
        </p:nvSpPr>
        <p:spPr/>
        <p:txBody>
          <a:bodyPr/>
          <a:lstStyle/>
          <a:p>
            <a:r>
              <a:rPr lang="en-US"/>
              <a:t>Sample Footer Text</a:t>
            </a:r>
          </a:p>
        </p:txBody>
      </p:sp>
      <p:sp>
        <p:nvSpPr>
          <p:cNvPr id="12" name="Slide Number Placeholder 11">
            <a:extLst>
              <a:ext uri="{FF2B5EF4-FFF2-40B4-BE49-F238E27FC236}">
                <a16:creationId xmlns:a16="http://schemas.microsoft.com/office/drawing/2014/main" id="{851EB385-BC70-148F-174E-479BEC0F52E8}"/>
              </a:ext>
            </a:extLst>
          </p:cNvPr>
          <p:cNvSpPr>
            <a:spLocks noGrp="1"/>
          </p:cNvSpPr>
          <p:nvPr>
            <p:ph type="sldNum" sz="quarter" idx="16"/>
          </p:nvPr>
        </p:nvSpPr>
        <p:spPr/>
        <p:txBody>
          <a:bodyPr/>
          <a:lstStyle/>
          <a:p>
            <a:fld id="{5E0677F5-4A8A-4BF1-96BE-3BAE8FBAFE2E}" type="slidenum">
              <a:rPr lang="en-US" smtClean="0"/>
              <a:pPr/>
              <a:t>‹#›</a:t>
            </a:fld>
            <a:endParaRPr lang="en-US"/>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274320" y="1714500"/>
            <a:ext cx="8587285" cy="2625487"/>
          </a:xfrm>
        </p:spPr>
        <p:txBody>
          <a:bodyPr anchor="ctr">
            <a:noAutofit/>
          </a:bodyPr>
          <a:lstStyle>
            <a:lvl1pPr marL="0" indent="0">
              <a:lnSpc>
                <a:spcPct val="100000"/>
              </a:lnSpc>
              <a:buNone/>
              <a:defRPr sz="4400" b="0">
                <a:solidFill>
                  <a:schemeClr val="tx1"/>
                </a:solidFill>
              </a:defRPr>
            </a:lvl1pPr>
            <a:lvl2pPr marL="228600" indent="0">
              <a:lnSpc>
                <a:spcPct val="100000"/>
              </a:lnSpc>
              <a:buNone/>
              <a:defRPr sz="4400" b="0">
                <a:solidFill>
                  <a:schemeClr val="tx1"/>
                </a:solidFill>
              </a:defRPr>
            </a:lvl2pPr>
            <a:lvl3pPr marL="457200" indent="0">
              <a:lnSpc>
                <a:spcPct val="100000"/>
              </a:lnSpc>
              <a:buNone/>
              <a:defRPr sz="4000" b="0">
                <a:solidFill>
                  <a:schemeClr val="tx1"/>
                </a:solidFill>
              </a:defRPr>
            </a:lvl3pPr>
            <a:lvl4pPr marL="685800" indent="0">
              <a:lnSpc>
                <a:spcPct val="100000"/>
              </a:lnSpc>
              <a:buNone/>
              <a:defRPr sz="3600" b="0">
                <a:solidFill>
                  <a:schemeClr val="tx1"/>
                </a:solidFill>
              </a:defRPr>
            </a:lvl4pPr>
            <a:lvl5pPr marL="914400" indent="0">
              <a:lnSpc>
                <a:spcPct val="100000"/>
              </a:lnSpc>
              <a:buNone/>
              <a:defRPr sz="3200" b="0">
                <a:solidFill>
                  <a:schemeClr val="tx1"/>
                </a:solidFill>
              </a:defRPr>
            </a:lvl5pPr>
          </a:lstStyle>
          <a:p>
            <a:pPr lvl="0"/>
            <a:r>
              <a:rPr lang="en-US"/>
              <a:t>Click to add Quote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54061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onclus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301752" y="762000"/>
            <a:ext cx="7012885" cy="1381432"/>
          </a:xfrm>
        </p:spPr>
        <p:txBody>
          <a:bodyPr anchor="t">
            <a:noAutofit/>
          </a:bodyPr>
          <a:lstStyle>
            <a:lvl1pPr>
              <a:defRPr sz="4400">
                <a:solidFill>
                  <a:schemeClr val="tx1"/>
                </a:solidFill>
              </a:defRPr>
            </a:lvl1pPr>
          </a:lstStyle>
          <a:p>
            <a:r>
              <a:rPr lang="en-US"/>
              <a:t>Click to edit Master title style</a:t>
            </a:r>
          </a:p>
        </p:txBody>
      </p:sp>
      <p:sp>
        <p:nvSpPr>
          <p:cNvPr id="4" name="Date Placeholder 3">
            <a:extLst>
              <a:ext uri="{FF2B5EF4-FFF2-40B4-BE49-F238E27FC236}">
                <a16:creationId xmlns:a16="http://schemas.microsoft.com/office/drawing/2014/main" id="{5C52CF0D-DCF6-2401-8AD6-ED12BCF0D0F7}"/>
              </a:ext>
            </a:extLst>
          </p:cNvPr>
          <p:cNvSpPr>
            <a:spLocks noGrp="1"/>
          </p:cNvSpPr>
          <p:nvPr>
            <p:ph type="dt" sz="half" idx="14"/>
          </p:nvPr>
        </p:nvSpPr>
        <p:spPr/>
        <p:txBody>
          <a:bodyPr/>
          <a:lstStyle/>
          <a:p>
            <a:fld id="{1B1491A9-BF26-4517-AB22-6183D453A902}" type="datetime1">
              <a:rPr lang="en-US" smtClean="0"/>
              <a:t>6/24/2026</a:t>
            </a:fld>
            <a:endParaRPr lang="en-US"/>
          </a:p>
        </p:txBody>
      </p:sp>
      <p:sp>
        <p:nvSpPr>
          <p:cNvPr id="5" name="Footer Placeholder 4">
            <a:extLst>
              <a:ext uri="{FF2B5EF4-FFF2-40B4-BE49-F238E27FC236}">
                <a16:creationId xmlns:a16="http://schemas.microsoft.com/office/drawing/2014/main" id="{A67F5585-231E-4B46-143C-086AE5C56D2F}"/>
              </a:ext>
            </a:extLst>
          </p:cNvPr>
          <p:cNvSpPr>
            <a:spLocks noGrp="1"/>
          </p:cNvSpPr>
          <p:nvPr>
            <p:ph type="ftr" sz="quarter" idx="15"/>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90CE8D9E-59BD-DBC5-F43C-8A6A21AE2F10}"/>
              </a:ext>
            </a:extLst>
          </p:cNvPr>
          <p:cNvSpPr>
            <a:spLocks noGrp="1"/>
          </p:cNvSpPr>
          <p:nvPr>
            <p:ph type="sldNum" sz="quarter" idx="16"/>
          </p:nvPr>
        </p:nvSpPr>
        <p:spPr/>
        <p:txBody>
          <a:bodyPr/>
          <a:lstStyle/>
          <a:p>
            <a:fld id="{5E0677F5-4A8A-4BF1-96BE-3BAE8FBAFE2E}" type="slidenum">
              <a:rPr lang="en-US" smtClean="0"/>
              <a:t>‹#›</a:t>
            </a:fld>
            <a:endParaRPr lang="en-US"/>
          </a:p>
        </p:txBody>
      </p:sp>
      <p:cxnSp>
        <p:nvCxnSpPr>
          <p:cNvPr id="3" name="Straight Connector 2">
            <a:extLst>
              <a:ext uri="{FF2B5EF4-FFF2-40B4-BE49-F238E27FC236}">
                <a16:creationId xmlns:a16="http://schemas.microsoft.com/office/drawing/2014/main" id="{9ABA73FC-7BD1-70E0-E0BB-062C0B9E495C}"/>
              </a:ext>
            </a:extLst>
          </p:cNvPr>
          <p:cNvCxnSpPr>
            <a:cxnSpLocks/>
          </p:cNvCxnSpPr>
          <p:nvPr/>
        </p:nvCxnSpPr>
        <p:spPr>
          <a:xfrm flipH="1">
            <a:off x="394716" y="3032970"/>
            <a:ext cx="11402568" cy="0"/>
          </a:xfrm>
          <a:prstGeom prst="line">
            <a:avLst/>
          </a:prstGeom>
          <a:ln w="6350">
            <a:solidFill>
              <a:schemeClr val="tx1">
                <a:lumMod val="50000"/>
                <a:alpha val="60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DE12F779-E4E9-1000-6D97-63D7AD0CD426}"/>
              </a:ext>
            </a:extLst>
          </p:cNvPr>
          <p:cNvSpPr/>
          <p:nvPr/>
        </p:nvSpPr>
        <p:spPr>
          <a:xfrm rot="5400000" flipH="1">
            <a:off x="4765041" y="-568961"/>
            <a:ext cx="2661919" cy="12192002"/>
          </a:xfrm>
          <a:prstGeom prst="rect">
            <a:avLst/>
          </a:prstGeom>
          <a:gradFill>
            <a:gsLst>
              <a:gs pos="51000">
                <a:schemeClr val="bg2">
                  <a:alpha val="0"/>
                </a:schemeClr>
              </a:gs>
              <a:gs pos="98276">
                <a:schemeClr val="tx2"/>
              </a:gs>
              <a:gs pos="85000">
                <a:schemeClr val="accent1">
                  <a:alpha val="85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11177CF-A7A2-912C-416D-E7E03D2C5291}"/>
              </a:ext>
            </a:extLst>
          </p:cNvPr>
          <p:cNvSpPr/>
          <p:nvPr/>
        </p:nvSpPr>
        <p:spPr>
          <a:xfrm rot="5400000" flipH="1">
            <a:off x="4516120" y="-817882"/>
            <a:ext cx="3159760" cy="12192003"/>
          </a:xfrm>
          <a:prstGeom prst="rect">
            <a:avLst/>
          </a:prstGeom>
          <a:gradFill>
            <a:gsLst>
              <a:gs pos="62000">
                <a:schemeClr val="bg2">
                  <a:alpha val="0"/>
                </a:schemeClr>
              </a:gs>
              <a:gs pos="98276">
                <a:schemeClr val="accent5"/>
              </a:gs>
              <a:gs pos="88000">
                <a:schemeClr val="accent3">
                  <a:alpha val="49000"/>
                </a:schemeClr>
              </a:gs>
            </a:gsLst>
            <a:lin ang="103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503230" y="3429000"/>
            <a:ext cx="11171699" cy="2465612"/>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63728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onclusion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A3CA1D0-5ABF-E529-5411-F834222E48FC}"/>
              </a:ext>
            </a:extLst>
          </p:cNvPr>
          <p:cNvSpPr/>
          <p:nvPr/>
        </p:nvSpPr>
        <p:spPr>
          <a:xfrm rot="5400000">
            <a:off x="5020923" y="-2430130"/>
            <a:ext cx="1825034" cy="11866880"/>
          </a:xfrm>
          <a:prstGeom prst="rect">
            <a:avLst/>
          </a:prstGeom>
          <a:gradFill>
            <a:gsLst>
              <a:gs pos="41000">
                <a:schemeClr val="bg1">
                  <a:alpha val="0"/>
                </a:schemeClr>
              </a:gs>
              <a:gs pos="85612">
                <a:schemeClr val="accent4">
                  <a:alpha val="78000"/>
                </a:schemeClr>
              </a:gs>
              <a:gs pos="100000">
                <a:schemeClr val="accent6"/>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40F5D87-BF9C-3DAE-D977-87A4FA7749F4}"/>
              </a:ext>
            </a:extLst>
          </p:cNvPr>
          <p:cNvSpPr/>
          <p:nvPr/>
        </p:nvSpPr>
        <p:spPr>
          <a:xfrm rot="10800000" flipH="1">
            <a:off x="0" y="2590790"/>
            <a:ext cx="12192000" cy="1825033"/>
          </a:xfrm>
          <a:prstGeom prst="rect">
            <a:avLst/>
          </a:prstGeom>
          <a:gradFill>
            <a:gsLst>
              <a:gs pos="68000">
                <a:schemeClr val="bg2">
                  <a:alpha val="0"/>
                </a:schemeClr>
              </a:gs>
              <a:gs pos="98851">
                <a:schemeClr val="accent5">
                  <a:lumMod val="60000"/>
                  <a:lumOff val="40000"/>
                </a:schemeClr>
              </a:gs>
              <a:gs pos="89000">
                <a:schemeClr val="accent3">
                  <a:lumMod val="60000"/>
                  <a:lumOff val="40000"/>
                  <a:alpha val="35000"/>
                </a:schemeClr>
              </a:gs>
            </a:gsLst>
            <a:lin ang="5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301752" y="762000"/>
            <a:ext cx="6095999" cy="1454506"/>
          </a:xfrm>
        </p:spPr>
        <p:txBody>
          <a:bodyPr anchor="t">
            <a:normAutofit/>
          </a:bodyPr>
          <a:lstStyle>
            <a:lvl1pPr>
              <a:defRPr sz="5400">
                <a:solidFill>
                  <a:schemeClr val="tx1"/>
                </a:solidFill>
              </a:defRPr>
            </a:lvl1pPr>
          </a:lstStyle>
          <a:p>
            <a:r>
              <a:rPr lang="en-US"/>
              <a:t>Click to edit Master title style</a:t>
            </a:r>
          </a:p>
        </p:txBody>
      </p:sp>
      <p:sp>
        <p:nvSpPr>
          <p:cNvPr id="3" name="Date Placeholder 2">
            <a:extLst>
              <a:ext uri="{FF2B5EF4-FFF2-40B4-BE49-F238E27FC236}">
                <a16:creationId xmlns:a16="http://schemas.microsoft.com/office/drawing/2014/main" id="{7CAECC89-C65D-CAD6-3F7F-24F67D81DCF1}"/>
              </a:ext>
            </a:extLst>
          </p:cNvPr>
          <p:cNvSpPr>
            <a:spLocks noGrp="1"/>
          </p:cNvSpPr>
          <p:nvPr>
            <p:ph type="dt" sz="half" idx="15"/>
          </p:nvPr>
        </p:nvSpPr>
        <p:spPr/>
        <p:txBody>
          <a:bodyPr/>
          <a:lstStyle/>
          <a:p>
            <a:fld id="{3A5024DF-23AF-419A-978A-28215FBF1E37}" type="datetime1">
              <a:rPr lang="en-US" smtClean="0"/>
              <a:t>6/24/2026</a:t>
            </a:fld>
            <a:endParaRPr lang="en-US"/>
          </a:p>
        </p:txBody>
      </p:sp>
      <p:sp>
        <p:nvSpPr>
          <p:cNvPr id="8" name="Footer Placeholder 7">
            <a:extLst>
              <a:ext uri="{FF2B5EF4-FFF2-40B4-BE49-F238E27FC236}">
                <a16:creationId xmlns:a16="http://schemas.microsoft.com/office/drawing/2014/main" id="{F664FAF8-D2CD-617D-EEE4-AFE7E979984A}"/>
              </a:ext>
            </a:extLst>
          </p:cNvPr>
          <p:cNvSpPr>
            <a:spLocks noGrp="1"/>
          </p:cNvSpPr>
          <p:nvPr>
            <p:ph type="ftr" sz="quarter" idx="16"/>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B0DB779D-8A81-935C-F850-6C0DCAD5E6D1}"/>
              </a:ext>
            </a:extLst>
          </p:cNvPr>
          <p:cNvSpPr>
            <a:spLocks noGrp="1"/>
          </p:cNvSpPr>
          <p:nvPr>
            <p:ph type="sldNum" sz="quarter" idx="17"/>
          </p:nvPr>
        </p:nvSpPr>
        <p:spPr/>
        <p:txBody>
          <a:bodyPr/>
          <a:lstStyle/>
          <a:p>
            <a:fld id="{5E0677F5-4A8A-4BF1-96BE-3BAE8FBAFE2E}" type="slidenum">
              <a:rPr lang="en-US" smtClean="0"/>
              <a:t>‹#›</a:t>
            </a:fld>
            <a:endParaRPr lang="en-US"/>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7620000" y="3337560"/>
            <a:ext cx="3595171" cy="2828581"/>
          </a:xfrm>
        </p:spPr>
        <p:txBody>
          <a:bodyPr vert="horz" lIns="91440" tIns="45720" rIns="91440" bIns="45720" rtlCol="0">
            <a:normAutofit/>
          </a:bodyPr>
          <a:lstStyle>
            <a:lvl1pPr marL="0" indent="0">
              <a:buNone/>
              <a:defRPr lang="en-US" sz="1800" dirty="0"/>
            </a:lvl1pPr>
            <a:lvl2pPr marL="228600" indent="0">
              <a:buNone/>
              <a:defRPr lang="en-US" sz="1400" dirty="0"/>
            </a:lvl2pPr>
            <a:lvl3pPr marL="457200" indent="0">
              <a:buNone/>
              <a:defRPr lang="en-US" sz="1200" dirty="0"/>
            </a:lvl3pPr>
            <a:lvl4pPr marL="685800" indent="0">
              <a:buNone/>
              <a:defRPr lang="en-US" sz="1100" dirty="0"/>
            </a:lvl4pPr>
            <a:lvl5pPr marL="914400" indent="0">
              <a:buNone/>
              <a:defRPr lang="en-US" sz="105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51950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Conclusion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301752" y="983230"/>
            <a:ext cx="9830017" cy="877376"/>
          </a:xfrm>
        </p:spPr>
        <p:txBody>
          <a:bodyPr anchor="t">
            <a:normAutofit/>
          </a:bodyPr>
          <a:lstStyle>
            <a:lvl1pPr>
              <a:defRPr sz="5000">
                <a:solidFill>
                  <a:schemeClr val="tx1"/>
                </a:solidFill>
              </a:defRPr>
            </a:lvl1pPr>
          </a:lstStyle>
          <a:p>
            <a:r>
              <a:rPr lang="en-US"/>
              <a:t>Click to edit Master title style</a:t>
            </a:r>
          </a:p>
        </p:txBody>
      </p:sp>
      <p:sp>
        <p:nvSpPr>
          <p:cNvPr id="3" name="Date Placeholder 2">
            <a:extLst>
              <a:ext uri="{FF2B5EF4-FFF2-40B4-BE49-F238E27FC236}">
                <a16:creationId xmlns:a16="http://schemas.microsoft.com/office/drawing/2014/main" id="{7CAECC89-C65D-CAD6-3F7F-24F67D81DCF1}"/>
              </a:ext>
            </a:extLst>
          </p:cNvPr>
          <p:cNvSpPr>
            <a:spLocks noGrp="1"/>
          </p:cNvSpPr>
          <p:nvPr>
            <p:ph type="dt" sz="half" idx="15"/>
          </p:nvPr>
        </p:nvSpPr>
        <p:spPr/>
        <p:txBody>
          <a:bodyPr/>
          <a:lstStyle/>
          <a:p>
            <a:fld id="{9CF24436-170D-487D-ADBB-C24D74D1C150}" type="datetime1">
              <a:rPr lang="en-US" smtClean="0"/>
              <a:t>6/24/2026</a:t>
            </a:fld>
            <a:endParaRPr lang="en-US"/>
          </a:p>
        </p:txBody>
      </p:sp>
      <p:sp>
        <p:nvSpPr>
          <p:cNvPr id="8" name="Footer Placeholder 7">
            <a:extLst>
              <a:ext uri="{FF2B5EF4-FFF2-40B4-BE49-F238E27FC236}">
                <a16:creationId xmlns:a16="http://schemas.microsoft.com/office/drawing/2014/main" id="{F664FAF8-D2CD-617D-EEE4-AFE7E979984A}"/>
              </a:ext>
            </a:extLst>
          </p:cNvPr>
          <p:cNvSpPr>
            <a:spLocks noGrp="1"/>
          </p:cNvSpPr>
          <p:nvPr>
            <p:ph type="ftr" sz="quarter" idx="16"/>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B0DB779D-8A81-935C-F850-6C0DCAD5E6D1}"/>
              </a:ext>
            </a:extLst>
          </p:cNvPr>
          <p:cNvSpPr>
            <a:spLocks noGrp="1"/>
          </p:cNvSpPr>
          <p:nvPr>
            <p:ph type="sldNum" sz="quarter" idx="17"/>
          </p:nvPr>
        </p:nvSpPr>
        <p:spPr/>
        <p:txBody>
          <a:bodyPr/>
          <a:lstStyle/>
          <a:p>
            <a:fld id="{5E0677F5-4A8A-4BF1-96BE-3BAE8FBAFE2E}" type="slidenum">
              <a:rPr lang="en-US" smtClean="0"/>
              <a:t>‹#›</a:t>
            </a:fld>
            <a:endParaRPr lang="en-US"/>
          </a:p>
        </p:txBody>
      </p:sp>
      <p:sp>
        <p:nvSpPr>
          <p:cNvPr id="4" name="Rectangle 3">
            <a:extLst>
              <a:ext uri="{FF2B5EF4-FFF2-40B4-BE49-F238E27FC236}">
                <a16:creationId xmlns:a16="http://schemas.microsoft.com/office/drawing/2014/main" id="{D69261CB-4EFB-BCD1-842F-3895D3F35D6A}"/>
              </a:ext>
            </a:extLst>
          </p:cNvPr>
          <p:cNvSpPr/>
          <p:nvPr/>
        </p:nvSpPr>
        <p:spPr>
          <a:xfrm rot="10800000">
            <a:off x="0" y="2221515"/>
            <a:ext cx="12192000" cy="1825033"/>
          </a:xfrm>
          <a:prstGeom prst="rect">
            <a:avLst/>
          </a:prstGeom>
          <a:gradFill>
            <a:gsLst>
              <a:gs pos="63000">
                <a:schemeClr val="bg2">
                  <a:alpha val="0"/>
                </a:schemeClr>
              </a:gs>
              <a:gs pos="100000">
                <a:schemeClr val="accent1"/>
              </a:gs>
            </a:gsLst>
            <a:lin ang="5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11813EA-BFDF-185B-80F0-B1786A1A10E5}"/>
              </a:ext>
            </a:extLst>
          </p:cNvPr>
          <p:cNvSpPr/>
          <p:nvPr/>
        </p:nvSpPr>
        <p:spPr>
          <a:xfrm rot="16200000" flipH="1">
            <a:off x="7850483" y="-294964"/>
            <a:ext cx="1825034" cy="6858000"/>
          </a:xfrm>
          <a:prstGeom prst="rect">
            <a:avLst/>
          </a:prstGeom>
          <a:gradFill>
            <a:gsLst>
              <a:gs pos="56000">
                <a:schemeClr val="bg1">
                  <a:alpha val="0"/>
                </a:schemeClr>
              </a:gs>
              <a:gs pos="100000">
                <a:schemeClr val="accent3"/>
              </a:gs>
            </a:gsLst>
            <a:lin ang="9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3241964" y="3429000"/>
            <a:ext cx="8226135" cy="2434712"/>
          </a:xfrm>
        </p:spPr>
        <p:txBody>
          <a:bodyPr vert="horz" lIns="91440" tIns="45720" rIns="91440" bIns="45720" rtlCol="0">
            <a:normAutofit/>
          </a:bodyPr>
          <a:lstStyle>
            <a:lvl1pPr marL="0" indent="0">
              <a:buNone/>
              <a:defRPr lang="en-US" sz="1600" dirty="0"/>
            </a:lvl1pPr>
            <a:lvl2pPr marL="228600" indent="0">
              <a:buNone/>
              <a:defRPr lang="en-US" sz="1200" dirty="0"/>
            </a:lvl2pPr>
            <a:lvl3pPr marL="457200" indent="0">
              <a:buNone/>
              <a:defRPr lang="en-US" sz="1100" dirty="0"/>
            </a:lvl3pPr>
            <a:lvl4pPr marL="685800" indent="0">
              <a:buNone/>
              <a:defRPr lang="en-US" sz="1050" dirty="0"/>
            </a:lvl4pPr>
            <a:lvl5pPr marL="914400" indent="0">
              <a:buNone/>
              <a:defRPr lang="en-US" sz="10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29346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01752" y="731520"/>
            <a:ext cx="10858500" cy="692389"/>
          </a:xfrm>
        </p:spPr>
        <p:txBody>
          <a:bodyPr/>
          <a:lstStyle>
            <a:lvl1pPr>
              <a:defRPr>
                <a:solidFill>
                  <a:schemeClr val="tx1"/>
                </a:solidFill>
              </a:defRPr>
            </a:lvl1pPr>
          </a:lstStyle>
          <a:p>
            <a:r>
              <a:rPr lang="en-US"/>
              <a:t>Click to edit Master title style</a:t>
            </a:r>
          </a:p>
        </p:txBody>
      </p:sp>
      <p:sp>
        <p:nvSpPr>
          <p:cNvPr id="3" name="Date Placeholder 2">
            <a:extLst>
              <a:ext uri="{FF2B5EF4-FFF2-40B4-BE49-F238E27FC236}">
                <a16:creationId xmlns:a16="http://schemas.microsoft.com/office/drawing/2014/main" id="{EC2184DE-1D38-B3AE-D560-557B3726B547}"/>
              </a:ext>
            </a:extLst>
          </p:cNvPr>
          <p:cNvSpPr>
            <a:spLocks noGrp="1"/>
          </p:cNvSpPr>
          <p:nvPr>
            <p:ph type="dt" sz="half" idx="15"/>
          </p:nvPr>
        </p:nvSpPr>
        <p:spPr/>
        <p:txBody>
          <a:bodyPr/>
          <a:lstStyle/>
          <a:p>
            <a:fld id="{7B01CFC0-D171-4F9D-A610-2F47C1080058}" type="datetime1">
              <a:rPr lang="en-US" smtClean="0"/>
              <a:t>6/24/2026</a:t>
            </a:fld>
            <a:endParaRPr lang="en-US"/>
          </a:p>
        </p:txBody>
      </p:sp>
      <p:sp>
        <p:nvSpPr>
          <p:cNvPr id="4" name="Footer Placeholder 3">
            <a:extLst>
              <a:ext uri="{FF2B5EF4-FFF2-40B4-BE49-F238E27FC236}">
                <a16:creationId xmlns:a16="http://schemas.microsoft.com/office/drawing/2014/main" id="{392A082C-5D4A-4A20-87E3-9906B5F3BAF4}"/>
              </a:ext>
            </a:extLst>
          </p:cNvPr>
          <p:cNvSpPr>
            <a:spLocks noGrp="1"/>
          </p:cNvSpPr>
          <p:nvPr>
            <p:ph type="ftr" sz="quarter" idx="16"/>
          </p:nvPr>
        </p:nvSpPr>
        <p:spPr/>
        <p:txBody>
          <a:bodyPr/>
          <a:lstStyle/>
          <a:p>
            <a:r>
              <a:rPr lang="en-US"/>
              <a:t>Sample Footer Text</a:t>
            </a:r>
          </a:p>
        </p:txBody>
      </p:sp>
      <p:sp>
        <p:nvSpPr>
          <p:cNvPr id="8" name="Slide Number Placeholder 7">
            <a:extLst>
              <a:ext uri="{FF2B5EF4-FFF2-40B4-BE49-F238E27FC236}">
                <a16:creationId xmlns:a16="http://schemas.microsoft.com/office/drawing/2014/main" id="{AD66BE47-AC20-1061-07AD-89A41D02F482}"/>
              </a:ext>
            </a:extLst>
          </p:cNvPr>
          <p:cNvSpPr>
            <a:spLocks noGrp="1"/>
          </p:cNvSpPr>
          <p:nvPr>
            <p:ph type="sldNum" sz="quarter" idx="17"/>
          </p:nvPr>
        </p:nvSpPr>
        <p:spPr/>
        <p:txBody>
          <a:bodyPr/>
          <a:lstStyle/>
          <a:p>
            <a:fld id="{5E0677F5-4A8A-4BF1-96BE-3BAE8FBAFE2E}" type="slidenum">
              <a:rPr lang="en-US" smtClean="0"/>
              <a:t>‹#›</a:t>
            </a:fld>
            <a:endParaRPr lang="en-US"/>
          </a:p>
        </p:txBody>
      </p:sp>
      <p:sp>
        <p:nvSpPr>
          <p:cNvPr id="7" name="Content Placeholder 6">
            <a:extLst>
              <a:ext uri="{FF2B5EF4-FFF2-40B4-BE49-F238E27FC236}">
                <a16:creationId xmlns:a16="http://schemas.microsoft.com/office/drawing/2014/main" id="{80A35E0D-62A8-3554-9B0A-F98F410BA73C}"/>
              </a:ext>
            </a:extLst>
          </p:cNvPr>
          <p:cNvSpPr>
            <a:spLocks noGrp="1"/>
          </p:cNvSpPr>
          <p:nvPr>
            <p:ph sz="quarter" idx="18"/>
          </p:nvPr>
        </p:nvSpPr>
        <p:spPr>
          <a:xfrm>
            <a:off x="301625" y="1806575"/>
            <a:ext cx="5165725" cy="458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6">
            <a:extLst>
              <a:ext uri="{FF2B5EF4-FFF2-40B4-BE49-F238E27FC236}">
                <a16:creationId xmlns:a16="http://schemas.microsoft.com/office/drawing/2014/main" id="{59B3B287-1823-BE94-2755-A041E87636AD}"/>
              </a:ext>
            </a:extLst>
          </p:cNvPr>
          <p:cNvSpPr>
            <a:spLocks noGrp="1"/>
          </p:cNvSpPr>
          <p:nvPr>
            <p:ph sz="quarter" idx="19"/>
          </p:nvPr>
        </p:nvSpPr>
        <p:spPr>
          <a:xfrm>
            <a:off x="6723891" y="1806575"/>
            <a:ext cx="4991100" cy="458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3AFB33C1-66E4-5420-EAC7-ECB72519298E}"/>
              </a:ext>
            </a:extLst>
          </p:cNvPr>
          <p:cNvCxnSpPr>
            <a:cxnSpLocks/>
          </p:cNvCxnSpPr>
          <p:nvPr/>
        </p:nvCxnSpPr>
        <p:spPr>
          <a:xfrm flipH="1">
            <a:off x="394716" y="1584960"/>
            <a:ext cx="11402568" cy="0"/>
          </a:xfrm>
          <a:prstGeom prst="line">
            <a:avLst/>
          </a:prstGeom>
          <a:ln w="6350">
            <a:solidFill>
              <a:schemeClr val="tx1">
                <a:lumMod val="50000"/>
                <a:alpha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1462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6AE5CFF-8C53-04B8-D45D-5572C54FE40F}"/>
              </a:ext>
            </a:extLst>
          </p:cNvPr>
          <p:cNvSpPr/>
          <p:nvPr/>
        </p:nvSpPr>
        <p:spPr>
          <a:xfrm flipV="1">
            <a:off x="0" y="0"/>
            <a:ext cx="12191999" cy="1337733"/>
          </a:xfrm>
          <a:prstGeom prst="rect">
            <a:avLst/>
          </a:prstGeom>
          <a:gradFill>
            <a:gsLst>
              <a:gs pos="51000">
                <a:schemeClr val="accent2">
                  <a:lumMod val="50000"/>
                  <a:alpha val="0"/>
                </a:schemeClr>
              </a:gs>
              <a:gs pos="100000">
                <a:schemeClr val="accent1">
                  <a:alpha val="40000"/>
                </a:schemeClr>
              </a:gs>
            </a:gsLst>
            <a:lin ang="57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301752" y="731520"/>
            <a:ext cx="11585448" cy="662062"/>
          </a:xfrm>
        </p:spPr>
        <p:txBody>
          <a:bodyPr/>
          <a:lstStyle>
            <a:lvl1pPr>
              <a:defRPr>
                <a:solidFill>
                  <a:schemeClr val="tx1"/>
                </a:solidFill>
              </a:defRPr>
            </a:lvl1pPr>
          </a:lstStyle>
          <a:p>
            <a:r>
              <a:rPr lang="en-US"/>
              <a:t>Click to edit Master title style</a:t>
            </a:r>
          </a:p>
        </p:txBody>
      </p:sp>
      <p:sp>
        <p:nvSpPr>
          <p:cNvPr id="15" name="Date Placeholder 14">
            <a:extLst>
              <a:ext uri="{FF2B5EF4-FFF2-40B4-BE49-F238E27FC236}">
                <a16:creationId xmlns:a16="http://schemas.microsoft.com/office/drawing/2014/main" id="{705EA491-E08A-48B5-7211-33514A94530C}"/>
              </a:ext>
            </a:extLst>
          </p:cNvPr>
          <p:cNvSpPr>
            <a:spLocks noGrp="1"/>
          </p:cNvSpPr>
          <p:nvPr>
            <p:ph type="dt" sz="half" idx="15"/>
          </p:nvPr>
        </p:nvSpPr>
        <p:spPr/>
        <p:txBody>
          <a:bodyPr/>
          <a:lstStyle/>
          <a:p>
            <a:fld id="{7DA2CEDE-2AB4-4FB8-9551-E0AA4222B1A3}" type="datetime1">
              <a:rPr lang="en-US" smtClean="0"/>
              <a:t>6/24/2026</a:t>
            </a:fld>
            <a:endParaRPr lang="en-US"/>
          </a:p>
        </p:txBody>
      </p:sp>
      <p:sp>
        <p:nvSpPr>
          <p:cNvPr id="16" name="Footer Placeholder 15">
            <a:extLst>
              <a:ext uri="{FF2B5EF4-FFF2-40B4-BE49-F238E27FC236}">
                <a16:creationId xmlns:a16="http://schemas.microsoft.com/office/drawing/2014/main" id="{259980DF-BFB1-0E16-FE9E-D2D30ED180E7}"/>
              </a:ext>
            </a:extLst>
          </p:cNvPr>
          <p:cNvSpPr>
            <a:spLocks noGrp="1"/>
          </p:cNvSpPr>
          <p:nvPr>
            <p:ph type="ftr" sz="quarter" idx="16"/>
          </p:nvPr>
        </p:nvSpPr>
        <p:spPr/>
        <p:txBody>
          <a:bodyPr/>
          <a:lstStyle/>
          <a:p>
            <a:r>
              <a:rPr lang="en-US"/>
              <a:t>Sample Footer Text</a:t>
            </a:r>
          </a:p>
        </p:txBody>
      </p:sp>
      <p:sp>
        <p:nvSpPr>
          <p:cNvPr id="17" name="Slide Number Placeholder 16">
            <a:extLst>
              <a:ext uri="{FF2B5EF4-FFF2-40B4-BE49-F238E27FC236}">
                <a16:creationId xmlns:a16="http://schemas.microsoft.com/office/drawing/2014/main" id="{6EA97154-58A7-DD75-CD73-93F442F34125}"/>
              </a:ext>
            </a:extLst>
          </p:cNvPr>
          <p:cNvSpPr>
            <a:spLocks noGrp="1"/>
          </p:cNvSpPr>
          <p:nvPr>
            <p:ph type="sldNum" sz="quarter" idx="17"/>
          </p:nvPr>
        </p:nvSpPr>
        <p:spPr/>
        <p:txBody>
          <a:bodyPr/>
          <a:lstStyle/>
          <a:p>
            <a:fld id="{5E0677F5-4A8A-4BF1-96BE-3BAE8FBAFE2E}" type="slidenum">
              <a:rPr lang="en-US" smtClean="0"/>
              <a:pPr/>
              <a:t>‹#›</a:t>
            </a:fld>
            <a:endParaRPr lang="en-US"/>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301752" y="1775779"/>
            <a:ext cx="5166360" cy="640080"/>
          </a:xfrm>
        </p:spPr>
        <p:txBody>
          <a:bodyPr anchor="ctr" anchorCtr="0">
            <a:normAutofit/>
          </a:bodyPr>
          <a:lstStyle>
            <a:lvl1pPr marL="0" indent="0">
              <a:lnSpc>
                <a:spcPct val="90000"/>
              </a:lnSpc>
              <a:buNone/>
              <a:defRPr sz="16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6">
            <a:extLst>
              <a:ext uri="{FF2B5EF4-FFF2-40B4-BE49-F238E27FC236}">
                <a16:creationId xmlns:a16="http://schemas.microsoft.com/office/drawing/2014/main" id="{13701989-F794-F145-FEEE-631718E4D69C}"/>
              </a:ext>
            </a:extLst>
          </p:cNvPr>
          <p:cNvSpPr>
            <a:spLocks noGrp="1"/>
          </p:cNvSpPr>
          <p:nvPr>
            <p:ph sz="quarter" idx="18"/>
          </p:nvPr>
        </p:nvSpPr>
        <p:spPr>
          <a:xfrm>
            <a:off x="301625" y="2492481"/>
            <a:ext cx="5165725" cy="39003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720840" y="1775777"/>
            <a:ext cx="5166360" cy="640080"/>
          </a:xfrm>
        </p:spPr>
        <p:txBody>
          <a:bodyPr anchor="ctr" anchorCtr="0">
            <a:normAutofit/>
          </a:bodyPr>
          <a:lstStyle>
            <a:lvl1pPr marL="0" indent="0">
              <a:lnSpc>
                <a:spcPct val="90000"/>
              </a:lnSpc>
              <a:buNone/>
              <a:defRPr sz="16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6">
            <a:extLst>
              <a:ext uri="{FF2B5EF4-FFF2-40B4-BE49-F238E27FC236}">
                <a16:creationId xmlns:a16="http://schemas.microsoft.com/office/drawing/2014/main" id="{A3BB3E04-BBB2-1EB1-AF01-EFE05E004270}"/>
              </a:ext>
            </a:extLst>
          </p:cNvPr>
          <p:cNvSpPr>
            <a:spLocks noGrp="1"/>
          </p:cNvSpPr>
          <p:nvPr>
            <p:ph sz="quarter" idx="19"/>
          </p:nvPr>
        </p:nvSpPr>
        <p:spPr>
          <a:xfrm>
            <a:off x="6723890" y="2492481"/>
            <a:ext cx="5181907" cy="39003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B692CF81-A7A7-1362-125E-EEC5C8BD16E7}"/>
              </a:ext>
            </a:extLst>
          </p:cNvPr>
          <p:cNvCxnSpPr>
            <a:cxnSpLocks/>
          </p:cNvCxnSpPr>
          <p:nvPr/>
        </p:nvCxnSpPr>
        <p:spPr>
          <a:xfrm flipH="1">
            <a:off x="394716" y="1579934"/>
            <a:ext cx="11402568" cy="0"/>
          </a:xfrm>
          <a:prstGeom prst="line">
            <a:avLst/>
          </a:prstGeom>
          <a:ln w="6350">
            <a:solidFill>
              <a:schemeClr val="tx1">
                <a:lumMod val="50000"/>
                <a:alpha val="6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11E71789-6ED9-AA74-B78C-05CAF80B5536}"/>
              </a:ext>
            </a:extLst>
          </p:cNvPr>
          <p:cNvSpPr/>
          <p:nvPr userDrawn="1"/>
        </p:nvSpPr>
        <p:spPr>
          <a:xfrm flipV="1">
            <a:off x="0" y="0"/>
            <a:ext cx="12191999" cy="1337733"/>
          </a:xfrm>
          <a:prstGeom prst="rect">
            <a:avLst/>
          </a:prstGeom>
          <a:gradFill>
            <a:gsLst>
              <a:gs pos="51000">
                <a:schemeClr val="accent2">
                  <a:lumMod val="50000"/>
                  <a:alpha val="0"/>
                </a:schemeClr>
              </a:gs>
              <a:gs pos="100000">
                <a:schemeClr val="accent1">
                  <a:alpha val="40000"/>
                </a:schemeClr>
              </a:gs>
            </a:gsLst>
            <a:lin ang="57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42447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a:xfrm>
            <a:off x="301752" y="1005840"/>
            <a:ext cx="9906000" cy="801042"/>
          </a:xfrm>
        </p:spPr>
        <p:txBody>
          <a:bodyPr anchor="t"/>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16C42483-B3E3-4399-B6B2-4B1D067F8CE5}" type="datetime1">
              <a:rPr lang="en-US" smtClean="0"/>
              <a:t>6/24/2026</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5E0677F5-4A8A-4BF1-96BE-3BAE8FBAFE2E}" type="slidenum">
              <a:rPr lang="en-US" smtClean="0"/>
              <a:t>‹#›</a:t>
            </a:fld>
            <a:endParaRPr lang="en-US"/>
          </a:p>
        </p:txBody>
      </p:sp>
    </p:spTree>
    <p:extLst>
      <p:ext uri="{BB962C8B-B14F-4D97-AF65-F5344CB8AC3E}">
        <p14:creationId xmlns:p14="http://schemas.microsoft.com/office/powerpoint/2010/main" val="15955974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9A36574F-2CAD-411B-9EF3-12D0DF2C09EB}" type="datetime1">
              <a:rPr lang="en-US" smtClean="0"/>
              <a:t>6/24/2026</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5E0677F5-4A8A-4BF1-96BE-3BAE8FBAFE2E}" type="slidenum">
              <a:rPr lang="en-US" smtClean="0"/>
              <a:t>‹#›</a:t>
            </a:fld>
            <a:endParaRPr lang="en-US"/>
          </a:p>
        </p:txBody>
      </p:sp>
    </p:spTree>
    <p:extLst>
      <p:ext uri="{BB962C8B-B14F-4D97-AF65-F5344CB8AC3E}">
        <p14:creationId xmlns:p14="http://schemas.microsoft.com/office/powerpoint/2010/main" val="16810391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301752" y="1124712"/>
            <a:ext cx="3543299" cy="1627415"/>
          </a:xfrm>
        </p:spPr>
        <p:txBody>
          <a:bodyPr anchor="t">
            <a:normAutofit/>
          </a:bodyPr>
          <a:lstStyle>
            <a:lvl1pPr>
              <a:defRPr sz="3200"/>
            </a:lvl1pPr>
          </a:lstStyle>
          <a:p>
            <a:r>
              <a:rPr lang="en-US"/>
              <a:t>Click to edit Master title style</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5B5223AD-184F-4273-AC4F-854D3B259B85}" type="datetime1">
              <a:rPr lang="en-US" smtClean="0"/>
              <a:t>6/24/2026</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a:xfrm>
            <a:off x="5212080" y="210114"/>
            <a:ext cx="2509284" cy="365760"/>
          </a:xfrm>
        </p:spPr>
        <p:txBody>
          <a:bodyPr/>
          <a:lstStyle/>
          <a:p>
            <a:r>
              <a:rPr lang="en-US"/>
              <a:t>Sample Footer Text</a:t>
            </a:r>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5E0677F5-4A8A-4BF1-96BE-3BAE8FBAFE2E}" type="slidenum">
              <a:rPr lang="en-US" smtClean="0"/>
              <a:t>‹#›</a:t>
            </a:fld>
            <a:endParaRPr lang="en-US"/>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301752" y="2857605"/>
            <a:ext cx="3543299" cy="3534229"/>
          </a:xfrm>
        </p:spPr>
        <p:txBody>
          <a:bodyPr anchor="b">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212080" y="1124712"/>
            <a:ext cx="6309360" cy="5219700"/>
          </a:xfrm>
        </p:spPr>
        <p:txBody>
          <a:bodyPr>
            <a:normAutofit/>
          </a:bodyPr>
          <a:lstStyle>
            <a:lvl1pPr>
              <a:defRPr sz="1800"/>
            </a:lvl1pPr>
            <a:lvl2pPr>
              <a:defRPr sz="1600"/>
            </a:lvl2pPr>
            <a:lvl3pPr>
              <a:defRPr sz="1400"/>
            </a:lvl3pPr>
            <a:lvl4pPr>
              <a:defRPr sz="1200"/>
            </a:lvl4pPr>
            <a:lvl5pPr>
              <a:defRPr sz="12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91C6F58E-0CCE-AAF7-6F0A-E0B0FFF62A10}"/>
              </a:ext>
            </a:extLst>
          </p:cNvPr>
          <p:cNvSpPr/>
          <p:nvPr/>
        </p:nvSpPr>
        <p:spPr>
          <a:xfrm>
            <a:off x="-3" y="5655733"/>
            <a:ext cx="12191999" cy="1202267"/>
          </a:xfrm>
          <a:prstGeom prst="rect">
            <a:avLst/>
          </a:prstGeom>
          <a:gradFill>
            <a:gsLst>
              <a:gs pos="51000">
                <a:schemeClr val="accent2">
                  <a:lumMod val="50000"/>
                  <a:alpha val="0"/>
                </a:schemeClr>
              </a:gs>
              <a:gs pos="100000">
                <a:schemeClr val="accent1">
                  <a:alpha val="40000"/>
                </a:schemeClr>
              </a:gs>
            </a:gsLst>
            <a:lin ang="57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628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with Picture 5">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6A8D131-CBCA-5C49-BC11-F46A79A7B14C}"/>
              </a:ext>
            </a:extLst>
          </p:cNvPr>
          <p:cNvSpPr/>
          <p:nvPr/>
        </p:nvSpPr>
        <p:spPr>
          <a:xfrm rot="16200000" flipH="1">
            <a:off x="376872" y="-386654"/>
            <a:ext cx="6858000" cy="7631304"/>
          </a:xfrm>
          <a:prstGeom prst="rect">
            <a:avLst/>
          </a:prstGeom>
          <a:gradFill flip="none" rotWithShape="1">
            <a:gsLst>
              <a:gs pos="0">
                <a:schemeClr val="accent1">
                  <a:lumMod val="75000"/>
                </a:schemeClr>
              </a:gs>
              <a:gs pos="35000">
                <a:schemeClr val="accent5">
                  <a:alpha val="0"/>
                </a:schemeClr>
              </a:gs>
            </a:gsLst>
            <a:lin ang="21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D64BBC73-2B54-D426-37D1-91554AB6280D}"/>
              </a:ext>
            </a:extLst>
          </p:cNvPr>
          <p:cNvSpPr/>
          <p:nvPr/>
        </p:nvSpPr>
        <p:spPr>
          <a:xfrm rot="5400000">
            <a:off x="4174854" y="-1144323"/>
            <a:ext cx="3842298" cy="12191994"/>
          </a:xfrm>
          <a:prstGeom prst="rect">
            <a:avLst/>
          </a:prstGeom>
          <a:gradFill>
            <a:gsLst>
              <a:gs pos="0">
                <a:schemeClr val="accent3">
                  <a:lumMod val="50000"/>
                </a:schemeClr>
              </a:gs>
              <a:gs pos="48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ctangle 5">
            <a:extLst>
              <a:ext uri="{FF2B5EF4-FFF2-40B4-BE49-F238E27FC236}">
                <a16:creationId xmlns:a16="http://schemas.microsoft.com/office/drawing/2014/main" id="{E2267C95-ECBD-88E5-88AE-67841646FC78}"/>
              </a:ext>
              <a:ext uri="{C183D7F6-B498-43B3-948B-1728B52AA6E4}">
                <adec:decorative xmlns:adec="http://schemas.microsoft.com/office/drawing/2017/decorative" val="1"/>
              </a:ext>
            </a:extLst>
          </p:cNvPr>
          <p:cNvSpPr/>
          <p:nvPr/>
        </p:nvSpPr>
        <p:spPr>
          <a:xfrm flipH="1">
            <a:off x="2756015" y="0"/>
            <a:ext cx="4875297" cy="6850173"/>
          </a:xfrm>
          <a:prstGeom prst="rect">
            <a:avLst/>
          </a:prstGeom>
          <a:gradFill flip="none" rotWithShape="1">
            <a:gsLst>
              <a:gs pos="19000">
                <a:schemeClr val="bg2"/>
              </a:gs>
              <a:gs pos="49000">
                <a:schemeClr val="accent6">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Title 12">
            <a:extLst>
              <a:ext uri="{FF2B5EF4-FFF2-40B4-BE49-F238E27FC236}">
                <a16:creationId xmlns:a16="http://schemas.microsoft.com/office/drawing/2014/main" id="{AC3C9A42-36FA-B347-AD02-B9A12C8D9EAF}"/>
              </a:ext>
            </a:extLst>
          </p:cNvPr>
          <p:cNvSpPr>
            <a:spLocks noGrp="1"/>
          </p:cNvSpPr>
          <p:nvPr>
            <p:ph type="title"/>
          </p:nvPr>
        </p:nvSpPr>
        <p:spPr>
          <a:xfrm>
            <a:off x="272779" y="1135378"/>
            <a:ext cx="5676921" cy="2163626"/>
          </a:xfrm>
        </p:spPr>
        <p:txBody>
          <a:bodyPr anchor="t"/>
          <a:lstStyle>
            <a:lvl1pPr>
              <a:defRPr sz="5000"/>
            </a:lvl1pPr>
          </a:lstStyle>
          <a:p>
            <a:r>
              <a:rPr lang="en-US"/>
              <a:t>Click to edit Master title style</a:t>
            </a:r>
          </a:p>
        </p:txBody>
      </p:sp>
      <p:sp>
        <p:nvSpPr>
          <p:cNvPr id="15" name="Subtitle 2">
            <a:extLst>
              <a:ext uri="{FF2B5EF4-FFF2-40B4-BE49-F238E27FC236}">
                <a16:creationId xmlns:a16="http://schemas.microsoft.com/office/drawing/2014/main" id="{E1DB729E-19D6-E1D5-DB31-89E9DF5D4004}"/>
              </a:ext>
            </a:extLst>
          </p:cNvPr>
          <p:cNvSpPr>
            <a:spLocks noGrp="1"/>
          </p:cNvSpPr>
          <p:nvPr>
            <p:ph type="subTitle" idx="1"/>
          </p:nvPr>
        </p:nvSpPr>
        <p:spPr>
          <a:xfrm>
            <a:off x="301752" y="4774541"/>
            <a:ext cx="4875296" cy="1591058"/>
          </a:xfrm>
          <a:noFill/>
        </p:spPr>
        <p:txBody>
          <a:bodyPr vert="horz" lIns="91440" tIns="45720" rIns="91440" bIns="45720" rtlCol="0" anchor="b">
            <a:noAutofit/>
          </a:bodyPr>
          <a:lstStyle>
            <a:lvl1pPr marL="0" indent="0">
              <a:buNone/>
              <a:defRPr lang="en-US" sz="1600" dirty="0"/>
            </a:lvl1pPr>
          </a:lstStyle>
          <a:p>
            <a:pPr lvl="0"/>
            <a:r>
              <a:rPr lang="en-US"/>
              <a:t>Click to edit Master subtitle style</a:t>
            </a:r>
          </a:p>
        </p:txBody>
      </p:sp>
      <p:sp>
        <p:nvSpPr>
          <p:cNvPr id="11" name="Footer Placeholder 10">
            <a:extLst>
              <a:ext uri="{FF2B5EF4-FFF2-40B4-BE49-F238E27FC236}">
                <a16:creationId xmlns:a16="http://schemas.microsoft.com/office/drawing/2014/main" id="{F98245A6-7E39-43E3-BB93-77F622756065}"/>
              </a:ext>
            </a:extLst>
          </p:cNvPr>
          <p:cNvSpPr>
            <a:spLocks noGrp="1"/>
          </p:cNvSpPr>
          <p:nvPr>
            <p:ph type="ftr" sz="quarter" idx="15"/>
          </p:nvPr>
        </p:nvSpPr>
        <p:spPr>
          <a:xfrm>
            <a:off x="301752" y="210114"/>
            <a:ext cx="2509284" cy="365760"/>
          </a:xfrm>
        </p:spPr>
        <p:txBody>
          <a:bodyPr/>
          <a:lstStyle/>
          <a:p>
            <a:r>
              <a:rPr lang="en-US"/>
              <a:t>Sample Footer Text</a:t>
            </a:r>
          </a:p>
        </p:txBody>
      </p:sp>
      <p:sp>
        <p:nvSpPr>
          <p:cNvPr id="10" name="Date Placeholder 9">
            <a:extLst>
              <a:ext uri="{FF2B5EF4-FFF2-40B4-BE49-F238E27FC236}">
                <a16:creationId xmlns:a16="http://schemas.microsoft.com/office/drawing/2014/main" id="{00431E1F-9861-6E9A-6FDA-9450A0A9109C}"/>
              </a:ext>
            </a:extLst>
          </p:cNvPr>
          <p:cNvSpPr>
            <a:spLocks noGrp="1"/>
          </p:cNvSpPr>
          <p:nvPr>
            <p:ph type="dt" sz="half" idx="14"/>
          </p:nvPr>
        </p:nvSpPr>
        <p:spPr>
          <a:xfrm>
            <a:off x="4617720" y="210114"/>
            <a:ext cx="2153412" cy="365760"/>
          </a:xfrm>
        </p:spPr>
        <p:txBody>
          <a:bodyPr/>
          <a:lstStyle/>
          <a:p>
            <a:fld id="{9458DF63-6CB9-404F-8464-DF813E7A7B12}" type="datetime1">
              <a:rPr lang="en-US" smtClean="0"/>
              <a:t>6/24/2026</a:t>
            </a:fld>
            <a:endParaRPr lang="en-US"/>
          </a:p>
        </p:txBody>
      </p:sp>
      <p:sp>
        <p:nvSpPr>
          <p:cNvPr id="12" name="Slide Number Placeholder 11">
            <a:extLst>
              <a:ext uri="{FF2B5EF4-FFF2-40B4-BE49-F238E27FC236}">
                <a16:creationId xmlns:a16="http://schemas.microsoft.com/office/drawing/2014/main" id="{43C4D8A9-0078-62DC-A293-9B6083ED649D}"/>
              </a:ext>
            </a:extLst>
          </p:cNvPr>
          <p:cNvSpPr>
            <a:spLocks noGrp="1"/>
          </p:cNvSpPr>
          <p:nvPr>
            <p:ph type="sldNum" sz="quarter" idx="16"/>
          </p:nvPr>
        </p:nvSpPr>
        <p:spPr>
          <a:xfrm>
            <a:off x="6688836" y="210114"/>
            <a:ext cx="493776" cy="365760"/>
          </a:xfrm>
        </p:spPr>
        <p:txBody>
          <a:bodyPr/>
          <a:lstStyle/>
          <a:p>
            <a:fld id="{5E0677F5-4A8A-4BF1-96BE-3BAE8FBAFE2E}" type="slidenum">
              <a:rPr lang="en-US" smtClean="0"/>
              <a:t>‹#›</a:t>
            </a:fld>
            <a:endParaRPr lang="en-US"/>
          </a:p>
        </p:txBody>
      </p:sp>
      <p:sp>
        <p:nvSpPr>
          <p:cNvPr id="9" name="Picture Placeholder 8">
            <a:extLst>
              <a:ext uri="{FF2B5EF4-FFF2-40B4-BE49-F238E27FC236}">
                <a16:creationId xmlns:a16="http://schemas.microsoft.com/office/drawing/2014/main" id="{37C87932-7DAB-7F93-5E51-7AEEA5AC7FEA}"/>
              </a:ext>
            </a:extLst>
          </p:cNvPr>
          <p:cNvSpPr>
            <a:spLocks noGrp="1"/>
          </p:cNvSpPr>
          <p:nvPr>
            <p:ph type="pic" sz="quarter" idx="13" hasCustomPrompt="1"/>
          </p:nvPr>
        </p:nvSpPr>
        <p:spPr>
          <a:xfrm>
            <a:off x="7621524" y="0"/>
            <a:ext cx="4570476" cy="6858000"/>
          </a:xfrm>
          <a:blipFill>
            <a:blip r:embed="rId2">
              <a:alphaModFix amt="70000"/>
            </a:blip>
            <a:stretch>
              <a:fillRect/>
            </a:stretch>
          </a:blipFill>
        </p:spPr>
        <p:txBody>
          <a:bodyPr/>
          <a:lstStyle>
            <a:lvl1pPr>
              <a:defRPr/>
            </a:lvl1pPr>
          </a:lstStyle>
          <a:p>
            <a:r>
              <a:rPr lang="en-US"/>
              <a:t>   </a:t>
            </a:r>
          </a:p>
        </p:txBody>
      </p:sp>
      <p:cxnSp>
        <p:nvCxnSpPr>
          <p:cNvPr id="7" name="Straight Connector 6">
            <a:extLst>
              <a:ext uri="{FF2B5EF4-FFF2-40B4-BE49-F238E27FC236}">
                <a16:creationId xmlns:a16="http://schemas.microsoft.com/office/drawing/2014/main" id="{3B3541FD-375E-9F25-9D6E-2C93D6A17135}"/>
              </a:ext>
            </a:extLst>
          </p:cNvPr>
          <p:cNvCxnSpPr>
            <a:cxnSpLocks/>
          </p:cNvCxnSpPr>
          <p:nvPr userDrawn="1"/>
        </p:nvCxnSpPr>
        <p:spPr>
          <a:xfrm flipH="1">
            <a:off x="398166" y="762000"/>
            <a:ext cx="6699698" cy="0"/>
          </a:xfrm>
          <a:prstGeom prst="line">
            <a:avLst/>
          </a:prstGeom>
          <a:ln w="6350">
            <a:solidFill>
              <a:schemeClr val="tx1">
                <a:lumMod val="50000"/>
                <a:alpha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3339872"/>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301752" y="1124712"/>
            <a:ext cx="3546235" cy="1533073"/>
          </a:xfrm>
        </p:spPr>
        <p:txBody>
          <a:bodyPr anchor="t">
            <a:normAutofit/>
          </a:bodyPr>
          <a:lstStyle>
            <a:lvl1pPr>
              <a:defRPr sz="3200"/>
            </a:lvl1pPr>
          </a:lstStyle>
          <a:p>
            <a:r>
              <a:rPr lang="en-US"/>
              <a:t>Click to edit Master title style</a:t>
            </a:r>
          </a:p>
        </p:txBody>
      </p:sp>
      <p:sp>
        <p:nvSpPr>
          <p:cNvPr id="23" name="Date Placeholder 22">
            <a:extLst>
              <a:ext uri="{FF2B5EF4-FFF2-40B4-BE49-F238E27FC236}">
                <a16:creationId xmlns:a16="http://schemas.microsoft.com/office/drawing/2014/main" id="{8ACB14E1-4D3B-B55C-4791-64F774AC361F}"/>
              </a:ext>
            </a:extLst>
          </p:cNvPr>
          <p:cNvSpPr>
            <a:spLocks noGrp="1"/>
          </p:cNvSpPr>
          <p:nvPr>
            <p:ph type="dt" sz="half" idx="14"/>
          </p:nvPr>
        </p:nvSpPr>
        <p:spPr/>
        <p:txBody>
          <a:bodyPr/>
          <a:lstStyle/>
          <a:p>
            <a:fld id="{907E4E07-E412-47A0-AB1E-CAAABECD1A31}" type="datetime1">
              <a:rPr lang="en-US" smtClean="0"/>
              <a:t>6/24/2026</a:t>
            </a:fld>
            <a:endParaRPr lang="en-US"/>
          </a:p>
        </p:txBody>
      </p:sp>
      <p:sp>
        <p:nvSpPr>
          <p:cNvPr id="24" name="Footer Placeholder 23">
            <a:extLst>
              <a:ext uri="{FF2B5EF4-FFF2-40B4-BE49-F238E27FC236}">
                <a16:creationId xmlns:a16="http://schemas.microsoft.com/office/drawing/2014/main" id="{861F92C4-9651-789C-0B22-E6343EE25C7A}"/>
              </a:ext>
            </a:extLst>
          </p:cNvPr>
          <p:cNvSpPr>
            <a:spLocks noGrp="1"/>
          </p:cNvSpPr>
          <p:nvPr>
            <p:ph type="ftr" sz="quarter" idx="15"/>
          </p:nvPr>
        </p:nvSpPr>
        <p:spPr>
          <a:xfrm>
            <a:off x="5212080" y="210114"/>
            <a:ext cx="2509284" cy="365760"/>
          </a:xfrm>
        </p:spPr>
        <p:txBody>
          <a:bodyPr/>
          <a:lstStyle/>
          <a:p>
            <a:r>
              <a:rPr lang="en-US"/>
              <a:t>Sample Footer Text</a:t>
            </a:r>
          </a:p>
        </p:txBody>
      </p:sp>
      <p:sp>
        <p:nvSpPr>
          <p:cNvPr id="25" name="Slide Number Placeholder 24">
            <a:extLst>
              <a:ext uri="{FF2B5EF4-FFF2-40B4-BE49-F238E27FC236}">
                <a16:creationId xmlns:a16="http://schemas.microsoft.com/office/drawing/2014/main" id="{E55DAD34-8521-F119-F985-ABFBDD340032}"/>
              </a:ext>
            </a:extLst>
          </p:cNvPr>
          <p:cNvSpPr>
            <a:spLocks noGrp="1"/>
          </p:cNvSpPr>
          <p:nvPr>
            <p:ph type="sldNum" sz="quarter" idx="16"/>
          </p:nvPr>
        </p:nvSpPr>
        <p:spPr/>
        <p:txBody>
          <a:bodyPr/>
          <a:lstStyle/>
          <a:p>
            <a:fld id="{5E0677F5-4A8A-4BF1-96BE-3BAE8FBAFE2E}" type="slidenum">
              <a:rPr lang="en-US" smtClean="0"/>
              <a:t>‹#›</a:t>
            </a:fld>
            <a:endParaRPr lang="en-US"/>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301752" y="2706914"/>
            <a:ext cx="3236976" cy="3553861"/>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Picture Placeholder 7">
            <a:extLst>
              <a:ext uri="{FF2B5EF4-FFF2-40B4-BE49-F238E27FC236}">
                <a16:creationId xmlns:a16="http://schemas.microsoft.com/office/drawing/2014/main" id="{6CCD178F-4127-FE67-2F5D-0F1CE7884398}"/>
              </a:ext>
            </a:extLst>
          </p:cNvPr>
          <p:cNvSpPr>
            <a:spLocks noGrp="1"/>
          </p:cNvSpPr>
          <p:nvPr>
            <p:ph type="pic" sz="quarter" idx="13" hasCustomPrompt="1"/>
          </p:nvPr>
        </p:nvSpPr>
        <p:spPr>
          <a:xfrm>
            <a:off x="5212080" y="1009816"/>
            <a:ext cx="6979920" cy="5856573"/>
          </a:xfrm>
          <a:blipFill>
            <a:blip r:embed="rId2">
              <a:alphaModFix amt="60000"/>
            </a:blip>
            <a:stretch>
              <a:fillRect/>
            </a:stretch>
          </a:blipFill>
        </p:spPr>
        <p:txBody>
          <a:bodyPr/>
          <a:lstStyle>
            <a:lvl1pPr>
              <a:defRPr/>
            </a:lvl1pPr>
          </a:lstStyle>
          <a:p>
            <a:r>
              <a:rPr lang="en-US"/>
              <a:t>    </a:t>
            </a:r>
          </a:p>
        </p:txBody>
      </p:sp>
    </p:spTree>
    <p:extLst>
      <p:ext uri="{BB962C8B-B14F-4D97-AF65-F5344CB8AC3E}">
        <p14:creationId xmlns:p14="http://schemas.microsoft.com/office/powerpoint/2010/main" val="10779704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0B789-9FC7-5AF9-BFBF-7A6959C9630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9C41A012-711B-3DF5-3EA4-9380C0E834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CB190346-ECB8-BD4C-E661-A3EE364169DE}"/>
              </a:ext>
            </a:extLst>
          </p:cNvPr>
          <p:cNvSpPr>
            <a:spLocks noGrp="1"/>
          </p:cNvSpPr>
          <p:nvPr>
            <p:ph type="dt" sz="half" idx="10"/>
          </p:nvPr>
        </p:nvSpPr>
        <p:spPr/>
        <p:txBody>
          <a:bodyPr/>
          <a:lstStyle/>
          <a:p>
            <a:fld id="{7DA2CEDE-2AB4-4FB8-9551-E0AA4222B1A3}" type="datetime1">
              <a:rPr lang="en-US" smtClean="0"/>
              <a:pPr/>
              <a:t>6/24/2026</a:t>
            </a:fld>
            <a:endParaRPr lang="en-US"/>
          </a:p>
        </p:txBody>
      </p:sp>
      <p:sp>
        <p:nvSpPr>
          <p:cNvPr id="5" name="Footer Placeholder 4">
            <a:extLst>
              <a:ext uri="{FF2B5EF4-FFF2-40B4-BE49-F238E27FC236}">
                <a16:creationId xmlns:a16="http://schemas.microsoft.com/office/drawing/2014/main" id="{05DBE8B7-4AB8-9156-CE7E-F2ED69825546}"/>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F9684CA6-8939-5A53-337C-59E00C4D44A8}"/>
              </a:ext>
            </a:extLst>
          </p:cNvPr>
          <p:cNvSpPr>
            <a:spLocks noGrp="1"/>
          </p:cNvSpPr>
          <p:nvPr>
            <p:ph type="sldNum" sz="quarter" idx="12"/>
          </p:nvPr>
        </p:nvSpPr>
        <p:spPr/>
        <p:txBody>
          <a:bodyPr/>
          <a:lstStyle/>
          <a:p>
            <a:fld id="{5E0677F5-4A8A-4BF1-96BE-3BAE8FBAFE2E}" type="slidenum">
              <a:rPr lang="en-US" smtClean="0"/>
              <a:pPr/>
              <a:t>‹#›</a:t>
            </a:fld>
            <a:endParaRPr lang="en-US"/>
          </a:p>
        </p:txBody>
      </p:sp>
    </p:spTree>
    <p:extLst>
      <p:ext uri="{BB962C8B-B14F-4D97-AF65-F5344CB8AC3E}">
        <p14:creationId xmlns:p14="http://schemas.microsoft.com/office/powerpoint/2010/main" val="109507449"/>
      </p:ext>
    </p:extLst>
  </p:cSld>
  <p:clrMapOvr>
    <a:masterClrMapping/>
  </p:clrMapOvr>
  <p:hf hdr="0"/>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8B3C4-2A9C-A8E8-03BC-30A073050B5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E588A165-CA4F-8A62-50A6-831754C174E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64634F6-E66F-0BB8-D503-C5B5D3AA0C24}"/>
              </a:ext>
            </a:extLst>
          </p:cNvPr>
          <p:cNvSpPr>
            <a:spLocks noGrp="1"/>
          </p:cNvSpPr>
          <p:nvPr>
            <p:ph type="dt" sz="half" idx="10"/>
          </p:nvPr>
        </p:nvSpPr>
        <p:spPr/>
        <p:txBody>
          <a:bodyPr/>
          <a:lstStyle/>
          <a:p>
            <a:fld id="{7DA2CEDE-2AB4-4FB8-9551-E0AA4222B1A3}" type="datetime1">
              <a:rPr lang="en-US" smtClean="0"/>
              <a:pPr/>
              <a:t>6/24/2026</a:t>
            </a:fld>
            <a:endParaRPr lang="en-US"/>
          </a:p>
        </p:txBody>
      </p:sp>
      <p:sp>
        <p:nvSpPr>
          <p:cNvPr id="5" name="Footer Placeholder 4">
            <a:extLst>
              <a:ext uri="{FF2B5EF4-FFF2-40B4-BE49-F238E27FC236}">
                <a16:creationId xmlns:a16="http://schemas.microsoft.com/office/drawing/2014/main" id="{490A19CA-347D-89FD-0512-FCCEBC80F4D3}"/>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2DCA5F2A-9ED1-4B99-A74E-D237521EB939}"/>
              </a:ext>
            </a:extLst>
          </p:cNvPr>
          <p:cNvSpPr>
            <a:spLocks noGrp="1"/>
          </p:cNvSpPr>
          <p:nvPr>
            <p:ph type="sldNum" sz="quarter" idx="12"/>
          </p:nvPr>
        </p:nvSpPr>
        <p:spPr/>
        <p:txBody>
          <a:bodyPr/>
          <a:lstStyle/>
          <a:p>
            <a:fld id="{5E0677F5-4A8A-4BF1-96BE-3BAE8FBAFE2E}" type="slidenum">
              <a:rPr lang="en-US" smtClean="0"/>
              <a:pPr/>
              <a:t>‹#›</a:t>
            </a:fld>
            <a:endParaRPr lang="en-US"/>
          </a:p>
        </p:txBody>
      </p:sp>
    </p:spTree>
    <p:extLst>
      <p:ext uri="{BB962C8B-B14F-4D97-AF65-F5344CB8AC3E}">
        <p14:creationId xmlns:p14="http://schemas.microsoft.com/office/powerpoint/2010/main" val="3264450533"/>
      </p:ext>
    </p:extLst>
  </p:cSld>
  <p:clrMapOvr>
    <a:masterClrMapping/>
  </p:clrMapOvr>
  <p:hf hdr="0"/>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48EAA-B3A6-8855-443B-65E3F4279F3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E6CF6E7F-C752-7914-D5F9-8F44707E83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870D573-2E80-6E73-5921-7BDCE6EE55EF}"/>
              </a:ext>
            </a:extLst>
          </p:cNvPr>
          <p:cNvSpPr>
            <a:spLocks noGrp="1"/>
          </p:cNvSpPr>
          <p:nvPr>
            <p:ph type="dt" sz="half" idx="10"/>
          </p:nvPr>
        </p:nvSpPr>
        <p:spPr/>
        <p:txBody>
          <a:bodyPr/>
          <a:lstStyle/>
          <a:p>
            <a:fld id="{7DA2CEDE-2AB4-4FB8-9551-E0AA4222B1A3}" type="datetime1">
              <a:rPr lang="en-US" smtClean="0"/>
              <a:pPr/>
              <a:t>6/24/2026</a:t>
            </a:fld>
            <a:endParaRPr lang="en-US"/>
          </a:p>
        </p:txBody>
      </p:sp>
      <p:sp>
        <p:nvSpPr>
          <p:cNvPr id="5" name="Footer Placeholder 4">
            <a:extLst>
              <a:ext uri="{FF2B5EF4-FFF2-40B4-BE49-F238E27FC236}">
                <a16:creationId xmlns:a16="http://schemas.microsoft.com/office/drawing/2014/main" id="{D706F411-947F-F424-3F81-424330EA657C}"/>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37AC4D75-1576-8EA0-627F-2F7CCDE3D2BD}"/>
              </a:ext>
            </a:extLst>
          </p:cNvPr>
          <p:cNvSpPr>
            <a:spLocks noGrp="1"/>
          </p:cNvSpPr>
          <p:nvPr>
            <p:ph type="sldNum" sz="quarter" idx="12"/>
          </p:nvPr>
        </p:nvSpPr>
        <p:spPr/>
        <p:txBody>
          <a:bodyPr/>
          <a:lstStyle/>
          <a:p>
            <a:fld id="{5E0677F5-4A8A-4BF1-96BE-3BAE8FBAFE2E}" type="slidenum">
              <a:rPr lang="en-US" smtClean="0"/>
              <a:pPr/>
              <a:t>‹#›</a:t>
            </a:fld>
            <a:endParaRPr lang="en-US"/>
          </a:p>
        </p:txBody>
      </p:sp>
    </p:spTree>
    <p:extLst>
      <p:ext uri="{BB962C8B-B14F-4D97-AF65-F5344CB8AC3E}">
        <p14:creationId xmlns:p14="http://schemas.microsoft.com/office/powerpoint/2010/main" val="2039419315"/>
      </p:ext>
    </p:extLst>
  </p:cSld>
  <p:clrMapOvr>
    <a:masterClrMapping/>
  </p:clrMapOvr>
  <p:hf hdr="0"/>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15F28-F72D-4E27-804E-A1831392565D}"/>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5BC2AEE-196D-724F-0793-CD6F5206B86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4C4E4D6F-2A0F-1AAD-C456-3FFFFB8A7D3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050B97DC-5846-ADB9-86CC-81E459A288D8}"/>
              </a:ext>
            </a:extLst>
          </p:cNvPr>
          <p:cNvSpPr>
            <a:spLocks noGrp="1"/>
          </p:cNvSpPr>
          <p:nvPr>
            <p:ph type="dt" sz="half" idx="10"/>
          </p:nvPr>
        </p:nvSpPr>
        <p:spPr/>
        <p:txBody>
          <a:bodyPr/>
          <a:lstStyle/>
          <a:p>
            <a:fld id="{7DA2CEDE-2AB4-4FB8-9551-E0AA4222B1A3}" type="datetime1">
              <a:rPr lang="en-US" smtClean="0"/>
              <a:pPr/>
              <a:t>6/24/2026</a:t>
            </a:fld>
            <a:endParaRPr lang="en-US"/>
          </a:p>
        </p:txBody>
      </p:sp>
      <p:sp>
        <p:nvSpPr>
          <p:cNvPr id="6" name="Footer Placeholder 5">
            <a:extLst>
              <a:ext uri="{FF2B5EF4-FFF2-40B4-BE49-F238E27FC236}">
                <a16:creationId xmlns:a16="http://schemas.microsoft.com/office/drawing/2014/main" id="{40D17FAF-30D1-3D7E-1BAD-23B12FA03A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8D07783B-9021-A1F6-1E4D-7290D90F73DF}"/>
              </a:ext>
            </a:extLst>
          </p:cNvPr>
          <p:cNvSpPr>
            <a:spLocks noGrp="1"/>
          </p:cNvSpPr>
          <p:nvPr>
            <p:ph type="sldNum" sz="quarter" idx="12"/>
          </p:nvPr>
        </p:nvSpPr>
        <p:spPr/>
        <p:txBody>
          <a:bodyPr/>
          <a:lstStyle/>
          <a:p>
            <a:fld id="{5E0677F5-4A8A-4BF1-96BE-3BAE8FBAFE2E}" type="slidenum">
              <a:rPr lang="en-US" smtClean="0"/>
              <a:pPr/>
              <a:t>‹#›</a:t>
            </a:fld>
            <a:endParaRPr lang="en-US"/>
          </a:p>
        </p:txBody>
      </p:sp>
    </p:spTree>
    <p:extLst>
      <p:ext uri="{BB962C8B-B14F-4D97-AF65-F5344CB8AC3E}">
        <p14:creationId xmlns:p14="http://schemas.microsoft.com/office/powerpoint/2010/main" val="3448922682"/>
      </p:ext>
    </p:extLst>
  </p:cSld>
  <p:clrMapOvr>
    <a:masterClrMapping/>
  </p:clrMapOvr>
  <p:hf hdr="0"/>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F5316-6D67-E3D2-2269-9216538EFE82}"/>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1794B97C-9DFE-4F34-F567-E5ED2492CB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FAEED21-08B2-8863-EF87-B38C8DE4C0A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3A8C3B61-F5BC-5573-C69B-84080C17D0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7D0592C-E760-F6B3-FD1C-BB6C9FFB607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6B2AC065-279B-A481-1A66-8F95BA27A56B}"/>
              </a:ext>
            </a:extLst>
          </p:cNvPr>
          <p:cNvSpPr>
            <a:spLocks noGrp="1"/>
          </p:cNvSpPr>
          <p:nvPr>
            <p:ph type="dt" sz="half" idx="10"/>
          </p:nvPr>
        </p:nvSpPr>
        <p:spPr/>
        <p:txBody>
          <a:bodyPr/>
          <a:lstStyle/>
          <a:p>
            <a:fld id="{7DA2CEDE-2AB4-4FB8-9551-E0AA4222B1A3}" type="datetime1">
              <a:rPr lang="en-US" smtClean="0"/>
              <a:pPr/>
              <a:t>6/24/2026</a:t>
            </a:fld>
            <a:endParaRPr lang="en-US"/>
          </a:p>
        </p:txBody>
      </p:sp>
      <p:sp>
        <p:nvSpPr>
          <p:cNvPr id="8" name="Footer Placeholder 7">
            <a:extLst>
              <a:ext uri="{FF2B5EF4-FFF2-40B4-BE49-F238E27FC236}">
                <a16:creationId xmlns:a16="http://schemas.microsoft.com/office/drawing/2014/main" id="{E32D867F-6486-0A67-0FD1-9317F88348FE}"/>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5A678C3F-44BC-609D-33CD-EE3AD0956B1D}"/>
              </a:ext>
            </a:extLst>
          </p:cNvPr>
          <p:cNvSpPr>
            <a:spLocks noGrp="1"/>
          </p:cNvSpPr>
          <p:nvPr>
            <p:ph type="sldNum" sz="quarter" idx="12"/>
          </p:nvPr>
        </p:nvSpPr>
        <p:spPr/>
        <p:txBody>
          <a:bodyPr/>
          <a:lstStyle/>
          <a:p>
            <a:fld id="{5E0677F5-4A8A-4BF1-96BE-3BAE8FBAFE2E}" type="slidenum">
              <a:rPr lang="en-US" smtClean="0"/>
              <a:pPr/>
              <a:t>‹#›</a:t>
            </a:fld>
            <a:endParaRPr lang="en-US"/>
          </a:p>
        </p:txBody>
      </p:sp>
    </p:spTree>
    <p:extLst>
      <p:ext uri="{BB962C8B-B14F-4D97-AF65-F5344CB8AC3E}">
        <p14:creationId xmlns:p14="http://schemas.microsoft.com/office/powerpoint/2010/main" val="3302606488"/>
      </p:ext>
    </p:extLst>
  </p:cSld>
  <p:clrMapOvr>
    <a:masterClrMapping/>
  </p:clrMapOvr>
  <p:hf hdr="0"/>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2A1B1-2089-5C00-193F-E1A338960C8B}"/>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89C6B861-5262-8E79-1B3C-2A14C8BBAE84}"/>
              </a:ext>
            </a:extLst>
          </p:cNvPr>
          <p:cNvSpPr>
            <a:spLocks noGrp="1"/>
          </p:cNvSpPr>
          <p:nvPr>
            <p:ph type="dt" sz="half" idx="10"/>
          </p:nvPr>
        </p:nvSpPr>
        <p:spPr/>
        <p:txBody>
          <a:bodyPr/>
          <a:lstStyle/>
          <a:p>
            <a:fld id="{16C42483-B3E3-4399-B6B2-4B1D067F8CE5}" type="datetime1">
              <a:rPr lang="en-US" smtClean="0"/>
              <a:t>6/24/2026</a:t>
            </a:fld>
            <a:endParaRPr lang="en-US"/>
          </a:p>
        </p:txBody>
      </p:sp>
      <p:sp>
        <p:nvSpPr>
          <p:cNvPr id="4" name="Footer Placeholder 3">
            <a:extLst>
              <a:ext uri="{FF2B5EF4-FFF2-40B4-BE49-F238E27FC236}">
                <a16:creationId xmlns:a16="http://schemas.microsoft.com/office/drawing/2014/main" id="{827839EB-A3E6-0042-4CA3-ADF1D1594DAE}"/>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6F56FEA3-CE4E-9D73-D000-D1C0460B1ECE}"/>
              </a:ext>
            </a:extLst>
          </p:cNvPr>
          <p:cNvSpPr>
            <a:spLocks noGrp="1"/>
          </p:cNvSpPr>
          <p:nvPr>
            <p:ph type="sldNum" sz="quarter" idx="12"/>
          </p:nvPr>
        </p:nvSpPr>
        <p:spPr/>
        <p:txBody>
          <a:bodyPr/>
          <a:lstStyle/>
          <a:p>
            <a:fld id="{5E0677F5-4A8A-4BF1-96BE-3BAE8FBAFE2E}" type="slidenum">
              <a:rPr lang="en-US" smtClean="0"/>
              <a:t>‹#›</a:t>
            </a:fld>
            <a:endParaRPr lang="en-US"/>
          </a:p>
        </p:txBody>
      </p:sp>
    </p:spTree>
    <p:extLst>
      <p:ext uri="{BB962C8B-B14F-4D97-AF65-F5344CB8AC3E}">
        <p14:creationId xmlns:p14="http://schemas.microsoft.com/office/powerpoint/2010/main" val="29915362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DFC011-0E92-D921-C030-79B9B5A52ED0}"/>
              </a:ext>
            </a:extLst>
          </p:cNvPr>
          <p:cNvSpPr>
            <a:spLocks noGrp="1"/>
          </p:cNvSpPr>
          <p:nvPr>
            <p:ph type="dt" sz="half" idx="10"/>
          </p:nvPr>
        </p:nvSpPr>
        <p:spPr/>
        <p:txBody>
          <a:bodyPr/>
          <a:lstStyle/>
          <a:p>
            <a:fld id="{7DA2CEDE-2AB4-4FB8-9551-E0AA4222B1A3}" type="datetime1">
              <a:rPr lang="en-US" smtClean="0"/>
              <a:pPr/>
              <a:t>6/24/2026</a:t>
            </a:fld>
            <a:endParaRPr lang="en-US"/>
          </a:p>
        </p:txBody>
      </p:sp>
      <p:sp>
        <p:nvSpPr>
          <p:cNvPr id="3" name="Footer Placeholder 2">
            <a:extLst>
              <a:ext uri="{FF2B5EF4-FFF2-40B4-BE49-F238E27FC236}">
                <a16:creationId xmlns:a16="http://schemas.microsoft.com/office/drawing/2014/main" id="{E1C0CAE3-D545-091C-FF70-A9B73D1E0E5C}"/>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B8F9739C-8B7C-8D5B-8AC6-AFDBDA3ACB94}"/>
              </a:ext>
            </a:extLst>
          </p:cNvPr>
          <p:cNvSpPr>
            <a:spLocks noGrp="1"/>
          </p:cNvSpPr>
          <p:nvPr>
            <p:ph type="sldNum" sz="quarter" idx="12"/>
          </p:nvPr>
        </p:nvSpPr>
        <p:spPr/>
        <p:txBody>
          <a:bodyPr/>
          <a:lstStyle/>
          <a:p>
            <a:fld id="{5E0677F5-4A8A-4BF1-96BE-3BAE8FBAFE2E}" type="slidenum">
              <a:rPr lang="en-US" smtClean="0"/>
              <a:pPr/>
              <a:t>‹#›</a:t>
            </a:fld>
            <a:endParaRPr lang="en-US"/>
          </a:p>
        </p:txBody>
      </p:sp>
    </p:spTree>
    <p:extLst>
      <p:ext uri="{BB962C8B-B14F-4D97-AF65-F5344CB8AC3E}">
        <p14:creationId xmlns:p14="http://schemas.microsoft.com/office/powerpoint/2010/main" val="2111039387"/>
      </p:ext>
    </p:extLst>
  </p:cSld>
  <p:clrMapOvr>
    <a:masterClrMapping/>
  </p:clrMapOvr>
  <p:hf hdr="0"/>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C536B-7A2E-1D2E-4898-D00A2ECECA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6E24A44B-1570-5B70-1832-B0CC2C88A2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917D30E3-0DFF-5AC7-C909-A06C14FA5D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9A5CBDA-4FC6-5631-6486-575A52121A4A}"/>
              </a:ext>
            </a:extLst>
          </p:cNvPr>
          <p:cNvSpPr>
            <a:spLocks noGrp="1"/>
          </p:cNvSpPr>
          <p:nvPr>
            <p:ph type="dt" sz="half" idx="10"/>
          </p:nvPr>
        </p:nvSpPr>
        <p:spPr/>
        <p:txBody>
          <a:bodyPr/>
          <a:lstStyle/>
          <a:p>
            <a:fld id="{5B5223AD-184F-4273-AC4F-854D3B259B85}" type="datetime1">
              <a:rPr lang="en-US" smtClean="0"/>
              <a:t>6/24/2026</a:t>
            </a:fld>
            <a:endParaRPr lang="en-US"/>
          </a:p>
        </p:txBody>
      </p:sp>
      <p:sp>
        <p:nvSpPr>
          <p:cNvPr id="6" name="Footer Placeholder 5">
            <a:extLst>
              <a:ext uri="{FF2B5EF4-FFF2-40B4-BE49-F238E27FC236}">
                <a16:creationId xmlns:a16="http://schemas.microsoft.com/office/drawing/2014/main" id="{6B3FAF78-0B6E-164F-0AAF-6F65E2AD8B37}"/>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EFC58F3E-AA1C-5178-D6A2-252BFE43E496}"/>
              </a:ext>
            </a:extLst>
          </p:cNvPr>
          <p:cNvSpPr>
            <a:spLocks noGrp="1"/>
          </p:cNvSpPr>
          <p:nvPr>
            <p:ph type="sldNum" sz="quarter" idx="12"/>
          </p:nvPr>
        </p:nvSpPr>
        <p:spPr/>
        <p:txBody>
          <a:bodyPr/>
          <a:lstStyle/>
          <a:p>
            <a:fld id="{5E0677F5-4A8A-4BF1-96BE-3BAE8FBAFE2E}" type="slidenum">
              <a:rPr lang="en-US" smtClean="0"/>
              <a:t>‹#›</a:t>
            </a:fld>
            <a:endParaRPr lang="en-US"/>
          </a:p>
        </p:txBody>
      </p:sp>
    </p:spTree>
    <p:extLst>
      <p:ext uri="{BB962C8B-B14F-4D97-AF65-F5344CB8AC3E}">
        <p14:creationId xmlns:p14="http://schemas.microsoft.com/office/powerpoint/2010/main" val="32989515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4C856-F891-1CDE-7DC2-56B2B20C49B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871A9814-A6B5-4DC9-C51B-965E10902F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a:extLst>
              <a:ext uri="{FF2B5EF4-FFF2-40B4-BE49-F238E27FC236}">
                <a16:creationId xmlns:a16="http://schemas.microsoft.com/office/drawing/2014/main" id="{1D258B1E-D585-05A1-1920-A6E3CC2FF5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DBBA413-DD31-3D5A-FB2E-FD6CB453C261}"/>
              </a:ext>
            </a:extLst>
          </p:cNvPr>
          <p:cNvSpPr>
            <a:spLocks noGrp="1"/>
          </p:cNvSpPr>
          <p:nvPr>
            <p:ph type="dt" sz="half" idx="10"/>
          </p:nvPr>
        </p:nvSpPr>
        <p:spPr/>
        <p:txBody>
          <a:bodyPr/>
          <a:lstStyle/>
          <a:p>
            <a:fld id="{7DA2CEDE-2AB4-4FB8-9551-E0AA4222B1A3}" type="datetime1">
              <a:rPr lang="en-US" smtClean="0"/>
              <a:pPr/>
              <a:t>6/24/2026</a:t>
            </a:fld>
            <a:endParaRPr lang="en-US"/>
          </a:p>
        </p:txBody>
      </p:sp>
      <p:sp>
        <p:nvSpPr>
          <p:cNvPr id="6" name="Footer Placeholder 5">
            <a:extLst>
              <a:ext uri="{FF2B5EF4-FFF2-40B4-BE49-F238E27FC236}">
                <a16:creationId xmlns:a16="http://schemas.microsoft.com/office/drawing/2014/main" id="{D440E386-D3F3-B275-30A7-4500D6BEE0D8}"/>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EE1A8F4B-20F0-A63E-B90F-3D9D8B1BB757}"/>
              </a:ext>
            </a:extLst>
          </p:cNvPr>
          <p:cNvSpPr>
            <a:spLocks noGrp="1"/>
          </p:cNvSpPr>
          <p:nvPr>
            <p:ph type="sldNum" sz="quarter" idx="12"/>
          </p:nvPr>
        </p:nvSpPr>
        <p:spPr/>
        <p:txBody>
          <a:bodyPr/>
          <a:lstStyle/>
          <a:p>
            <a:fld id="{5E0677F5-4A8A-4BF1-96BE-3BAE8FBAFE2E}" type="slidenum">
              <a:rPr lang="en-US" smtClean="0"/>
              <a:pPr/>
              <a:t>‹#›</a:t>
            </a:fld>
            <a:endParaRPr lang="en-US"/>
          </a:p>
        </p:txBody>
      </p:sp>
    </p:spTree>
    <p:extLst>
      <p:ext uri="{BB962C8B-B14F-4D97-AF65-F5344CB8AC3E}">
        <p14:creationId xmlns:p14="http://schemas.microsoft.com/office/powerpoint/2010/main" val="4269827561"/>
      </p:ext>
    </p:extLst>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with Picture 6">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6C36F6-3968-40FA-37EA-155D2BE42AD1}"/>
              </a:ext>
            </a:extLst>
          </p:cNvPr>
          <p:cNvSpPr/>
          <p:nvPr/>
        </p:nvSpPr>
        <p:spPr>
          <a:xfrm>
            <a:off x="-2754" y="5254619"/>
            <a:ext cx="12188952" cy="1603381"/>
          </a:xfrm>
          <a:prstGeom prst="rect">
            <a:avLst/>
          </a:prstGeom>
          <a:gradFill>
            <a:gsLst>
              <a:gs pos="62000">
                <a:schemeClr val="accent6">
                  <a:lumMod val="50000"/>
                  <a:alpha val="0"/>
                </a:schemeClr>
              </a:gs>
              <a:gs pos="100000">
                <a:schemeClr val="accent4">
                  <a:alpha val="80000"/>
                </a:schemeClr>
              </a:gs>
            </a:gsLst>
            <a:lin ang="57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B63A348-0551-47A0-DA50-F560E4EC6794}"/>
              </a:ext>
            </a:extLst>
          </p:cNvPr>
          <p:cNvSpPr/>
          <p:nvPr/>
        </p:nvSpPr>
        <p:spPr>
          <a:xfrm>
            <a:off x="1430867" y="4492679"/>
            <a:ext cx="10758085" cy="2365320"/>
          </a:xfrm>
          <a:prstGeom prst="rect">
            <a:avLst/>
          </a:prstGeom>
          <a:gradFill>
            <a:gsLst>
              <a:gs pos="71000">
                <a:schemeClr val="accent1">
                  <a:lumMod val="50000"/>
                  <a:alpha val="0"/>
                </a:schemeClr>
              </a:gs>
              <a:gs pos="99000">
                <a:schemeClr val="accent3">
                  <a:lumMod val="60000"/>
                  <a:lumOff val="40000"/>
                  <a:alpha val="4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7EE9334A-B58A-1191-419B-686185B07C62}"/>
              </a:ext>
            </a:extLst>
          </p:cNvPr>
          <p:cNvSpPr>
            <a:spLocks noGrp="1"/>
          </p:cNvSpPr>
          <p:nvPr>
            <p:ph type="title"/>
          </p:nvPr>
        </p:nvSpPr>
        <p:spPr>
          <a:xfrm>
            <a:off x="274320" y="5216448"/>
            <a:ext cx="7627857" cy="1394843"/>
          </a:xfrm>
        </p:spPr>
        <p:txBody>
          <a:bodyPr>
            <a:normAutofit/>
          </a:bodyPr>
          <a:lstStyle>
            <a:lvl1pPr>
              <a:defRPr sz="3600"/>
            </a:lvl1pPr>
          </a:lstStyle>
          <a:p>
            <a:r>
              <a:rPr lang="en-US"/>
              <a:t>Click to edit Master title style</a:t>
            </a:r>
          </a:p>
        </p:txBody>
      </p:sp>
      <p:sp>
        <p:nvSpPr>
          <p:cNvPr id="12" name="Subtitle 2">
            <a:extLst>
              <a:ext uri="{FF2B5EF4-FFF2-40B4-BE49-F238E27FC236}">
                <a16:creationId xmlns:a16="http://schemas.microsoft.com/office/drawing/2014/main" id="{25AC1EE1-879A-DD62-9DEE-9EDB54468EA5}"/>
              </a:ext>
            </a:extLst>
          </p:cNvPr>
          <p:cNvSpPr>
            <a:spLocks noGrp="1"/>
          </p:cNvSpPr>
          <p:nvPr>
            <p:ph type="subTitle" idx="1"/>
          </p:nvPr>
        </p:nvSpPr>
        <p:spPr>
          <a:xfrm>
            <a:off x="9183509" y="5216447"/>
            <a:ext cx="2738340" cy="1394844"/>
          </a:xfrm>
          <a:noFill/>
        </p:spPr>
        <p:txBody>
          <a:bodyPr vert="horz" lIns="91440" tIns="45720" rIns="91440" bIns="45720" rtlCol="0" anchor="b">
            <a:noAutofit/>
          </a:bodyPr>
          <a:lstStyle>
            <a:lvl1pPr marL="0" indent="0">
              <a:buNone/>
              <a:defRPr lang="en-US" sz="1400" dirty="0"/>
            </a:lvl1pPr>
          </a:lstStyle>
          <a:p>
            <a:pPr lvl="0"/>
            <a:r>
              <a:rPr lang="en-US"/>
              <a:t>Click to edit Master subtitle style</a:t>
            </a:r>
          </a:p>
        </p:txBody>
      </p:sp>
      <p:sp>
        <p:nvSpPr>
          <p:cNvPr id="9" name="Picture Placeholder 8">
            <a:extLst>
              <a:ext uri="{FF2B5EF4-FFF2-40B4-BE49-F238E27FC236}">
                <a16:creationId xmlns:a16="http://schemas.microsoft.com/office/drawing/2014/main" id="{37C87932-7DAB-7F93-5E51-7AEEA5AC7FEA}"/>
              </a:ext>
            </a:extLst>
          </p:cNvPr>
          <p:cNvSpPr>
            <a:spLocks noGrp="1"/>
          </p:cNvSpPr>
          <p:nvPr>
            <p:ph type="pic" sz="quarter" idx="13" hasCustomPrompt="1"/>
          </p:nvPr>
        </p:nvSpPr>
        <p:spPr>
          <a:xfrm>
            <a:off x="0" y="0"/>
            <a:ext cx="12188952" cy="3936570"/>
          </a:xfrm>
          <a:blipFill>
            <a:blip r:embed="rId2">
              <a:alphaModFix amt="70000"/>
            </a:blip>
            <a:stretch>
              <a:fillRect t="-14126"/>
            </a:stretch>
          </a:blipFill>
        </p:spPr>
        <p:txBody>
          <a:bodyPr/>
          <a:lstStyle>
            <a:lvl1pPr>
              <a:defRPr/>
            </a:lvl1pPr>
          </a:lstStyle>
          <a:p>
            <a:r>
              <a:rPr lang="en-US"/>
              <a:t>   </a:t>
            </a:r>
          </a:p>
        </p:txBody>
      </p:sp>
      <p:sp>
        <p:nvSpPr>
          <p:cNvPr id="7" name="Date Placeholder 6">
            <a:extLst>
              <a:ext uri="{FF2B5EF4-FFF2-40B4-BE49-F238E27FC236}">
                <a16:creationId xmlns:a16="http://schemas.microsoft.com/office/drawing/2014/main" id="{0F001462-21CF-5988-0554-7DB1C494B04E}"/>
              </a:ext>
            </a:extLst>
          </p:cNvPr>
          <p:cNvSpPr>
            <a:spLocks noGrp="1"/>
          </p:cNvSpPr>
          <p:nvPr>
            <p:ph type="dt" sz="half" idx="14"/>
          </p:nvPr>
        </p:nvSpPr>
        <p:spPr>
          <a:xfrm>
            <a:off x="301752" y="4154963"/>
            <a:ext cx="3447355" cy="365760"/>
          </a:xfrm>
        </p:spPr>
        <p:txBody>
          <a:bodyPr/>
          <a:lstStyle/>
          <a:p>
            <a:fld id="{21560963-1EEA-4BDE-8FF9-3FEE13B5D43C}" type="datetime1">
              <a:rPr lang="en-US" smtClean="0"/>
              <a:t>6/24/2026</a:t>
            </a:fld>
            <a:endParaRPr lang="en-US"/>
          </a:p>
        </p:txBody>
      </p:sp>
      <p:sp>
        <p:nvSpPr>
          <p:cNvPr id="8" name="Footer Placeholder 7">
            <a:extLst>
              <a:ext uri="{FF2B5EF4-FFF2-40B4-BE49-F238E27FC236}">
                <a16:creationId xmlns:a16="http://schemas.microsoft.com/office/drawing/2014/main" id="{E972D5EE-6935-237E-C4A2-C61261249F33}"/>
              </a:ext>
            </a:extLst>
          </p:cNvPr>
          <p:cNvSpPr>
            <a:spLocks noGrp="1"/>
          </p:cNvSpPr>
          <p:nvPr>
            <p:ph type="ftr" sz="quarter" idx="15"/>
          </p:nvPr>
        </p:nvSpPr>
        <p:spPr>
          <a:xfrm>
            <a:off x="9093201" y="4154963"/>
            <a:ext cx="2181351" cy="365760"/>
          </a:xfrm>
        </p:spPr>
        <p:txBody>
          <a:bodyPr/>
          <a:lstStyle/>
          <a:p>
            <a:r>
              <a:rPr lang="en-US"/>
              <a:t>Sample Footer Text</a:t>
            </a:r>
          </a:p>
        </p:txBody>
      </p:sp>
      <p:sp>
        <p:nvSpPr>
          <p:cNvPr id="13" name="Slide Number Placeholder 12">
            <a:extLst>
              <a:ext uri="{FF2B5EF4-FFF2-40B4-BE49-F238E27FC236}">
                <a16:creationId xmlns:a16="http://schemas.microsoft.com/office/drawing/2014/main" id="{C81CEA4D-A8A1-D4D2-8F28-C83469372446}"/>
              </a:ext>
            </a:extLst>
          </p:cNvPr>
          <p:cNvSpPr>
            <a:spLocks noGrp="1"/>
          </p:cNvSpPr>
          <p:nvPr>
            <p:ph type="sldNum" sz="quarter" idx="16"/>
          </p:nvPr>
        </p:nvSpPr>
        <p:spPr>
          <a:xfrm>
            <a:off x="11452503" y="4154963"/>
            <a:ext cx="448805" cy="365760"/>
          </a:xfrm>
        </p:spPr>
        <p:txBody>
          <a:bodyPr/>
          <a:lstStyle/>
          <a:p>
            <a:fld id="{5E0677F5-4A8A-4BF1-96BE-3BAE8FBAFE2E}" type="slidenum">
              <a:rPr lang="en-US" smtClean="0"/>
              <a:t>‹#›</a:t>
            </a:fld>
            <a:endParaRPr lang="en-US"/>
          </a:p>
        </p:txBody>
      </p:sp>
    </p:spTree>
    <p:extLst>
      <p:ext uri="{BB962C8B-B14F-4D97-AF65-F5344CB8AC3E}">
        <p14:creationId xmlns:p14="http://schemas.microsoft.com/office/powerpoint/2010/main" val="2327751280"/>
      </p:ext>
    </p:extLst>
  </p:cSld>
  <p:clrMapOvr>
    <a:masterClrMapping/>
  </p:clrMapOvr>
  <p:extLst>
    <p:ext uri="{DCECCB84-F9BA-43D5-87BE-67443E8EF086}">
      <p15:sldGuideLst xmlns:p15="http://schemas.microsoft.com/office/powerpoint/2012/main">
        <p15:guide id="6" pos="384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A96F2-CF4A-B2FA-7C34-0D5F4C6E097E}"/>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B0EEB81C-63B7-79F0-DB89-7BC0651FE07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5CF7D0A-B2C7-9328-16B7-CC7233E1BD7B}"/>
              </a:ext>
            </a:extLst>
          </p:cNvPr>
          <p:cNvSpPr>
            <a:spLocks noGrp="1"/>
          </p:cNvSpPr>
          <p:nvPr>
            <p:ph type="dt" sz="half" idx="10"/>
          </p:nvPr>
        </p:nvSpPr>
        <p:spPr/>
        <p:txBody>
          <a:bodyPr/>
          <a:lstStyle/>
          <a:p>
            <a:fld id="{7DA2CEDE-2AB4-4FB8-9551-E0AA4222B1A3}" type="datetime1">
              <a:rPr lang="en-US" smtClean="0"/>
              <a:pPr/>
              <a:t>6/24/2026</a:t>
            </a:fld>
            <a:endParaRPr lang="en-US"/>
          </a:p>
        </p:txBody>
      </p:sp>
      <p:sp>
        <p:nvSpPr>
          <p:cNvPr id="5" name="Footer Placeholder 4">
            <a:extLst>
              <a:ext uri="{FF2B5EF4-FFF2-40B4-BE49-F238E27FC236}">
                <a16:creationId xmlns:a16="http://schemas.microsoft.com/office/drawing/2014/main" id="{633EBA23-45B1-7EB0-2A59-8AB08652416A}"/>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3C245AD7-A72F-FB7D-49F8-BC58D7500E32}"/>
              </a:ext>
            </a:extLst>
          </p:cNvPr>
          <p:cNvSpPr>
            <a:spLocks noGrp="1"/>
          </p:cNvSpPr>
          <p:nvPr>
            <p:ph type="sldNum" sz="quarter" idx="12"/>
          </p:nvPr>
        </p:nvSpPr>
        <p:spPr/>
        <p:txBody>
          <a:bodyPr/>
          <a:lstStyle/>
          <a:p>
            <a:fld id="{5E0677F5-4A8A-4BF1-96BE-3BAE8FBAFE2E}" type="slidenum">
              <a:rPr lang="en-US" smtClean="0"/>
              <a:pPr/>
              <a:t>‹#›</a:t>
            </a:fld>
            <a:endParaRPr lang="en-US"/>
          </a:p>
        </p:txBody>
      </p:sp>
    </p:spTree>
    <p:extLst>
      <p:ext uri="{BB962C8B-B14F-4D97-AF65-F5344CB8AC3E}">
        <p14:creationId xmlns:p14="http://schemas.microsoft.com/office/powerpoint/2010/main" val="1342528520"/>
      </p:ext>
    </p:extLst>
  </p:cSld>
  <p:clrMapOvr>
    <a:masterClrMapping/>
  </p:clrMapOvr>
  <p:hf hdr="0"/>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EFEEE6-CB8B-1202-7A22-0413EC5CDC19}"/>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8FE34928-E4FE-28CA-AFD6-D896D912FEE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FCF8B1B-4700-4C5B-576E-EA452B160289}"/>
              </a:ext>
            </a:extLst>
          </p:cNvPr>
          <p:cNvSpPr>
            <a:spLocks noGrp="1"/>
          </p:cNvSpPr>
          <p:nvPr>
            <p:ph type="dt" sz="half" idx="10"/>
          </p:nvPr>
        </p:nvSpPr>
        <p:spPr/>
        <p:txBody>
          <a:bodyPr/>
          <a:lstStyle/>
          <a:p>
            <a:fld id="{7DA2CEDE-2AB4-4FB8-9551-E0AA4222B1A3}" type="datetime1">
              <a:rPr lang="en-US" smtClean="0"/>
              <a:pPr/>
              <a:t>6/24/2026</a:t>
            </a:fld>
            <a:endParaRPr lang="en-US"/>
          </a:p>
        </p:txBody>
      </p:sp>
      <p:sp>
        <p:nvSpPr>
          <p:cNvPr id="5" name="Footer Placeholder 4">
            <a:extLst>
              <a:ext uri="{FF2B5EF4-FFF2-40B4-BE49-F238E27FC236}">
                <a16:creationId xmlns:a16="http://schemas.microsoft.com/office/drawing/2014/main" id="{92836DB2-5708-EE3D-62D9-FFDFEC984764}"/>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3A176081-A3CC-AA53-6109-6D434360D343}"/>
              </a:ext>
            </a:extLst>
          </p:cNvPr>
          <p:cNvSpPr>
            <a:spLocks noGrp="1"/>
          </p:cNvSpPr>
          <p:nvPr>
            <p:ph type="sldNum" sz="quarter" idx="12"/>
          </p:nvPr>
        </p:nvSpPr>
        <p:spPr/>
        <p:txBody>
          <a:bodyPr/>
          <a:lstStyle/>
          <a:p>
            <a:fld id="{5E0677F5-4A8A-4BF1-96BE-3BAE8FBAFE2E}" type="slidenum">
              <a:rPr lang="en-US" smtClean="0"/>
              <a:pPr/>
              <a:t>‹#›</a:t>
            </a:fld>
            <a:endParaRPr lang="en-US"/>
          </a:p>
        </p:txBody>
      </p:sp>
    </p:spTree>
    <p:extLst>
      <p:ext uri="{BB962C8B-B14F-4D97-AF65-F5344CB8AC3E}">
        <p14:creationId xmlns:p14="http://schemas.microsoft.com/office/powerpoint/2010/main" val="196627356"/>
      </p:ext>
    </p:extLst>
  </p:cSld>
  <p:clrMapOvr>
    <a:masterClrMapping/>
  </p:clrMapOvr>
  <p:hf hdr="0"/>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Front Cover-dual branded">
    <p:spTree>
      <p:nvGrpSpPr>
        <p:cNvPr id="1" name=""/>
        <p:cNvGrpSpPr/>
        <p:nvPr/>
      </p:nvGrpSpPr>
      <p:grpSpPr>
        <a:xfrm>
          <a:off x="0" y="0"/>
          <a:ext cx="0" cy="0"/>
          <a:chOff x="0" y="0"/>
          <a:chExt cx="0" cy="0"/>
        </a:xfrm>
      </p:grpSpPr>
      <p:sp>
        <p:nvSpPr>
          <p:cNvPr id="2" name="Title 1"/>
          <p:cNvSpPr>
            <a:spLocks noGrp="1"/>
          </p:cNvSpPr>
          <p:nvPr>
            <p:ph type="ctrTitle"/>
          </p:nvPr>
        </p:nvSpPr>
        <p:spPr>
          <a:xfrm>
            <a:off x="576002" y="2532262"/>
            <a:ext cx="10971895" cy="576000"/>
          </a:xfrm>
        </p:spPr>
        <p:txBody>
          <a:bodyPr lIns="0" tIns="0" rIns="0" bIns="0" anchor="t" anchorCtr="0">
            <a:normAutofit/>
          </a:bodyPr>
          <a:lstStyle>
            <a:lvl1pPr algn="ctr">
              <a:lnSpc>
                <a:spcPts val="4400"/>
              </a:lnSpc>
              <a:defRPr sz="4000" b="1" i="0">
                <a:solidFill>
                  <a:schemeClr val="tx2"/>
                </a:solidFill>
              </a:defRPr>
            </a:lvl1pPr>
          </a:lstStyle>
          <a:p>
            <a:r>
              <a:rPr lang="en-GB"/>
              <a:t>Click to edit Master title style</a:t>
            </a:r>
            <a:endParaRPr lang="en-US"/>
          </a:p>
        </p:txBody>
      </p:sp>
      <p:sp>
        <p:nvSpPr>
          <p:cNvPr id="3" name="Subtitle 2"/>
          <p:cNvSpPr>
            <a:spLocks noGrp="1"/>
          </p:cNvSpPr>
          <p:nvPr>
            <p:ph type="subTitle" idx="1"/>
          </p:nvPr>
        </p:nvSpPr>
        <p:spPr>
          <a:xfrm>
            <a:off x="576002" y="4220509"/>
            <a:ext cx="10971895" cy="432000"/>
          </a:xfrm>
        </p:spPr>
        <p:txBody>
          <a:bodyPr lIns="0" tIns="0" rIns="0" bIns="0">
            <a:normAutofit/>
          </a:bodyPr>
          <a:lstStyle>
            <a:lvl1pPr marL="0" indent="0" algn="ctr">
              <a:lnSpc>
                <a:spcPts val="3400"/>
              </a:lnSpc>
              <a:spcBef>
                <a:spcPts val="0"/>
              </a:spcBef>
              <a:spcAft>
                <a:spcPts val="0"/>
              </a:spcAft>
              <a:buNone/>
              <a:defRPr sz="3000" b="1" i="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a:xfrm>
            <a:off x="4416000" y="5789479"/>
            <a:ext cx="3360000" cy="360000"/>
          </a:xfrm>
          <a:prstGeom prst="rect">
            <a:avLst/>
          </a:prstGeom>
        </p:spPr>
        <p:txBody>
          <a:bodyPr lIns="0" tIns="0" rIns="0" bIns="0" anchor="t" anchorCtr="0"/>
          <a:lstStyle>
            <a:lvl1pPr algn="ctr">
              <a:lnSpc>
                <a:spcPts val="2100"/>
              </a:lnSpc>
              <a:defRPr sz="2000" b="1" i="0">
                <a:solidFill>
                  <a:schemeClr val="tx1"/>
                </a:solidFill>
              </a:defRPr>
            </a:lvl1pPr>
          </a:lstStyle>
          <a:p>
            <a:fld id="{7DA2CEDE-2AB4-4FB8-9551-E0AA4222B1A3}" type="datetime1">
              <a:rPr lang="en-US" smtClean="0"/>
              <a:pPr/>
              <a:t>6/24/2026</a:t>
            </a:fld>
            <a:endParaRPr lang="en-US"/>
          </a:p>
        </p:txBody>
      </p:sp>
    </p:spTree>
    <p:extLst>
      <p:ext uri="{BB962C8B-B14F-4D97-AF65-F5344CB8AC3E}">
        <p14:creationId xmlns:p14="http://schemas.microsoft.com/office/powerpoint/2010/main" val="2322378031"/>
      </p:ext>
    </p:extLst>
  </p:cSld>
  <p:clrMapOvr>
    <a:masterClrMapping/>
  </p:clrMapOvr>
  <p:hf hdr="0"/>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Front Cover-ESC">
    <p:spTree>
      <p:nvGrpSpPr>
        <p:cNvPr id="1" name=""/>
        <p:cNvGrpSpPr/>
        <p:nvPr/>
      </p:nvGrpSpPr>
      <p:grpSpPr>
        <a:xfrm>
          <a:off x="0" y="0"/>
          <a:ext cx="0" cy="0"/>
          <a:chOff x="0" y="0"/>
          <a:chExt cx="0" cy="0"/>
        </a:xfrm>
      </p:grpSpPr>
      <p:sp>
        <p:nvSpPr>
          <p:cNvPr id="10" name="Text Placeholder 9"/>
          <p:cNvSpPr>
            <a:spLocks noGrp="1"/>
          </p:cNvSpPr>
          <p:nvPr>
            <p:ph type="body" sz="quarter" idx="11"/>
          </p:nvPr>
        </p:nvSpPr>
        <p:spPr>
          <a:xfrm>
            <a:off x="576000" y="2412000"/>
            <a:ext cx="9600000" cy="828000"/>
          </a:xfrm>
        </p:spPr>
        <p:txBody>
          <a:bodyPr/>
          <a:lstStyle>
            <a:lvl1pPr marL="0" indent="0">
              <a:lnSpc>
                <a:spcPts val="4400"/>
              </a:lnSpc>
              <a:spcAft>
                <a:spcPts val="0"/>
              </a:spcAft>
              <a:buFontTx/>
              <a:buNone/>
              <a:defRPr sz="4000" baseline="0">
                <a:solidFill>
                  <a:schemeClr val="tx2"/>
                </a:solidFill>
              </a:defRPr>
            </a:lvl1pPr>
            <a:lvl2pPr marL="180000" indent="0">
              <a:lnSpc>
                <a:spcPts val="4400"/>
              </a:lnSpc>
              <a:spcAft>
                <a:spcPts val="0"/>
              </a:spcAft>
              <a:buFontTx/>
              <a:buNone/>
              <a:defRPr sz="4000" baseline="0">
                <a:solidFill>
                  <a:schemeClr val="tx2"/>
                </a:solidFill>
              </a:defRPr>
            </a:lvl2pPr>
            <a:lvl3pPr marL="360000" indent="0">
              <a:lnSpc>
                <a:spcPts val="4400"/>
              </a:lnSpc>
              <a:spcAft>
                <a:spcPts val="0"/>
              </a:spcAft>
              <a:buFontTx/>
              <a:buNone/>
              <a:defRPr sz="4000" baseline="0">
                <a:solidFill>
                  <a:schemeClr val="tx2"/>
                </a:solidFill>
              </a:defRPr>
            </a:lvl3pPr>
            <a:lvl4pPr marL="540000" indent="0">
              <a:lnSpc>
                <a:spcPts val="4400"/>
              </a:lnSpc>
              <a:spcAft>
                <a:spcPts val="0"/>
              </a:spcAft>
              <a:buFontTx/>
              <a:buNone/>
              <a:defRPr sz="4000" baseline="0">
                <a:solidFill>
                  <a:schemeClr val="tx2"/>
                </a:solidFill>
              </a:defRPr>
            </a:lvl4pPr>
            <a:lvl5pPr marL="720000" indent="0">
              <a:lnSpc>
                <a:spcPts val="4400"/>
              </a:lnSpc>
              <a:spcAft>
                <a:spcPts val="0"/>
              </a:spcAft>
              <a:buFontTx/>
              <a:buNone/>
              <a:defRPr sz="4000" baseline="0">
                <a:solidFill>
                  <a:schemeClr val="tx2"/>
                </a:solidFill>
              </a:defRPr>
            </a:lvl5pPr>
          </a:lstStyle>
          <a:p>
            <a:pPr lvl="0"/>
            <a:r>
              <a:rPr lang="en-GB"/>
              <a:t>Click to edit Master text styles</a:t>
            </a:r>
          </a:p>
        </p:txBody>
      </p:sp>
      <p:sp>
        <p:nvSpPr>
          <p:cNvPr id="2" name="Title 1"/>
          <p:cNvSpPr>
            <a:spLocks noGrp="1"/>
          </p:cNvSpPr>
          <p:nvPr>
            <p:ph type="ctrTitle"/>
          </p:nvPr>
        </p:nvSpPr>
        <p:spPr>
          <a:xfrm>
            <a:off x="576000" y="1800000"/>
            <a:ext cx="9600000" cy="576000"/>
          </a:xfrm>
        </p:spPr>
        <p:txBody>
          <a:bodyPr lIns="0" tIns="0" rIns="0" bIns="0" anchor="t" anchorCtr="0">
            <a:normAutofit/>
          </a:bodyPr>
          <a:lstStyle>
            <a:lvl1pPr algn="l">
              <a:lnSpc>
                <a:spcPts val="4400"/>
              </a:lnSpc>
              <a:defRPr sz="4000" b="1" i="0">
                <a:solidFill>
                  <a:schemeClr val="tx2"/>
                </a:solidFill>
              </a:defRPr>
            </a:lvl1pPr>
          </a:lstStyle>
          <a:p>
            <a:r>
              <a:rPr lang="en-GB"/>
              <a:t>Click to edit Master title style</a:t>
            </a:r>
            <a:endParaRPr lang="en-US"/>
          </a:p>
        </p:txBody>
      </p:sp>
      <p:sp>
        <p:nvSpPr>
          <p:cNvPr id="3" name="Subtitle 2"/>
          <p:cNvSpPr>
            <a:spLocks noGrp="1"/>
          </p:cNvSpPr>
          <p:nvPr>
            <p:ph type="subTitle" idx="1"/>
          </p:nvPr>
        </p:nvSpPr>
        <p:spPr>
          <a:xfrm>
            <a:off x="576000" y="3240000"/>
            <a:ext cx="9600000" cy="432000"/>
          </a:xfrm>
        </p:spPr>
        <p:txBody>
          <a:bodyPr lIns="0" tIns="0" rIns="0" bIns="0">
            <a:normAutofit/>
          </a:bodyPr>
          <a:lstStyle>
            <a:lvl1pPr marL="0" indent="0" algn="l">
              <a:lnSpc>
                <a:spcPts val="3400"/>
              </a:lnSpc>
              <a:spcBef>
                <a:spcPts val="0"/>
              </a:spcBef>
              <a:spcAft>
                <a:spcPts val="0"/>
              </a:spcAft>
              <a:buNone/>
              <a:defRPr sz="3000" b="1" i="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a:xfrm>
            <a:off x="576000" y="4392000"/>
            <a:ext cx="3360000" cy="360000"/>
          </a:xfrm>
          <a:prstGeom prst="rect">
            <a:avLst/>
          </a:prstGeom>
        </p:spPr>
        <p:txBody>
          <a:bodyPr lIns="0" tIns="0" rIns="0" bIns="0" anchor="t" anchorCtr="0"/>
          <a:lstStyle>
            <a:lvl1pPr algn="l">
              <a:lnSpc>
                <a:spcPts val="2100"/>
              </a:lnSpc>
              <a:defRPr sz="2000" b="1" i="0">
                <a:solidFill>
                  <a:schemeClr val="tx1"/>
                </a:solidFill>
              </a:defRPr>
            </a:lvl1pPr>
          </a:lstStyle>
          <a:p>
            <a:fld id="{7DA2CEDE-2AB4-4FB8-9551-E0AA4222B1A3}" type="datetime1">
              <a:rPr lang="en-US" smtClean="0"/>
              <a:pPr/>
              <a:t>6/24/2026</a:t>
            </a:fld>
            <a:endParaRPr lang="en-US"/>
          </a:p>
        </p:txBody>
      </p:sp>
      <p:sp>
        <p:nvSpPr>
          <p:cNvPr id="12" name="Text Placeholder 11"/>
          <p:cNvSpPr>
            <a:spLocks noGrp="1"/>
          </p:cNvSpPr>
          <p:nvPr>
            <p:ph type="body" sz="quarter" idx="12"/>
          </p:nvPr>
        </p:nvSpPr>
        <p:spPr>
          <a:xfrm>
            <a:off x="576000" y="3708000"/>
            <a:ext cx="9600000" cy="540000"/>
          </a:xfrm>
        </p:spPr>
        <p:txBody>
          <a:bodyPr/>
          <a:lstStyle>
            <a:lvl1pPr marL="0" indent="0">
              <a:lnSpc>
                <a:spcPts val="3400"/>
              </a:lnSpc>
              <a:spcAft>
                <a:spcPts val="0"/>
              </a:spcAft>
              <a:buFontTx/>
              <a:buNone/>
              <a:defRPr sz="3000" baseline="0"/>
            </a:lvl1pPr>
            <a:lvl2pPr marL="180000" indent="0">
              <a:lnSpc>
                <a:spcPts val="3400"/>
              </a:lnSpc>
              <a:spcAft>
                <a:spcPts val="0"/>
              </a:spcAft>
              <a:buFontTx/>
              <a:buNone/>
              <a:defRPr sz="3000" baseline="0"/>
            </a:lvl2pPr>
            <a:lvl3pPr marL="360000" indent="0">
              <a:lnSpc>
                <a:spcPts val="3400"/>
              </a:lnSpc>
              <a:spcAft>
                <a:spcPts val="0"/>
              </a:spcAft>
              <a:buFontTx/>
              <a:buNone/>
              <a:defRPr sz="3000" baseline="0"/>
            </a:lvl3pPr>
            <a:lvl4pPr marL="540000" indent="0">
              <a:lnSpc>
                <a:spcPts val="3400"/>
              </a:lnSpc>
              <a:spcAft>
                <a:spcPts val="0"/>
              </a:spcAft>
              <a:buFontTx/>
              <a:buNone/>
              <a:defRPr sz="3000" baseline="0"/>
            </a:lvl4pPr>
            <a:lvl5pPr marL="720000" indent="0">
              <a:lnSpc>
                <a:spcPts val="3400"/>
              </a:lnSpc>
              <a:spcAft>
                <a:spcPts val="0"/>
              </a:spcAft>
              <a:buFontTx/>
              <a:buNone/>
              <a:defRPr sz="3000" baseline="0"/>
            </a:lvl5pPr>
          </a:lstStyle>
          <a:p>
            <a:pPr lvl="0"/>
            <a:r>
              <a:rPr lang="en-GB"/>
              <a:t>Click to edit Master text styles</a:t>
            </a:r>
          </a:p>
        </p:txBody>
      </p:sp>
    </p:spTree>
    <p:extLst>
      <p:ext uri="{BB962C8B-B14F-4D97-AF65-F5344CB8AC3E}">
        <p14:creationId xmlns:p14="http://schemas.microsoft.com/office/powerpoint/2010/main" val="1627896901"/>
      </p:ext>
    </p:extLst>
  </p:cSld>
  <p:clrMapOvr>
    <a:masterClrMapping/>
  </p:clrMapOvr>
  <p:hf hdr="0"/>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ESC_LCCC Final Slide">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15C1CD8A-2A2C-461D-84D0-79FB1EEBA7CE}"/>
              </a:ext>
            </a:extLst>
          </p:cNvPr>
          <p:cNvSpPr>
            <a:spLocks noGrp="1"/>
          </p:cNvSpPr>
          <p:nvPr>
            <p:ph type="body" sz="quarter" idx="16"/>
          </p:nvPr>
        </p:nvSpPr>
        <p:spPr>
          <a:xfrm>
            <a:off x="4453200" y="4806000"/>
            <a:ext cx="3513600" cy="1317625"/>
          </a:xfrm>
        </p:spPr>
        <p:txBody>
          <a:bodyPr/>
          <a:lstStyle>
            <a:lvl1pPr marL="0" indent="0">
              <a:lnSpc>
                <a:spcPct val="111000"/>
              </a:lnSpc>
              <a:spcAft>
                <a:spcPts val="0"/>
              </a:spcAft>
              <a:buNone/>
              <a:defRPr sz="1600" spc="-20" baseline="0">
                <a:solidFill>
                  <a:schemeClr val="bg1"/>
                </a:solidFill>
              </a:defRPr>
            </a:lvl1pPr>
            <a:lvl2pPr marL="288000" indent="0">
              <a:buNone/>
              <a:defRPr/>
            </a:lvl2pPr>
          </a:lstStyle>
          <a:p>
            <a:pPr lvl="0"/>
            <a:r>
              <a:rPr lang="en-GB"/>
              <a:t>Click to edit Master text styles</a:t>
            </a:r>
          </a:p>
        </p:txBody>
      </p:sp>
      <p:sp>
        <p:nvSpPr>
          <p:cNvPr id="12" name="Text Placeholder 11">
            <a:extLst>
              <a:ext uri="{FF2B5EF4-FFF2-40B4-BE49-F238E27FC236}">
                <a16:creationId xmlns:a16="http://schemas.microsoft.com/office/drawing/2014/main" id="{70D66278-743B-4436-B673-55F23E2220FD}"/>
              </a:ext>
            </a:extLst>
          </p:cNvPr>
          <p:cNvSpPr>
            <a:spLocks noGrp="1"/>
          </p:cNvSpPr>
          <p:nvPr>
            <p:ph type="body" sz="quarter" idx="13"/>
          </p:nvPr>
        </p:nvSpPr>
        <p:spPr>
          <a:xfrm>
            <a:off x="569913" y="2172392"/>
            <a:ext cx="5526087" cy="1606550"/>
          </a:xfrm>
        </p:spPr>
        <p:txBody>
          <a:bodyPr/>
          <a:lstStyle>
            <a:lvl1pPr marL="0" indent="0" algn="l" defTabSz="914400" rtl="0" eaLnBrk="1" latinLnBrk="0" hangingPunct="1">
              <a:buNone/>
              <a:defRPr lang="en-US" sz="5600" kern="1200" spc="-130" baseline="0" dirty="0" smtClean="0">
                <a:solidFill>
                  <a:schemeClr val="accent1"/>
                </a:solidFill>
                <a:latin typeface="+mj-lt"/>
                <a:ea typeface="+mn-ea"/>
                <a:cs typeface="+mn-cs"/>
              </a:defRPr>
            </a:lvl1pPr>
            <a:lvl2pPr marL="288000" indent="0">
              <a:buNone/>
              <a:defRPr/>
            </a:lvl2pPr>
          </a:lstStyle>
          <a:p>
            <a:pPr lvl="0"/>
            <a:r>
              <a:rPr lang="en-GB"/>
              <a:t>Click to edit Master text styles</a:t>
            </a:r>
          </a:p>
        </p:txBody>
      </p:sp>
      <p:sp>
        <p:nvSpPr>
          <p:cNvPr id="2" name="Date Placeholder 1">
            <a:extLst>
              <a:ext uri="{FF2B5EF4-FFF2-40B4-BE49-F238E27FC236}">
                <a16:creationId xmlns:a16="http://schemas.microsoft.com/office/drawing/2014/main" id="{269B953B-B921-4770-8557-454002F49CC3}"/>
              </a:ext>
            </a:extLst>
          </p:cNvPr>
          <p:cNvSpPr>
            <a:spLocks noGrp="1"/>
          </p:cNvSpPr>
          <p:nvPr>
            <p:ph type="dt" sz="half" idx="10"/>
          </p:nvPr>
        </p:nvSpPr>
        <p:spPr/>
        <p:txBody>
          <a:bodyPr/>
          <a:lstStyle>
            <a:lvl1pPr>
              <a:defRPr>
                <a:solidFill>
                  <a:schemeClr val="bg1"/>
                </a:solidFill>
              </a:defRPr>
            </a:lvl1pPr>
          </a:lstStyle>
          <a:p>
            <a:fld id="{7DA2CEDE-2AB4-4FB8-9551-E0AA4222B1A3}" type="datetime1">
              <a:rPr lang="en-US" smtClean="0"/>
              <a:pPr/>
              <a:t>6/24/2026</a:t>
            </a:fld>
            <a:endParaRPr lang="en-US"/>
          </a:p>
        </p:txBody>
      </p:sp>
      <p:sp>
        <p:nvSpPr>
          <p:cNvPr id="3" name="Footer Placeholder 2">
            <a:extLst>
              <a:ext uri="{FF2B5EF4-FFF2-40B4-BE49-F238E27FC236}">
                <a16:creationId xmlns:a16="http://schemas.microsoft.com/office/drawing/2014/main" id="{67EE0B23-3B16-480F-8EB2-4B3F5C6D483F}"/>
              </a:ext>
            </a:extLst>
          </p:cNvPr>
          <p:cNvSpPr>
            <a:spLocks noGrp="1"/>
          </p:cNvSpPr>
          <p:nvPr>
            <p:ph type="ftr" sz="quarter" idx="11"/>
          </p:nvPr>
        </p:nvSpPr>
        <p:spPr/>
        <p:txBody>
          <a:bodyPr/>
          <a:lstStyle>
            <a:lvl1pPr>
              <a:defRPr>
                <a:solidFill>
                  <a:schemeClr val="bg1"/>
                </a:solidFill>
              </a:defRPr>
            </a:lvl1pPr>
          </a:lstStyle>
          <a:p>
            <a:r>
              <a:rPr lang="en-US"/>
              <a:t>Sample Footer Text</a:t>
            </a:r>
          </a:p>
        </p:txBody>
      </p:sp>
      <p:sp>
        <p:nvSpPr>
          <p:cNvPr id="4" name="Slide Number Placeholder 3">
            <a:extLst>
              <a:ext uri="{FF2B5EF4-FFF2-40B4-BE49-F238E27FC236}">
                <a16:creationId xmlns:a16="http://schemas.microsoft.com/office/drawing/2014/main" id="{7B49024F-41BD-479C-B53F-7CAA4DAADBFD}"/>
              </a:ext>
            </a:extLst>
          </p:cNvPr>
          <p:cNvSpPr>
            <a:spLocks noGrp="1"/>
          </p:cNvSpPr>
          <p:nvPr>
            <p:ph type="sldNum" sz="quarter" idx="12"/>
          </p:nvPr>
        </p:nvSpPr>
        <p:spPr/>
        <p:txBody>
          <a:bodyPr/>
          <a:lstStyle>
            <a:lvl1pPr>
              <a:defRPr>
                <a:solidFill>
                  <a:schemeClr val="bg1"/>
                </a:solidFill>
              </a:defRPr>
            </a:lvl1pPr>
          </a:lstStyle>
          <a:p>
            <a:fld id="{5E0677F5-4A8A-4BF1-96BE-3BAE8FBAFE2E}" type="slidenum">
              <a:rPr lang="en-US" smtClean="0"/>
              <a:pPr/>
              <a:t>‹#›</a:t>
            </a:fld>
            <a:endParaRPr lang="en-US"/>
          </a:p>
        </p:txBody>
      </p:sp>
      <p:sp>
        <p:nvSpPr>
          <p:cNvPr id="14" name="Text Placeholder 13">
            <a:extLst>
              <a:ext uri="{FF2B5EF4-FFF2-40B4-BE49-F238E27FC236}">
                <a16:creationId xmlns:a16="http://schemas.microsoft.com/office/drawing/2014/main" id="{70D19EAE-2AC0-4F6C-8103-4F0B34F0A964}"/>
              </a:ext>
            </a:extLst>
          </p:cNvPr>
          <p:cNvSpPr>
            <a:spLocks noGrp="1"/>
          </p:cNvSpPr>
          <p:nvPr>
            <p:ph type="body" sz="quarter" idx="14"/>
          </p:nvPr>
        </p:nvSpPr>
        <p:spPr>
          <a:xfrm>
            <a:off x="575910" y="4809601"/>
            <a:ext cx="3168000" cy="1318150"/>
          </a:xfrm>
        </p:spPr>
        <p:txBody>
          <a:bodyPr/>
          <a:lstStyle>
            <a:lvl1pPr marL="0" indent="0" algn="l" defTabSz="914400" rtl="0" eaLnBrk="1" latinLnBrk="0" hangingPunct="1">
              <a:lnSpc>
                <a:spcPct val="111000"/>
              </a:lnSpc>
              <a:spcAft>
                <a:spcPts val="0"/>
              </a:spcAft>
              <a:buNone/>
              <a:defRPr lang="en-US" sz="1600" kern="1200" spc="-20" baseline="0" dirty="0" smtClean="0">
                <a:solidFill>
                  <a:schemeClr val="bg1"/>
                </a:solidFill>
                <a:latin typeface="+mn-lt"/>
                <a:ea typeface="+mn-ea"/>
                <a:cs typeface="+mn-cs"/>
              </a:defRPr>
            </a:lvl1pPr>
          </a:lstStyle>
          <a:p>
            <a:pPr lvl="0"/>
            <a:r>
              <a:rPr lang="en-GB"/>
              <a:t>Click to edit Master text styles</a:t>
            </a:r>
          </a:p>
        </p:txBody>
      </p:sp>
    </p:spTree>
    <p:extLst>
      <p:ext uri="{BB962C8B-B14F-4D97-AF65-F5344CB8AC3E}">
        <p14:creationId xmlns:p14="http://schemas.microsoft.com/office/powerpoint/2010/main" val="1559129222"/>
      </p:ext>
    </p:extLst>
  </p:cSld>
  <p:clrMapOvr>
    <a:masterClrMapping/>
  </p:clrMapOvr>
  <p:hf hdr="0"/>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Title with Picture 4">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69146C6-F597-C006-1822-297853281771}"/>
              </a:ext>
            </a:extLst>
          </p:cNvPr>
          <p:cNvSpPr/>
          <p:nvPr/>
        </p:nvSpPr>
        <p:spPr>
          <a:xfrm rot="16200000" flipH="1">
            <a:off x="1300007" y="3732960"/>
            <a:ext cx="1825034" cy="4425045"/>
          </a:xfrm>
          <a:prstGeom prst="rect">
            <a:avLst/>
          </a:prstGeom>
          <a:gradFill flip="none" rotWithShape="1">
            <a:gsLst>
              <a:gs pos="56000">
                <a:schemeClr val="bg1">
                  <a:alpha val="0"/>
                </a:schemeClr>
              </a:gs>
              <a:gs pos="100000">
                <a:schemeClr val="accent6">
                  <a:alpha val="70000"/>
                </a:schemeClr>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B08893D-F42F-F8AC-E751-618878BDB5EE}"/>
              </a:ext>
            </a:extLst>
          </p:cNvPr>
          <p:cNvSpPr/>
          <p:nvPr/>
        </p:nvSpPr>
        <p:spPr>
          <a:xfrm rot="10800000">
            <a:off x="0" y="-4"/>
            <a:ext cx="4572000" cy="1825033"/>
          </a:xfrm>
          <a:prstGeom prst="rect">
            <a:avLst/>
          </a:prstGeom>
          <a:gradFill>
            <a:gsLst>
              <a:gs pos="61000">
                <a:schemeClr val="bg2">
                  <a:alpha val="0"/>
                </a:schemeClr>
              </a:gs>
              <a:gs pos="100000">
                <a:schemeClr val="accent1">
                  <a:lumMod val="75000"/>
                  <a:alpha val="85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7268A13E-E2FC-935E-9D1B-2CA406D562F9}"/>
              </a:ext>
            </a:extLst>
          </p:cNvPr>
          <p:cNvSpPr>
            <a:spLocks noGrp="1"/>
          </p:cNvSpPr>
          <p:nvPr>
            <p:ph type="title"/>
          </p:nvPr>
        </p:nvSpPr>
        <p:spPr>
          <a:xfrm>
            <a:off x="268722" y="906109"/>
            <a:ext cx="3620078" cy="3445173"/>
          </a:xfrm>
        </p:spPr>
        <p:txBody>
          <a:bodyPr anchor="t">
            <a:normAutofit/>
          </a:bodyPr>
          <a:lstStyle>
            <a:lvl1pPr>
              <a:defRPr sz="3600"/>
            </a:lvl1pPr>
          </a:lstStyle>
          <a:p>
            <a:r>
              <a:rPr lang="en-US"/>
              <a:t>Click to edit Master title style</a:t>
            </a:r>
          </a:p>
        </p:txBody>
      </p:sp>
      <p:sp>
        <p:nvSpPr>
          <p:cNvPr id="10" name="Subtitle 2">
            <a:extLst>
              <a:ext uri="{FF2B5EF4-FFF2-40B4-BE49-F238E27FC236}">
                <a16:creationId xmlns:a16="http://schemas.microsoft.com/office/drawing/2014/main" id="{51C95713-168A-6692-3C97-A85B41C1AAE4}"/>
              </a:ext>
            </a:extLst>
          </p:cNvPr>
          <p:cNvSpPr>
            <a:spLocks noGrp="1"/>
          </p:cNvSpPr>
          <p:nvPr>
            <p:ph type="subTitle" idx="1"/>
          </p:nvPr>
        </p:nvSpPr>
        <p:spPr>
          <a:xfrm>
            <a:off x="268722" y="5473037"/>
            <a:ext cx="3521018" cy="880873"/>
          </a:xfrm>
          <a:noFill/>
        </p:spPr>
        <p:txBody>
          <a:bodyPr vert="horz" lIns="91440" tIns="45720" rIns="91440" bIns="45720" rtlCol="0" anchor="b">
            <a:noAutofit/>
          </a:bodyPr>
          <a:lstStyle>
            <a:lvl1pPr marL="0" indent="0">
              <a:buNone/>
              <a:defRPr lang="en-US" sz="1600" dirty="0"/>
            </a:lvl1pPr>
          </a:lstStyle>
          <a:p>
            <a:pPr lvl="0"/>
            <a:r>
              <a:rPr lang="en-US"/>
              <a:t>Click to edit Master subtitle style</a:t>
            </a:r>
          </a:p>
        </p:txBody>
      </p:sp>
      <p:sp>
        <p:nvSpPr>
          <p:cNvPr id="5" name="Footer Placeholder 4">
            <a:extLst>
              <a:ext uri="{FF2B5EF4-FFF2-40B4-BE49-F238E27FC236}">
                <a16:creationId xmlns:a16="http://schemas.microsoft.com/office/drawing/2014/main" id="{6B30B7E9-D8D3-BC56-A758-6C86B58C0AC5}"/>
              </a:ext>
            </a:extLst>
          </p:cNvPr>
          <p:cNvSpPr>
            <a:spLocks noGrp="1"/>
          </p:cNvSpPr>
          <p:nvPr>
            <p:ph type="ftr" sz="quarter" idx="15"/>
          </p:nvPr>
        </p:nvSpPr>
        <p:spPr>
          <a:xfrm>
            <a:off x="268722" y="210114"/>
            <a:ext cx="2360128" cy="365760"/>
          </a:xfrm>
        </p:spPr>
        <p:txBody>
          <a:bodyPr/>
          <a:lstStyle/>
          <a:p>
            <a:r>
              <a:rPr lang="en-US"/>
              <a:t>Sample Footer Text</a:t>
            </a:r>
          </a:p>
        </p:txBody>
      </p:sp>
      <p:sp>
        <p:nvSpPr>
          <p:cNvPr id="4" name="Date Placeholder 3">
            <a:extLst>
              <a:ext uri="{FF2B5EF4-FFF2-40B4-BE49-F238E27FC236}">
                <a16:creationId xmlns:a16="http://schemas.microsoft.com/office/drawing/2014/main" id="{3D4FF974-138E-88CF-9001-1A07C67D1DFD}"/>
              </a:ext>
            </a:extLst>
          </p:cNvPr>
          <p:cNvSpPr>
            <a:spLocks noGrp="1"/>
          </p:cNvSpPr>
          <p:nvPr>
            <p:ph type="dt" sz="half" idx="14"/>
          </p:nvPr>
        </p:nvSpPr>
        <p:spPr>
          <a:xfrm>
            <a:off x="2645216" y="210114"/>
            <a:ext cx="1005840" cy="365760"/>
          </a:xfrm>
        </p:spPr>
        <p:txBody>
          <a:bodyPr/>
          <a:lstStyle/>
          <a:p>
            <a:fld id="{BCA7961A-B010-49E0-A3F6-1ED7ACF29013}" type="datetime1">
              <a:rPr lang="en-US" smtClean="0"/>
              <a:t>6/24/2026</a:t>
            </a:fld>
            <a:endParaRPr lang="en-US"/>
          </a:p>
        </p:txBody>
      </p:sp>
      <p:sp>
        <p:nvSpPr>
          <p:cNvPr id="6" name="Slide Number Placeholder 5">
            <a:extLst>
              <a:ext uri="{FF2B5EF4-FFF2-40B4-BE49-F238E27FC236}">
                <a16:creationId xmlns:a16="http://schemas.microsoft.com/office/drawing/2014/main" id="{E1DA7CD4-7B92-1CD1-A9F0-94B053972CA3}"/>
              </a:ext>
            </a:extLst>
          </p:cNvPr>
          <p:cNvSpPr>
            <a:spLocks noGrp="1"/>
          </p:cNvSpPr>
          <p:nvPr>
            <p:ph type="sldNum" sz="quarter" idx="16"/>
          </p:nvPr>
        </p:nvSpPr>
        <p:spPr>
          <a:xfrm>
            <a:off x="3760180" y="210114"/>
            <a:ext cx="495299" cy="365760"/>
          </a:xfrm>
        </p:spPr>
        <p:txBody>
          <a:bodyPr/>
          <a:lstStyle/>
          <a:p>
            <a:fld id="{5E0677F5-4A8A-4BF1-96BE-3BAE8FBAFE2E}" type="slidenum">
              <a:rPr lang="en-US" smtClean="0"/>
              <a:t>‹#›</a:t>
            </a:fld>
            <a:endParaRPr lang="en-US"/>
          </a:p>
        </p:txBody>
      </p:sp>
      <p:sp>
        <p:nvSpPr>
          <p:cNvPr id="9" name="Picture Placeholder 8">
            <a:extLst>
              <a:ext uri="{FF2B5EF4-FFF2-40B4-BE49-F238E27FC236}">
                <a16:creationId xmlns:a16="http://schemas.microsoft.com/office/drawing/2014/main" id="{37C87932-7DAB-7F93-5E51-7AEEA5AC7FEA}"/>
              </a:ext>
            </a:extLst>
          </p:cNvPr>
          <p:cNvSpPr>
            <a:spLocks noGrp="1"/>
          </p:cNvSpPr>
          <p:nvPr>
            <p:ph type="pic" sz="quarter" idx="13" hasCustomPrompt="1"/>
          </p:nvPr>
        </p:nvSpPr>
        <p:spPr>
          <a:xfrm>
            <a:off x="4572000" y="0"/>
            <a:ext cx="7620000" cy="6858000"/>
          </a:xfrm>
          <a:blipFill>
            <a:blip r:embed="rId2">
              <a:alphaModFix amt="70000"/>
            </a:blip>
            <a:stretch>
              <a:fillRect/>
            </a:stretch>
          </a:blipFill>
        </p:spPr>
        <p:txBody>
          <a:bodyPr/>
          <a:lstStyle>
            <a:lvl1pPr>
              <a:defRPr/>
            </a:lvl1pPr>
          </a:lstStyle>
          <a:p>
            <a:r>
              <a:rPr lang="en-US"/>
              <a:t>   </a:t>
            </a:r>
          </a:p>
        </p:txBody>
      </p:sp>
    </p:spTree>
    <p:extLst>
      <p:ext uri="{BB962C8B-B14F-4D97-AF65-F5344CB8AC3E}">
        <p14:creationId xmlns:p14="http://schemas.microsoft.com/office/powerpoint/2010/main" val="1118829049"/>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3018499" y="952500"/>
            <a:ext cx="8887299" cy="5636798"/>
          </a:xfrm>
        </p:spPr>
        <p:txBody>
          <a:bodyPr anchor="b">
            <a:normAutofit/>
          </a:bodyPr>
          <a:lstStyle>
            <a:lvl1pPr algn="r">
              <a:defRPr sz="7200">
                <a:solidFill>
                  <a:schemeClr val="tx1"/>
                </a:solidFill>
              </a:defRPr>
            </a:lvl1pPr>
          </a:lstStyle>
          <a:p>
            <a:r>
              <a:rPr lang="en-US"/>
              <a:t>Click to edit Master title style</a:t>
            </a:r>
          </a:p>
        </p:txBody>
      </p:sp>
      <p:sp>
        <p:nvSpPr>
          <p:cNvPr id="3" name="Date Placeholder 2">
            <a:extLst>
              <a:ext uri="{FF2B5EF4-FFF2-40B4-BE49-F238E27FC236}">
                <a16:creationId xmlns:a16="http://schemas.microsoft.com/office/drawing/2014/main" id="{3FCA76BF-5E58-9143-643F-6B06864B8735}"/>
              </a:ext>
            </a:extLst>
          </p:cNvPr>
          <p:cNvSpPr>
            <a:spLocks noGrp="1"/>
          </p:cNvSpPr>
          <p:nvPr>
            <p:ph type="dt" sz="half" idx="10"/>
          </p:nvPr>
        </p:nvSpPr>
        <p:spPr/>
        <p:txBody>
          <a:bodyPr/>
          <a:lstStyle/>
          <a:p>
            <a:fld id="{7DA2CEDE-2AB4-4FB8-9551-E0AA4222B1A3}" type="datetime1">
              <a:rPr lang="en-US" smtClean="0"/>
              <a:t>6/24/2026</a:t>
            </a:fld>
            <a:endParaRPr lang="en-US"/>
          </a:p>
        </p:txBody>
      </p:sp>
      <p:sp>
        <p:nvSpPr>
          <p:cNvPr id="4" name="Footer Placeholder 3">
            <a:extLst>
              <a:ext uri="{FF2B5EF4-FFF2-40B4-BE49-F238E27FC236}">
                <a16:creationId xmlns:a16="http://schemas.microsoft.com/office/drawing/2014/main" id="{006C9F8B-DAAC-4FD9-5257-842E1B079B6D}"/>
              </a:ext>
            </a:extLst>
          </p:cNvPr>
          <p:cNvSpPr>
            <a:spLocks noGrp="1"/>
          </p:cNvSpPr>
          <p:nvPr>
            <p:ph type="ftr" sz="quarter" idx="11"/>
          </p:nvPr>
        </p:nvSpPr>
        <p:spPr/>
        <p:txBody>
          <a:bodyPr/>
          <a:lstStyle/>
          <a:p>
            <a:r>
              <a:rPr lang="en-US"/>
              <a:t>Sample Footer Text</a:t>
            </a:r>
          </a:p>
        </p:txBody>
      </p:sp>
      <p:sp>
        <p:nvSpPr>
          <p:cNvPr id="8" name="Slide Number Placeholder 7">
            <a:extLst>
              <a:ext uri="{FF2B5EF4-FFF2-40B4-BE49-F238E27FC236}">
                <a16:creationId xmlns:a16="http://schemas.microsoft.com/office/drawing/2014/main" id="{DEF8E261-B260-D169-5279-F4153543A76C}"/>
              </a:ext>
            </a:extLst>
          </p:cNvPr>
          <p:cNvSpPr>
            <a:spLocks noGrp="1"/>
          </p:cNvSpPr>
          <p:nvPr>
            <p:ph type="sldNum" sz="quarter" idx="12"/>
          </p:nvPr>
        </p:nvSpPr>
        <p:spPr/>
        <p:txBody>
          <a:bodyPr/>
          <a:lstStyle/>
          <a:p>
            <a:fld id="{5E0677F5-4A8A-4BF1-96BE-3BAE8FBAFE2E}" type="slidenum">
              <a:rPr lang="en-US" smtClean="0"/>
              <a:pPr/>
              <a:t>‹#›</a:t>
            </a:fld>
            <a:endParaRPr lang="en-US"/>
          </a:p>
        </p:txBody>
      </p:sp>
    </p:spTree>
    <p:extLst>
      <p:ext uri="{BB962C8B-B14F-4D97-AF65-F5344CB8AC3E}">
        <p14:creationId xmlns:p14="http://schemas.microsoft.com/office/powerpoint/2010/main" val="413968785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Content with Picture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210016" y="957435"/>
            <a:ext cx="6400800" cy="885847"/>
          </a:xfrm>
        </p:spPr>
        <p:txBody>
          <a:bodyPr rIns="548640" anchor="b"/>
          <a:lstStyle/>
          <a:p>
            <a:r>
              <a:rPr lang="en-US"/>
              <a:t>Click to edit Master title style</a:t>
            </a:r>
          </a:p>
        </p:txBody>
      </p:sp>
      <p:sp>
        <p:nvSpPr>
          <p:cNvPr id="11" name="Picture Placeholder 10">
            <a:extLst>
              <a:ext uri="{FF2B5EF4-FFF2-40B4-BE49-F238E27FC236}">
                <a16:creationId xmlns:a16="http://schemas.microsoft.com/office/drawing/2014/main" id="{F96EE962-E57A-8EDB-7169-6EB04FA7539A}"/>
              </a:ext>
            </a:extLst>
          </p:cNvPr>
          <p:cNvSpPr>
            <a:spLocks noGrp="1"/>
          </p:cNvSpPr>
          <p:nvPr>
            <p:ph type="pic" sz="quarter" idx="15" hasCustomPrompt="1"/>
          </p:nvPr>
        </p:nvSpPr>
        <p:spPr>
          <a:xfrm>
            <a:off x="2" y="0"/>
            <a:ext cx="4698090" cy="6858001"/>
          </a:xfrm>
          <a:blipFill>
            <a:blip r:embed="rId2">
              <a:alphaModFix amt="60000"/>
            </a:blip>
            <a:stretch>
              <a:fillRect/>
            </a:stretch>
          </a:blipFill>
        </p:spPr>
        <p:txBody>
          <a:bodyPr/>
          <a:lstStyle>
            <a:lvl1pPr>
              <a:defRPr/>
            </a:lvl1pPr>
          </a:lstStyle>
          <a:p>
            <a:r>
              <a:rPr lang="en-US"/>
              <a:t>   </a:t>
            </a:r>
          </a:p>
        </p:txBody>
      </p:sp>
      <p:sp>
        <p:nvSpPr>
          <p:cNvPr id="4" name="Date Placeholder 3">
            <a:extLst>
              <a:ext uri="{FF2B5EF4-FFF2-40B4-BE49-F238E27FC236}">
                <a16:creationId xmlns:a16="http://schemas.microsoft.com/office/drawing/2014/main" id="{93A362DD-3333-1184-E97C-2FDF9D599F49}"/>
              </a:ext>
            </a:extLst>
          </p:cNvPr>
          <p:cNvSpPr>
            <a:spLocks noGrp="1"/>
          </p:cNvSpPr>
          <p:nvPr>
            <p:ph type="dt" sz="half" idx="16"/>
          </p:nvPr>
        </p:nvSpPr>
        <p:spPr>
          <a:xfrm>
            <a:off x="5213149" y="212239"/>
            <a:ext cx="2208276" cy="365760"/>
          </a:xfrm>
        </p:spPr>
        <p:txBody>
          <a:bodyPr/>
          <a:lstStyle/>
          <a:p>
            <a:fld id="{E74C9532-5249-4EF8-9302-9703A89C50A6}" type="datetime1">
              <a:rPr lang="en-US" smtClean="0"/>
              <a:t>6/24/2026</a:t>
            </a:fld>
            <a:endParaRPr lang="en-US"/>
          </a:p>
        </p:txBody>
      </p:sp>
      <p:sp>
        <p:nvSpPr>
          <p:cNvPr id="5" name="Footer Placeholder 4">
            <a:extLst>
              <a:ext uri="{FF2B5EF4-FFF2-40B4-BE49-F238E27FC236}">
                <a16:creationId xmlns:a16="http://schemas.microsoft.com/office/drawing/2014/main" id="{D851225D-49EF-5752-ACF2-F43EB2B36332}"/>
              </a:ext>
            </a:extLst>
          </p:cNvPr>
          <p:cNvSpPr>
            <a:spLocks noGrp="1"/>
          </p:cNvSpPr>
          <p:nvPr>
            <p:ph type="ftr" sz="quarter" idx="17"/>
          </p:nvPr>
        </p:nvSpPr>
        <p:spPr>
          <a:xfrm>
            <a:off x="7619999" y="210114"/>
            <a:ext cx="2297151" cy="365760"/>
          </a:xfrm>
        </p:spPr>
        <p:txBody>
          <a:bodyPr/>
          <a:lstStyle/>
          <a:p>
            <a:r>
              <a:rPr lang="en-US"/>
              <a:t>Sample Footer Text</a:t>
            </a:r>
          </a:p>
        </p:txBody>
      </p:sp>
      <p:sp>
        <p:nvSpPr>
          <p:cNvPr id="6" name="Slide Number Placeholder 5">
            <a:extLst>
              <a:ext uri="{FF2B5EF4-FFF2-40B4-BE49-F238E27FC236}">
                <a16:creationId xmlns:a16="http://schemas.microsoft.com/office/drawing/2014/main" id="{7C21012C-B1FA-A889-A45D-1DA431A41443}"/>
              </a:ext>
            </a:extLst>
          </p:cNvPr>
          <p:cNvSpPr>
            <a:spLocks noGrp="1"/>
          </p:cNvSpPr>
          <p:nvPr>
            <p:ph type="sldNum" sz="quarter" idx="18"/>
          </p:nvPr>
        </p:nvSpPr>
        <p:spPr/>
        <p:txBody>
          <a:bodyPr/>
          <a:lstStyle/>
          <a:p>
            <a:fld id="{5E0677F5-4A8A-4BF1-96BE-3BAE8FBAFE2E}" type="slidenum">
              <a:rPr lang="en-US" smtClean="0"/>
              <a:t>‹#›</a:t>
            </a:fld>
            <a:endParaRPr lang="en-US"/>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210016" y="2054715"/>
            <a:ext cx="6400800" cy="4502965"/>
          </a:xfrm>
        </p:spPr>
        <p:txBody>
          <a:bodyPr rIns="5486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056819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Blank">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6"/>
            <a:ext cx="10515600" cy="13255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354839498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83766" y="288000"/>
            <a:ext cx="7996469" cy="288032"/>
          </a:xfrm>
          <a:prstGeom prst="rect">
            <a:avLst/>
          </a:prstGeom>
        </p:spPr>
        <p:txBody>
          <a:bodyPr/>
          <a:lstStyle>
            <a:lvl1pPr algn="r">
              <a:defRPr sz="1350" b="1" baseline="0">
                <a:solidFill>
                  <a:srgbClr val="495965"/>
                </a:solidFill>
                <a:latin typeface="Verdana" panose="020B0604030504040204" pitchFamily="34" charset="0"/>
                <a:ea typeface="Verdana" panose="020B0604030504040204" pitchFamily="34" charset="0"/>
                <a:cs typeface="Verdana" panose="020B0604030504040204" pitchFamily="34" charset="0"/>
              </a:defRPr>
            </a:lvl1pPr>
          </a:lstStyle>
          <a:p>
            <a:r>
              <a:rPr lang="en-US"/>
              <a:t>Place title here, please do not move the position of this box</a:t>
            </a:r>
            <a:endParaRPr lang="en-GB"/>
          </a:p>
        </p:txBody>
      </p:sp>
      <p:sp>
        <p:nvSpPr>
          <p:cNvPr id="4" name="Slide Number Placeholder 5">
            <a:extLst>
              <a:ext uri="{FF2B5EF4-FFF2-40B4-BE49-F238E27FC236}">
                <a16:creationId xmlns:a16="http://schemas.microsoft.com/office/drawing/2014/main" id="{49EB0159-7AC8-4246-BB9E-B60FC531E7A2}"/>
              </a:ext>
            </a:extLst>
          </p:cNvPr>
          <p:cNvSpPr>
            <a:spLocks noGrp="1"/>
          </p:cNvSpPr>
          <p:nvPr>
            <p:ph type="sldNum" sz="quarter" idx="4"/>
          </p:nvPr>
        </p:nvSpPr>
        <p:spPr>
          <a:xfrm>
            <a:off x="11604128" y="6525345"/>
            <a:ext cx="2844800" cy="268139"/>
          </a:xfrm>
          <a:prstGeom prst="rect">
            <a:avLst/>
          </a:prstGeom>
        </p:spPr>
        <p:txBody>
          <a:bodyPr/>
          <a:lstStyle>
            <a:lvl1pPr>
              <a:defRPr sz="900">
                <a:solidFill>
                  <a:srgbClr val="495965"/>
                </a:solidFill>
                <a:latin typeface="Verdana" panose="020B0604030504040204" pitchFamily="34" charset="0"/>
                <a:ea typeface="Verdana" panose="020B0604030504040204" pitchFamily="34" charset="0"/>
                <a:cs typeface="Verdana" panose="020B0604030504040204" pitchFamily="34" charset="0"/>
              </a:defRPr>
            </a:lvl1pPr>
          </a:lstStyle>
          <a:p>
            <a:fld id="{2D0DF9ED-8BA0-410B-84D1-2D8774E69E9E}" type="slidenum">
              <a:rPr lang="en-GB" altLang="en-US" smtClean="0"/>
              <a:pPr/>
              <a:t>‹#›</a:t>
            </a:fld>
            <a:endParaRPr lang="en-GB" altLang="en-US"/>
          </a:p>
        </p:txBody>
      </p:sp>
      <p:sp>
        <p:nvSpPr>
          <p:cNvPr id="10" name="Content Placeholder 2"/>
          <p:cNvSpPr>
            <a:spLocks noGrp="1"/>
          </p:cNvSpPr>
          <p:nvPr>
            <p:ph idx="1" hasCustomPrompt="1"/>
          </p:nvPr>
        </p:nvSpPr>
        <p:spPr>
          <a:xfrm>
            <a:off x="527381" y="1556793"/>
            <a:ext cx="10972800" cy="3382955"/>
          </a:xfrm>
          <a:prstGeom prst="rect">
            <a:avLst/>
          </a:prstGeom>
        </p:spPr>
        <p:txBody>
          <a:bodyPr/>
          <a:lstStyle>
            <a:lvl1pPr marL="0" indent="0">
              <a:buNone/>
              <a:defRPr sz="2800">
                <a:solidFill>
                  <a:srgbClr val="495965"/>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a:latin typeface="Verdana" panose="020B0604030504040204" pitchFamily="34" charset="0"/>
                <a:ea typeface="Verdana" panose="020B0604030504040204" pitchFamily="34" charset="0"/>
                <a:cs typeface="Verdana" panose="020B0604030504040204" pitchFamily="34" charset="0"/>
              </a:defRPr>
            </a:lvl2pPr>
            <a:lvl3pPr marL="914400" indent="0">
              <a:buNone/>
              <a:defRPr>
                <a:latin typeface="Verdana" panose="020B0604030504040204" pitchFamily="34" charset="0"/>
                <a:ea typeface="Verdana" panose="020B0604030504040204" pitchFamily="34" charset="0"/>
                <a:cs typeface="Verdana" panose="020B0604030504040204" pitchFamily="34" charset="0"/>
              </a:defRPr>
            </a:lvl3pPr>
            <a:lvl4pPr marL="1371600" indent="0">
              <a:buNone/>
              <a:defRPr>
                <a:latin typeface="Verdana" panose="020B0604030504040204" pitchFamily="34" charset="0"/>
                <a:ea typeface="Verdana" panose="020B0604030504040204" pitchFamily="34" charset="0"/>
                <a:cs typeface="Verdana" panose="020B0604030504040204" pitchFamily="34" charset="0"/>
              </a:defRPr>
            </a:lvl4pPr>
            <a:lvl5pPr marL="1828800" indent="0">
              <a:buNone/>
              <a:defRPr>
                <a:latin typeface="Verdana" panose="020B0604030504040204" pitchFamily="34" charset="0"/>
                <a:ea typeface="Verdana" panose="020B0604030504040204" pitchFamily="34" charset="0"/>
                <a:cs typeface="Verdana" panose="020B0604030504040204" pitchFamily="34" charset="0"/>
              </a:defRPr>
            </a:lvl5pPr>
          </a:lstStyle>
          <a:p>
            <a:pPr lvl="0"/>
            <a:r>
              <a:rPr lang="en-US"/>
              <a:t>Add text here…</a:t>
            </a:r>
          </a:p>
        </p:txBody>
      </p:sp>
    </p:spTree>
    <p:extLst>
      <p:ext uri="{BB962C8B-B14F-4D97-AF65-F5344CB8AC3E}">
        <p14:creationId xmlns:p14="http://schemas.microsoft.com/office/powerpoint/2010/main" val="24622270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5C02513-E6E5-DFFD-29B1-02BE448BAD59}"/>
              </a:ext>
              <a:ext uri="{C183D7F6-B498-43B3-948B-1728B52AA6E4}">
                <adec:decorative xmlns:adec="http://schemas.microsoft.com/office/drawing/2017/decorative" val="1"/>
              </a:ext>
            </a:extLst>
          </p:cNvPr>
          <p:cNvSpPr/>
          <p:nvPr/>
        </p:nvSpPr>
        <p:spPr>
          <a:xfrm>
            <a:off x="2483189" y="0"/>
            <a:ext cx="9708811" cy="6859553"/>
          </a:xfrm>
          <a:prstGeom prst="rect">
            <a:avLst/>
          </a:prstGeom>
          <a:gradFill flip="none" rotWithShape="1">
            <a:gsLst>
              <a:gs pos="9000">
                <a:schemeClr val="accent1">
                  <a:lumMod val="75000"/>
                </a:schemeClr>
              </a:gs>
              <a:gs pos="54000">
                <a:schemeClr val="bg2">
                  <a:alpha val="0"/>
                </a:schemeClr>
              </a:gs>
            </a:gsLst>
            <a:lin ang="13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7">
            <a:extLst>
              <a:ext uri="{FF2B5EF4-FFF2-40B4-BE49-F238E27FC236}">
                <a16:creationId xmlns:a16="http://schemas.microsoft.com/office/drawing/2014/main" id="{4F31A197-F740-DCA2-902E-29B890C31486}"/>
              </a:ext>
              <a:ext uri="{C183D7F6-B498-43B3-948B-1728B52AA6E4}">
                <adec:decorative xmlns:adec="http://schemas.microsoft.com/office/drawing/2017/decorative" val="1"/>
              </a:ext>
            </a:extLst>
          </p:cNvPr>
          <p:cNvSpPr/>
          <p:nvPr/>
        </p:nvSpPr>
        <p:spPr>
          <a:xfrm rot="10800000">
            <a:off x="398166" y="2201332"/>
            <a:ext cx="11793834" cy="4656665"/>
          </a:xfrm>
          <a:prstGeom prst="rect">
            <a:avLst/>
          </a:prstGeom>
          <a:gradFill>
            <a:gsLst>
              <a:gs pos="0">
                <a:schemeClr val="accent2"/>
              </a:gs>
              <a:gs pos="36000">
                <a:schemeClr val="accent1">
                  <a:lumMod val="50000"/>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10">
            <a:extLst>
              <a:ext uri="{FF2B5EF4-FFF2-40B4-BE49-F238E27FC236}">
                <a16:creationId xmlns:a16="http://schemas.microsoft.com/office/drawing/2014/main" id="{BE6801FB-115C-F074-E428-F4A4A588BCE7}"/>
              </a:ext>
              <a:ext uri="{C183D7F6-B498-43B3-948B-1728B52AA6E4}">
                <adec:decorative xmlns:adec="http://schemas.microsoft.com/office/drawing/2017/decorative" val="1"/>
              </a:ext>
            </a:extLst>
          </p:cNvPr>
          <p:cNvSpPr/>
          <p:nvPr/>
        </p:nvSpPr>
        <p:spPr>
          <a:xfrm>
            <a:off x="0" y="3861412"/>
            <a:ext cx="12192000" cy="3010777"/>
          </a:xfrm>
          <a:prstGeom prst="rect">
            <a:avLst/>
          </a:prstGeom>
          <a:gradFill flip="none" rotWithShape="1">
            <a:gsLst>
              <a:gs pos="17000">
                <a:schemeClr val="accent3">
                  <a:lumMod val="60000"/>
                  <a:lumOff val="40000"/>
                  <a:alpha val="51000"/>
                </a:schemeClr>
              </a:gs>
              <a:gs pos="44000">
                <a:schemeClr val="bg2">
                  <a:alpha val="0"/>
                </a:schemeClr>
              </a:gs>
            </a:gsLst>
            <a:lin ang="1716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tx1"/>
              </a:solidFill>
            </a:endParaRPr>
          </a:p>
        </p:txBody>
      </p:sp>
      <p:cxnSp>
        <p:nvCxnSpPr>
          <p:cNvPr id="14" name="Straight Connector 13">
            <a:extLst>
              <a:ext uri="{FF2B5EF4-FFF2-40B4-BE49-F238E27FC236}">
                <a16:creationId xmlns:a16="http://schemas.microsoft.com/office/drawing/2014/main" id="{3CE9BCB7-0B84-78EB-474B-9077DE024658}"/>
              </a:ext>
            </a:extLst>
          </p:cNvPr>
          <p:cNvCxnSpPr>
            <a:cxnSpLocks/>
          </p:cNvCxnSpPr>
          <p:nvPr/>
        </p:nvCxnSpPr>
        <p:spPr>
          <a:xfrm flipH="1">
            <a:off x="358140" y="5174874"/>
            <a:ext cx="11475720" cy="0"/>
          </a:xfrm>
          <a:prstGeom prst="line">
            <a:avLst/>
          </a:prstGeom>
          <a:ln w="6350">
            <a:solidFill>
              <a:schemeClr val="tx1">
                <a:lumMod val="50000"/>
                <a:alpha val="60000"/>
              </a:schemeClr>
            </a:solidFill>
          </a:ln>
        </p:spPr>
        <p:style>
          <a:lnRef idx="1">
            <a:schemeClr val="accent1"/>
          </a:lnRef>
          <a:fillRef idx="0">
            <a:schemeClr val="accent1"/>
          </a:fillRef>
          <a:effectRef idx="0">
            <a:schemeClr val="accent1"/>
          </a:effectRef>
          <a:fontRef idx="minor">
            <a:schemeClr val="tx1"/>
          </a:fontRef>
        </p:style>
      </p:cxnSp>
      <p:sp>
        <p:nvSpPr>
          <p:cNvPr id="10" name="Title 9">
            <a:extLst>
              <a:ext uri="{FF2B5EF4-FFF2-40B4-BE49-F238E27FC236}">
                <a16:creationId xmlns:a16="http://schemas.microsoft.com/office/drawing/2014/main" id="{B7CA771C-C0DC-4CE5-6507-04B80A7BF2D3}"/>
              </a:ext>
            </a:extLst>
          </p:cNvPr>
          <p:cNvSpPr>
            <a:spLocks noGrp="1"/>
          </p:cNvSpPr>
          <p:nvPr>
            <p:ph type="title"/>
          </p:nvPr>
        </p:nvSpPr>
        <p:spPr>
          <a:xfrm>
            <a:off x="274320" y="388704"/>
            <a:ext cx="9509760" cy="4297679"/>
          </a:xfrm>
        </p:spPr>
        <p:txBody>
          <a:bodyPr anchor="t"/>
          <a:lstStyle>
            <a:lvl1pPr>
              <a:defRPr sz="6000"/>
            </a:lvl1pPr>
          </a:lstStyle>
          <a:p>
            <a:r>
              <a:rPr lang="en-US"/>
              <a:t>Click to edit Master title style</a:t>
            </a:r>
          </a:p>
        </p:txBody>
      </p:sp>
      <p:sp>
        <p:nvSpPr>
          <p:cNvPr id="17" name="Subtitle 2">
            <a:extLst>
              <a:ext uri="{FF2B5EF4-FFF2-40B4-BE49-F238E27FC236}">
                <a16:creationId xmlns:a16="http://schemas.microsoft.com/office/drawing/2014/main" id="{1CA59141-B447-02B6-2167-E19939B6D502}"/>
              </a:ext>
            </a:extLst>
          </p:cNvPr>
          <p:cNvSpPr>
            <a:spLocks noGrp="1"/>
          </p:cNvSpPr>
          <p:nvPr>
            <p:ph type="subTitle" idx="1"/>
          </p:nvPr>
        </p:nvSpPr>
        <p:spPr>
          <a:xfrm>
            <a:off x="301751" y="5486399"/>
            <a:ext cx="6951553" cy="726128"/>
          </a:xfrm>
          <a:noFill/>
        </p:spPr>
        <p:txBody>
          <a:bodyPr vert="horz" lIns="91440" tIns="45720" rIns="91440" bIns="45720" rtlCol="0" anchor="t">
            <a:noAutofit/>
          </a:bodyPr>
          <a:lstStyle>
            <a:lvl1pPr marL="0" indent="0">
              <a:buNone/>
              <a:defRPr lang="en-US" sz="1800" dirty="0"/>
            </a:lvl1pPr>
          </a:lstStyle>
          <a:p>
            <a:pPr lvl="0"/>
            <a:r>
              <a:rPr lang="en-US"/>
              <a:t>Click to edit Master subtitle style</a:t>
            </a:r>
          </a:p>
        </p:txBody>
      </p:sp>
      <p:sp>
        <p:nvSpPr>
          <p:cNvPr id="4" name="Date Placeholder 3">
            <a:extLst>
              <a:ext uri="{FF2B5EF4-FFF2-40B4-BE49-F238E27FC236}">
                <a16:creationId xmlns:a16="http://schemas.microsoft.com/office/drawing/2014/main" id="{1F96BEF7-236A-87FA-F0D9-F4515D8135D3}"/>
              </a:ext>
            </a:extLst>
          </p:cNvPr>
          <p:cNvSpPr>
            <a:spLocks noGrp="1"/>
          </p:cNvSpPr>
          <p:nvPr>
            <p:ph type="dt" sz="half" idx="10"/>
          </p:nvPr>
        </p:nvSpPr>
        <p:spPr>
          <a:xfrm>
            <a:off x="301752" y="6304985"/>
            <a:ext cx="2218156" cy="365760"/>
          </a:xfrm>
        </p:spPr>
        <p:txBody>
          <a:bodyPr/>
          <a:lstStyle>
            <a:lvl1pPr>
              <a:defRPr>
                <a:solidFill>
                  <a:schemeClr val="tx1"/>
                </a:solidFill>
              </a:defRPr>
            </a:lvl1pPr>
          </a:lstStyle>
          <a:p>
            <a:fld id="{082FB242-E4A2-4711-B168-6D02C45DBE61}" type="datetime1">
              <a:rPr lang="en-US" smtClean="0"/>
              <a:t>6/24/2026</a:t>
            </a:fld>
            <a:endParaRPr lang="en-US"/>
          </a:p>
        </p:txBody>
      </p:sp>
      <p:sp>
        <p:nvSpPr>
          <p:cNvPr id="5" name="Footer Placeholder 4">
            <a:extLst>
              <a:ext uri="{FF2B5EF4-FFF2-40B4-BE49-F238E27FC236}">
                <a16:creationId xmlns:a16="http://schemas.microsoft.com/office/drawing/2014/main" id="{B2B0F5B7-78E6-2702-0F8C-122F4D21C908}"/>
              </a:ext>
            </a:extLst>
          </p:cNvPr>
          <p:cNvSpPr>
            <a:spLocks noGrp="1"/>
          </p:cNvSpPr>
          <p:nvPr>
            <p:ph type="ftr" sz="quarter" idx="11"/>
          </p:nvPr>
        </p:nvSpPr>
        <p:spPr>
          <a:xfrm>
            <a:off x="7622485" y="6304985"/>
            <a:ext cx="2509284" cy="365760"/>
          </a:xfrm>
        </p:spPr>
        <p:txBody>
          <a:bodyPr/>
          <a:lstStyle>
            <a:lvl1pPr>
              <a:defRPr>
                <a:solidFill>
                  <a:schemeClr val="tx1"/>
                </a:solidFill>
              </a:defRPr>
            </a:lvl1pPr>
          </a:lstStyle>
          <a:p>
            <a:r>
              <a:rPr lang="en-US"/>
              <a:t>Sample Footer Text</a:t>
            </a:r>
          </a:p>
        </p:txBody>
      </p:sp>
      <p:sp>
        <p:nvSpPr>
          <p:cNvPr id="6" name="Slide Number Placeholder 5">
            <a:extLst>
              <a:ext uri="{FF2B5EF4-FFF2-40B4-BE49-F238E27FC236}">
                <a16:creationId xmlns:a16="http://schemas.microsoft.com/office/drawing/2014/main" id="{4929C8F0-DE20-1DBB-6A42-CBFFAE15D7E6}"/>
              </a:ext>
            </a:extLst>
          </p:cNvPr>
          <p:cNvSpPr>
            <a:spLocks noGrp="1"/>
          </p:cNvSpPr>
          <p:nvPr>
            <p:ph type="sldNum" sz="quarter" idx="12"/>
          </p:nvPr>
        </p:nvSpPr>
        <p:spPr>
          <a:xfrm>
            <a:off x="11407526" y="6304985"/>
            <a:ext cx="493776" cy="365760"/>
          </a:xfrm>
        </p:spPr>
        <p:txBody>
          <a:bodyPr/>
          <a:lstStyle>
            <a:lvl1pPr>
              <a:defRPr>
                <a:solidFill>
                  <a:schemeClr val="tx1"/>
                </a:solidFill>
              </a:defRPr>
            </a:lvl1pPr>
          </a:lstStyle>
          <a:p>
            <a:fld id="{5E0677F5-4A8A-4BF1-96BE-3BAE8FBAFE2E}" type="slidenum">
              <a:rPr lang="en-US" smtClean="0"/>
              <a:pPr/>
              <a:t>‹#›</a:t>
            </a:fld>
            <a:endParaRPr lang="en-US"/>
          </a:p>
        </p:txBody>
      </p:sp>
    </p:spTree>
    <p:extLst>
      <p:ext uri="{BB962C8B-B14F-4D97-AF65-F5344CB8AC3E}">
        <p14:creationId xmlns:p14="http://schemas.microsoft.com/office/powerpoint/2010/main" val="2936067069"/>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15_Title and Content">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DFBF3F5-4B00-51C4-AD2E-0DABD5567AEF}"/>
              </a:ext>
            </a:extLst>
          </p:cNvPr>
          <p:cNvPicPr>
            <a:picLocks noChangeAspect="1"/>
          </p:cNvPicPr>
          <p:nvPr userDrawn="1"/>
        </p:nvPicPr>
        <p:blipFill>
          <a:blip r:embed="rId2">
            <a:extLst>
              <a:ext uri="{28A0092B-C50C-407E-A947-70E740481C1C}">
                <a14:useLocalDpi xmlns:a14="http://schemas.microsoft.com/office/drawing/2010/main" val="0"/>
              </a:ext>
            </a:extLst>
          </a:blip>
          <a:srcRect t="30282" r="28728" b="5081"/>
          <a:stretch>
            <a:fillRect/>
          </a:stretch>
        </p:blipFill>
        <p:spPr>
          <a:xfrm>
            <a:off x="-1" y="1"/>
            <a:ext cx="12192001" cy="6923526"/>
          </a:xfrm>
          <a:prstGeom prst="rect">
            <a:avLst/>
          </a:prstGeom>
        </p:spPr>
      </p:pic>
      <p:sp>
        <p:nvSpPr>
          <p:cNvPr id="8" name="object 4">
            <a:extLst>
              <a:ext uri="{FF2B5EF4-FFF2-40B4-BE49-F238E27FC236}">
                <a16:creationId xmlns:a16="http://schemas.microsoft.com/office/drawing/2014/main" id="{105879DC-99DC-0FDE-DE91-611B54DBDC69}"/>
              </a:ext>
            </a:extLst>
          </p:cNvPr>
          <p:cNvSpPr txBox="1">
            <a:spLocks noGrp="1" noRot="1" noMove="1" noResize="1" noEditPoints="1" noAdjustHandles="1" noChangeArrowheads="1" noChangeShapeType="1"/>
          </p:cNvSpPr>
          <p:nvPr userDrawn="1"/>
        </p:nvSpPr>
        <p:spPr>
          <a:xfrm>
            <a:off x="399982" y="4948779"/>
            <a:ext cx="153247" cy="1478087"/>
          </a:xfrm>
          <a:prstGeom prst="rect">
            <a:avLst/>
          </a:prstGeom>
        </p:spPr>
        <p:txBody>
          <a:bodyPr vert="vert270" wrap="square" lIns="0" tIns="6324" rIns="0" bIns="0" rtlCol="0">
            <a:spAutoFit/>
          </a:bodyPr>
          <a:lstStyle/>
          <a:p>
            <a:pPr marL="12648">
              <a:lnSpc>
                <a:spcPct val="100000"/>
              </a:lnSpc>
              <a:spcBef>
                <a:spcPts val="50"/>
              </a:spcBef>
            </a:pPr>
            <a:r>
              <a:rPr sz="996" b="1" spc="-30">
                <a:solidFill>
                  <a:srgbClr val="FFFFFF"/>
                </a:solidFill>
                <a:latin typeface="Atkinson Hyperlegible"/>
                <a:cs typeface="Atkinson Hyperlegible"/>
              </a:rPr>
              <a:t>Accelerating</a:t>
            </a:r>
            <a:r>
              <a:rPr sz="996" b="1" spc="5">
                <a:solidFill>
                  <a:srgbClr val="FFFFFF"/>
                </a:solidFill>
                <a:latin typeface="Atkinson Hyperlegible"/>
                <a:cs typeface="Atkinson Hyperlegible"/>
              </a:rPr>
              <a:t> </a:t>
            </a:r>
            <a:r>
              <a:rPr lang="en-GB" sz="996" b="1" spc="-35">
                <a:solidFill>
                  <a:srgbClr val="FFFFFF"/>
                </a:solidFill>
                <a:latin typeface="Atkinson Hyperlegible"/>
                <a:cs typeface="Atkinson Hyperlegible"/>
              </a:rPr>
              <a:t>N</a:t>
            </a:r>
            <a:r>
              <a:rPr sz="996" b="1" spc="-35">
                <a:solidFill>
                  <a:srgbClr val="FFFFFF"/>
                </a:solidFill>
                <a:latin typeface="Atkinson Hyperlegible"/>
                <a:cs typeface="Atkinson Hyperlegible"/>
              </a:rPr>
              <a:t>et</a:t>
            </a:r>
            <a:r>
              <a:rPr lang="en-GB" sz="996" b="1" spc="-35">
                <a:solidFill>
                  <a:srgbClr val="FFFFFF"/>
                </a:solidFill>
                <a:latin typeface="Atkinson Hyperlegible"/>
                <a:cs typeface="Atkinson Hyperlegible"/>
              </a:rPr>
              <a:t> </a:t>
            </a:r>
            <a:r>
              <a:rPr lang="en-GB" sz="996" b="1" spc="-20">
                <a:solidFill>
                  <a:srgbClr val="FFFFFF"/>
                </a:solidFill>
                <a:latin typeface="Atkinson Hyperlegible"/>
                <a:cs typeface="Atkinson Hyperlegible"/>
              </a:rPr>
              <a:t>Z</a:t>
            </a:r>
            <a:r>
              <a:rPr sz="996" b="1" spc="-20">
                <a:solidFill>
                  <a:srgbClr val="FFFFFF"/>
                </a:solidFill>
                <a:latin typeface="Atkinson Hyperlegible"/>
                <a:cs typeface="Atkinson Hyperlegible"/>
              </a:rPr>
              <a:t>er</a:t>
            </a:r>
            <a:r>
              <a:rPr lang="en-GB" sz="996" b="1" spc="-20">
                <a:solidFill>
                  <a:srgbClr val="FFFFFF"/>
                </a:solidFill>
                <a:latin typeface="Atkinson Hyperlegible"/>
                <a:cs typeface="Atkinson Hyperlegible"/>
              </a:rPr>
              <a:t>o</a:t>
            </a:r>
            <a:endParaRPr sz="996">
              <a:latin typeface="Atkinson Hyperlegible"/>
              <a:cs typeface="Atkinson Hyperlegible"/>
            </a:endParaRPr>
          </a:p>
        </p:txBody>
      </p:sp>
      <p:sp>
        <p:nvSpPr>
          <p:cNvPr id="4" name="Slide Number Placeholder 53">
            <a:extLst>
              <a:ext uri="{FF2B5EF4-FFF2-40B4-BE49-F238E27FC236}">
                <a16:creationId xmlns:a16="http://schemas.microsoft.com/office/drawing/2014/main" id="{441CC961-D9B4-1CFA-DB2E-D364B4F91BD0}"/>
              </a:ext>
            </a:extLst>
          </p:cNvPr>
          <p:cNvSpPr>
            <a:spLocks noGrp="1" noRot="1" noMove="1" noResize="1" noEditPoints="1" noAdjustHandles="1" noChangeArrowheads="1" noChangeShapeType="1"/>
          </p:cNvSpPr>
          <p:nvPr>
            <p:ph type="sldNum" sz="quarter" idx="7"/>
          </p:nvPr>
        </p:nvSpPr>
        <p:spPr>
          <a:xfrm>
            <a:off x="11483752" y="6377940"/>
            <a:ext cx="539736" cy="276232"/>
          </a:xfrm>
          <a:prstGeom prst="rect">
            <a:avLst/>
          </a:prstGeom>
        </p:spPr>
        <p:txBody>
          <a:bodyPr/>
          <a:lstStyle>
            <a:lvl1pPr algn="ctr">
              <a:defRPr b="1">
                <a:solidFill>
                  <a:schemeClr val="bg1"/>
                </a:solidFill>
              </a:defRPr>
            </a:lvl1pPr>
          </a:lstStyle>
          <a:p>
            <a:fld id="{B6F15528-21DE-4FAA-801E-634DDDAF4B2B}" type="slidenum">
              <a:rPr lang="en-US" smtClean="0">
                <a:latin typeface="+mj-lt"/>
              </a:rPr>
              <a:pPr/>
              <a:t>‹#›</a:t>
            </a:fld>
            <a:endParaRPr lang="en-US">
              <a:latin typeface="+mj-lt"/>
            </a:endParaRPr>
          </a:p>
        </p:txBody>
      </p:sp>
      <p:sp>
        <p:nvSpPr>
          <p:cNvPr id="3" name="Text Placeholder 2">
            <a:extLst>
              <a:ext uri="{FF2B5EF4-FFF2-40B4-BE49-F238E27FC236}">
                <a16:creationId xmlns:a16="http://schemas.microsoft.com/office/drawing/2014/main" id="{7415D01A-DC12-4D24-02D3-AFDFC985B87B}"/>
              </a:ext>
            </a:extLst>
          </p:cNvPr>
          <p:cNvSpPr>
            <a:spLocks noGrp="1" noRot="1" noMove="1" noResize="1" noEditPoints="1" noAdjustHandles="1" noChangeArrowheads="1" noChangeShapeType="1"/>
          </p:cNvSpPr>
          <p:nvPr>
            <p:ph type="body" sz="quarter" idx="16" hasCustomPrompt="1"/>
          </p:nvPr>
        </p:nvSpPr>
        <p:spPr>
          <a:xfrm>
            <a:off x="942224" y="5404712"/>
            <a:ext cx="4002871" cy="245539"/>
          </a:xfrm>
        </p:spPr>
        <p:txBody>
          <a:bodyPr/>
          <a:lstStyle>
            <a:lvl1pPr>
              <a:defRPr sz="1593" b="1">
                <a:solidFill>
                  <a:schemeClr val="bg1"/>
                </a:solidFill>
              </a:defRPr>
            </a:lvl1pPr>
          </a:lstStyle>
          <a:p>
            <a:pPr lvl="0"/>
            <a:r>
              <a:rPr lang="en-GB"/>
              <a:t>Click to add Name</a:t>
            </a:r>
          </a:p>
        </p:txBody>
      </p:sp>
      <p:sp>
        <p:nvSpPr>
          <p:cNvPr id="5" name="Text Placeholder 2">
            <a:extLst>
              <a:ext uri="{FF2B5EF4-FFF2-40B4-BE49-F238E27FC236}">
                <a16:creationId xmlns:a16="http://schemas.microsoft.com/office/drawing/2014/main" id="{6BF78578-5D20-5A87-7F9E-EEC979CA5919}"/>
              </a:ext>
            </a:extLst>
          </p:cNvPr>
          <p:cNvSpPr>
            <a:spLocks noGrp="1" noRot="1" noMove="1" noResize="1" noEditPoints="1" noAdjustHandles="1" noChangeArrowheads="1" noChangeShapeType="1"/>
          </p:cNvSpPr>
          <p:nvPr>
            <p:ph type="body" sz="quarter" idx="17" hasCustomPrompt="1"/>
          </p:nvPr>
        </p:nvSpPr>
        <p:spPr>
          <a:xfrm>
            <a:off x="942224" y="5715577"/>
            <a:ext cx="4002871" cy="214847"/>
          </a:xfrm>
        </p:spPr>
        <p:txBody>
          <a:bodyPr/>
          <a:lstStyle>
            <a:lvl1pPr>
              <a:defRPr sz="1394" b="0">
                <a:solidFill>
                  <a:schemeClr val="bg1"/>
                </a:solidFill>
              </a:defRPr>
            </a:lvl1pPr>
          </a:lstStyle>
          <a:p>
            <a:pPr lvl="0"/>
            <a:r>
              <a:rPr lang="en-GB"/>
              <a:t>Click to add Job Title</a:t>
            </a:r>
          </a:p>
        </p:txBody>
      </p:sp>
      <p:sp>
        <p:nvSpPr>
          <p:cNvPr id="6" name="Text Placeholder 2">
            <a:extLst>
              <a:ext uri="{FF2B5EF4-FFF2-40B4-BE49-F238E27FC236}">
                <a16:creationId xmlns:a16="http://schemas.microsoft.com/office/drawing/2014/main" id="{6AD75515-3CEA-27C3-971A-5ED4EF195558}"/>
              </a:ext>
            </a:extLst>
          </p:cNvPr>
          <p:cNvSpPr>
            <a:spLocks noGrp="1" noRot="1" noMove="1" noResize="1" noEditPoints="1" noAdjustHandles="1" noChangeArrowheads="1" noChangeShapeType="1"/>
          </p:cNvSpPr>
          <p:nvPr>
            <p:ph type="body" sz="quarter" idx="18" hasCustomPrompt="1"/>
          </p:nvPr>
        </p:nvSpPr>
        <p:spPr>
          <a:xfrm>
            <a:off x="942224" y="6258162"/>
            <a:ext cx="4002871" cy="184154"/>
          </a:xfrm>
        </p:spPr>
        <p:txBody>
          <a:bodyPr/>
          <a:lstStyle>
            <a:lvl1pPr>
              <a:defRPr sz="1195" b="0">
                <a:solidFill>
                  <a:schemeClr val="bg1"/>
                </a:solidFill>
              </a:defRPr>
            </a:lvl1pPr>
          </a:lstStyle>
          <a:p>
            <a:pPr lvl="0"/>
            <a:r>
              <a:rPr lang="en-GB"/>
              <a:t>Click to add date</a:t>
            </a:r>
          </a:p>
        </p:txBody>
      </p:sp>
      <p:sp>
        <p:nvSpPr>
          <p:cNvPr id="10" name="Text Placeholder 2">
            <a:extLst>
              <a:ext uri="{FF2B5EF4-FFF2-40B4-BE49-F238E27FC236}">
                <a16:creationId xmlns:a16="http://schemas.microsoft.com/office/drawing/2014/main" id="{596C4A26-DDD2-6C6F-E5C5-3B8743F3578A}"/>
              </a:ext>
            </a:extLst>
          </p:cNvPr>
          <p:cNvSpPr>
            <a:spLocks noGrp="1" noRot="1" noMove="1" noResize="1" noEditPoints="1" noAdjustHandles="1" noChangeArrowheads="1" noChangeShapeType="1"/>
          </p:cNvSpPr>
          <p:nvPr>
            <p:ph type="body" idx="20"/>
          </p:nvPr>
        </p:nvSpPr>
        <p:spPr>
          <a:xfrm>
            <a:off x="954563" y="1392638"/>
            <a:ext cx="7341312" cy="1534620"/>
          </a:xfrm>
        </p:spPr>
        <p:txBody>
          <a:bodyPr/>
          <a:lstStyle>
            <a:lvl1pPr>
              <a:defRPr sz="4980" b="1">
                <a:solidFill>
                  <a:schemeClr val="tx2"/>
                </a:solidFill>
              </a:defRPr>
            </a:lvl1pPr>
          </a:lstStyle>
          <a:p>
            <a:pPr lvl="0"/>
            <a:r>
              <a:rPr lang="en-GB"/>
              <a:t>Click to edit Master text styles</a:t>
            </a:r>
          </a:p>
        </p:txBody>
      </p:sp>
      <p:sp>
        <p:nvSpPr>
          <p:cNvPr id="11" name="Text Placeholder 6">
            <a:extLst>
              <a:ext uri="{FF2B5EF4-FFF2-40B4-BE49-F238E27FC236}">
                <a16:creationId xmlns:a16="http://schemas.microsoft.com/office/drawing/2014/main" id="{50E592A3-0FE0-9159-BF61-B96C0F3592B2}"/>
              </a:ext>
            </a:extLst>
          </p:cNvPr>
          <p:cNvSpPr>
            <a:spLocks noGrp="1" noRot="1" noMove="1" noResize="1" noEditPoints="1" noAdjustHandles="1" noChangeArrowheads="1" noChangeShapeType="1"/>
          </p:cNvSpPr>
          <p:nvPr>
            <p:ph type="body" idx="21"/>
          </p:nvPr>
        </p:nvSpPr>
        <p:spPr>
          <a:xfrm>
            <a:off x="954563" y="3254996"/>
            <a:ext cx="7341312" cy="368309"/>
          </a:xfrm>
        </p:spPr>
        <p:txBody>
          <a:bodyPr/>
          <a:lstStyle>
            <a:lvl1pPr>
              <a:defRPr b="1">
                <a:solidFill>
                  <a:schemeClr val="bg1"/>
                </a:solidFill>
              </a:defRPr>
            </a:lvl1pPr>
          </a:lstStyle>
          <a:p>
            <a:pPr lvl="0"/>
            <a:r>
              <a:rPr lang="en-GB" sz="2390"/>
              <a:t>Click to edit Master text styles</a:t>
            </a:r>
          </a:p>
        </p:txBody>
      </p:sp>
      <p:pic>
        <p:nvPicPr>
          <p:cNvPr id="2" name="Graphic 1">
            <a:extLst>
              <a:ext uri="{FF2B5EF4-FFF2-40B4-BE49-F238E27FC236}">
                <a16:creationId xmlns:a16="http://schemas.microsoft.com/office/drawing/2014/main" id="{101EAF88-64DD-C5B3-EB07-F23DF2DA2EB9}"/>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3"/>
              </a:ext>
            </a:extLst>
          </a:blip>
          <a:stretch>
            <a:fillRect/>
          </a:stretch>
        </p:blipFill>
        <p:spPr>
          <a:xfrm>
            <a:off x="252946" y="175306"/>
            <a:ext cx="1585045" cy="688136"/>
          </a:xfrm>
          <a:prstGeom prst="rect">
            <a:avLst/>
          </a:prstGeom>
        </p:spPr>
      </p:pic>
      <p:sp>
        <p:nvSpPr>
          <p:cNvPr id="9" name="Vertical Text Placeholder 8">
            <a:extLst>
              <a:ext uri="{FF2B5EF4-FFF2-40B4-BE49-F238E27FC236}">
                <a16:creationId xmlns:a16="http://schemas.microsoft.com/office/drawing/2014/main" id="{F853CA81-0532-1BC7-4E98-702784A34D9F}"/>
              </a:ext>
            </a:extLst>
          </p:cNvPr>
          <p:cNvSpPr>
            <a:spLocks noGrp="1"/>
          </p:cNvSpPr>
          <p:nvPr>
            <p:ph type="body" orient="vert" sz="quarter" idx="22" hasCustomPrompt="1"/>
          </p:nvPr>
        </p:nvSpPr>
        <p:spPr>
          <a:xfrm>
            <a:off x="11676996" y="4540728"/>
            <a:ext cx="153247" cy="1613182"/>
          </a:xfrm>
        </p:spPr>
        <p:txBody>
          <a:bodyPr vert="eaVert"/>
          <a:lstStyle>
            <a:lvl1pPr>
              <a:defRPr sz="996">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Presentation Title</a:t>
            </a:r>
          </a:p>
        </p:txBody>
      </p:sp>
    </p:spTree>
    <p:extLst>
      <p:ext uri="{BB962C8B-B14F-4D97-AF65-F5344CB8AC3E}">
        <p14:creationId xmlns:p14="http://schemas.microsoft.com/office/powerpoint/2010/main" val="314525295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6_Title and Content">
    <p:bg>
      <p:bgPr>
        <a:solidFill>
          <a:schemeClr val="bg1"/>
        </a:solidFill>
        <a:effectLst/>
      </p:bgPr>
    </p:bg>
    <p:spTree>
      <p:nvGrpSpPr>
        <p:cNvPr id="1" name=""/>
        <p:cNvGrpSpPr/>
        <p:nvPr/>
      </p:nvGrpSpPr>
      <p:grpSpPr>
        <a:xfrm>
          <a:off x="0" y="0"/>
          <a:ext cx="0" cy="0"/>
          <a:chOff x="0" y="0"/>
          <a:chExt cx="0" cy="0"/>
        </a:xfrm>
      </p:grpSpPr>
      <p:pic>
        <p:nvPicPr>
          <p:cNvPr id="15" name="Picture 14" descr="A group of people sitting at a table&#10;&#10;AI-generated content may be incorrect.">
            <a:extLst>
              <a:ext uri="{FF2B5EF4-FFF2-40B4-BE49-F238E27FC236}">
                <a16:creationId xmlns:a16="http://schemas.microsoft.com/office/drawing/2014/main" id="{1DFBF3F5-4B00-51C4-AD2E-0DABD5567AE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6"/>
          <a:stretch/>
        </p:blipFill>
        <p:spPr>
          <a:xfrm>
            <a:off x="0" y="0"/>
            <a:ext cx="12192000" cy="6858391"/>
          </a:xfrm>
          <a:prstGeom prst="rect">
            <a:avLst/>
          </a:prstGeom>
        </p:spPr>
      </p:pic>
      <p:sp>
        <p:nvSpPr>
          <p:cNvPr id="8" name="object 4">
            <a:extLst>
              <a:ext uri="{FF2B5EF4-FFF2-40B4-BE49-F238E27FC236}">
                <a16:creationId xmlns:a16="http://schemas.microsoft.com/office/drawing/2014/main" id="{105879DC-99DC-0FDE-DE91-611B54DBDC69}"/>
              </a:ext>
            </a:extLst>
          </p:cNvPr>
          <p:cNvSpPr txBox="1">
            <a:spLocks noGrp="1" noRot="1" noMove="1" noResize="1" noEditPoints="1" noAdjustHandles="1" noChangeArrowheads="1" noChangeShapeType="1"/>
          </p:cNvSpPr>
          <p:nvPr userDrawn="1"/>
        </p:nvSpPr>
        <p:spPr>
          <a:xfrm>
            <a:off x="399982" y="4948779"/>
            <a:ext cx="153247" cy="1478087"/>
          </a:xfrm>
          <a:prstGeom prst="rect">
            <a:avLst/>
          </a:prstGeom>
        </p:spPr>
        <p:txBody>
          <a:bodyPr vert="vert270" wrap="square" lIns="0" tIns="6324" rIns="0" bIns="0" rtlCol="0">
            <a:spAutoFit/>
          </a:bodyPr>
          <a:lstStyle/>
          <a:p>
            <a:pPr marL="12648">
              <a:lnSpc>
                <a:spcPct val="100000"/>
              </a:lnSpc>
              <a:spcBef>
                <a:spcPts val="50"/>
              </a:spcBef>
            </a:pPr>
            <a:r>
              <a:rPr sz="996" b="1" spc="-30">
                <a:solidFill>
                  <a:srgbClr val="FFFFFF"/>
                </a:solidFill>
                <a:latin typeface="Atkinson Hyperlegible"/>
                <a:cs typeface="Atkinson Hyperlegible"/>
              </a:rPr>
              <a:t>Accelerating</a:t>
            </a:r>
            <a:r>
              <a:rPr sz="996" b="1" spc="5">
                <a:solidFill>
                  <a:srgbClr val="FFFFFF"/>
                </a:solidFill>
                <a:latin typeface="Atkinson Hyperlegible"/>
                <a:cs typeface="Atkinson Hyperlegible"/>
              </a:rPr>
              <a:t> </a:t>
            </a:r>
            <a:r>
              <a:rPr lang="en-GB" sz="996" b="1" spc="-35">
                <a:solidFill>
                  <a:srgbClr val="FFFFFF"/>
                </a:solidFill>
                <a:latin typeface="Atkinson Hyperlegible"/>
                <a:cs typeface="Atkinson Hyperlegible"/>
              </a:rPr>
              <a:t>N</a:t>
            </a:r>
            <a:r>
              <a:rPr sz="996" b="1" spc="-35">
                <a:solidFill>
                  <a:srgbClr val="FFFFFF"/>
                </a:solidFill>
                <a:latin typeface="Atkinson Hyperlegible"/>
                <a:cs typeface="Atkinson Hyperlegible"/>
              </a:rPr>
              <a:t>et</a:t>
            </a:r>
            <a:r>
              <a:rPr lang="en-GB" sz="996" b="1" spc="-35">
                <a:solidFill>
                  <a:srgbClr val="FFFFFF"/>
                </a:solidFill>
                <a:latin typeface="Atkinson Hyperlegible"/>
                <a:cs typeface="Atkinson Hyperlegible"/>
              </a:rPr>
              <a:t> </a:t>
            </a:r>
            <a:r>
              <a:rPr lang="en-GB" sz="996" b="1" spc="-20">
                <a:solidFill>
                  <a:srgbClr val="FFFFFF"/>
                </a:solidFill>
                <a:latin typeface="Atkinson Hyperlegible"/>
                <a:cs typeface="Atkinson Hyperlegible"/>
              </a:rPr>
              <a:t>Z</a:t>
            </a:r>
            <a:r>
              <a:rPr sz="996" b="1" spc="-20">
                <a:solidFill>
                  <a:srgbClr val="FFFFFF"/>
                </a:solidFill>
                <a:latin typeface="Atkinson Hyperlegible"/>
                <a:cs typeface="Atkinson Hyperlegible"/>
              </a:rPr>
              <a:t>er</a:t>
            </a:r>
            <a:r>
              <a:rPr lang="en-GB" sz="996" b="1" spc="-20">
                <a:solidFill>
                  <a:srgbClr val="FFFFFF"/>
                </a:solidFill>
                <a:latin typeface="Atkinson Hyperlegible"/>
                <a:cs typeface="Atkinson Hyperlegible"/>
              </a:rPr>
              <a:t>o</a:t>
            </a:r>
            <a:endParaRPr sz="996">
              <a:latin typeface="Atkinson Hyperlegible"/>
              <a:cs typeface="Atkinson Hyperlegible"/>
            </a:endParaRPr>
          </a:p>
        </p:txBody>
      </p:sp>
      <p:sp>
        <p:nvSpPr>
          <p:cNvPr id="4" name="Slide Number Placeholder 53">
            <a:extLst>
              <a:ext uri="{FF2B5EF4-FFF2-40B4-BE49-F238E27FC236}">
                <a16:creationId xmlns:a16="http://schemas.microsoft.com/office/drawing/2014/main" id="{441CC961-D9B4-1CFA-DB2E-D364B4F91BD0}"/>
              </a:ext>
            </a:extLst>
          </p:cNvPr>
          <p:cNvSpPr>
            <a:spLocks noGrp="1" noRot="1" noMove="1" noResize="1" noEditPoints="1" noAdjustHandles="1" noChangeArrowheads="1" noChangeShapeType="1"/>
          </p:cNvSpPr>
          <p:nvPr>
            <p:ph type="sldNum" sz="quarter" idx="7"/>
          </p:nvPr>
        </p:nvSpPr>
        <p:spPr>
          <a:xfrm>
            <a:off x="11483752" y="6377940"/>
            <a:ext cx="539736" cy="276232"/>
          </a:xfrm>
          <a:prstGeom prst="rect">
            <a:avLst/>
          </a:prstGeom>
        </p:spPr>
        <p:txBody>
          <a:bodyPr/>
          <a:lstStyle>
            <a:lvl1pPr algn="ctr">
              <a:defRPr b="1">
                <a:solidFill>
                  <a:schemeClr val="bg1"/>
                </a:solidFill>
              </a:defRPr>
            </a:lvl1pPr>
          </a:lstStyle>
          <a:p>
            <a:fld id="{B6F15528-21DE-4FAA-801E-634DDDAF4B2B}" type="slidenum">
              <a:rPr lang="en-US" smtClean="0">
                <a:latin typeface="+mj-lt"/>
              </a:rPr>
              <a:pPr/>
              <a:t>‹#›</a:t>
            </a:fld>
            <a:endParaRPr lang="en-US">
              <a:latin typeface="+mj-lt"/>
            </a:endParaRPr>
          </a:p>
        </p:txBody>
      </p:sp>
      <p:pic>
        <p:nvPicPr>
          <p:cNvPr id="18" name="Graphic 17">
            <a:extLst>
              <a:ext uri="{FF2B5EF4-FFF2-40B4-BE49-F238E27FC236}">
                <a16:creationId xmlns:a16="http://schemas.microsoft.com/office/drawing/2014/main" id="{991C8BC7-96F7-CE45-C117-013AD9C2F0A4}"/>
              </a:ext>
            </a:extLst>
          </p:cNvPr>
          <p:cNvPicPr>
            <a:picLocks noGrp="1" noRot="1" noChangeAspect="1" noMove="1" noResize="1" noEditPoints="1" noAdjustHandles="1" noChangeArrowheads="1" noChangeShapeType="1" noCrop="1"/>
          </p:cNvPicPr>
          <p:nvPr userDrawn="1"/>
        </p:nvPicPr>
        <p:blipFill>
          <a:blip>
            <a:extLst>
              <a:ext uri="{96DAC541-7B7A-43D3-8B79-37D633B846F1}">
                <asvg:svgBlip xmlns:asvg="http://schemas.microsoft.com/office/drawing/2016/SVG/main" r:embed="rId3"/>
              </a:ext>
            </a:extLst>
          </a:blip>
          <a:stretch>
            <a:fillRect/>
          </a:stretch>
        </p:blipFill>
        <p:spPr>
          <a:xfrm>
            <a:off x="252946" y="175306"/>
            <a:ext cx="1585045" cy="688136"/>
          </a:xfrm>
          <a:prstGeom prst="rect">
            <a:avLst/>
          </a:prstGeom>
        </p:spPr>
      </p:pic>
      <p:sp>
        <p:nvSpPr>
          <p:cNvPr id="3" name="Text Placeholder 2">
            <a:extLst>
              <a:ext uri="{FF2B5EF4-FFF2-40B4-BE49-F238E27FC236}">
                <a16:creationId xmlns:a16="http://schemas.microsoft.com/office/drawing/2014/main" id="{7415D01A-DC12-4D24-02D3-AFDFC985B87B}"/>
              </a:ext>
            </a:extLst>
          </p:cNvPr>
          <p:cNvSpPr>
            <a:spLocks noGrp="1" noRot="1" noMove="1" noResize="1" noEditPoints="1" noAdjustHandles="1" noChangeArrowheads="1" noChangeShapeType="1"/>
          </p:cNvSpPr>
          <p:nvPr>
            <p:ph type="body" sz="quarter" idx="16" hasCustomPrompt="1"/>
          </p:nvPr>
        </p:nvSpPr>
        <p:spPr>
          <a:xfrm>
            <a:off x="942224" y="5404712"/>
            <a:ext cx="4002871" cy="245539"/>
          </a:xfrm>
        </p:spPr>
        <p:txBody>
          <a:bodyPr/>
          <a:lstStyle>
            <a:lvl1pPr>
              <a:defRPr sz="1593" b="1">
                <a:solidFill>
                  <a:schemeClr val="bg1"/>
                </a:solidFill>
              </a:defRPr>
            </a:lvl1pPr>
          </a:lstStyle>
          <a:p>
            <a:pPr lvl="0"/>
            <a:r>
              <a:rPr lang="en-GB"/>
              <a:t>Click to add Name</a:t>
            </a:r>
          </a:p>
        </p:txBody>
      </p:sp>
      <p:sp>
        <p:nvSpPr>
          <p:cNvPr id="5" name="Text Placeholder 2">
            <a:extLst>
              <a:ext uri="{FF2B5EF4-FFF2-40B4-BE49-F238E27FC236}">
                <a16:creationId xmlns:a16="http://schemas.microsoft.com/office/drawing/2014/main" id="{6BF78578-5D20-5A87-7F9E-EEC979CA5919}"/>
              </a:ext>
            </a:extLst>
          </p:cNvPr>
          <p:cNvSpPr>
            <a:spLocks noGrp="1" noRot="1" noMove="1" noResize="1" noEditPoints="1" noAdjustHandles="1" noChangeArrowheads="1" noChangeShapeType="1"/>
          </p:cNvSpPr>
          <p:nvPr>
            <p:ph type="body" sz="quarter" idx="17" hasCustomPrompt="1"/>
          </p:nvPr>
        </p:nvSpPr>
        <p:spPr>
          <a:xfrm>
            <a:off x="942224" y="5715577"/>
            <a:ext cx="4002871" cy="214847"/>
          </a:xfrm>
        </p:spPr>
        <p:txBody>
          <a:bodyPr/>
          <a:lstStyle>
            <a:lvl1pPr>
              <a:defRPr sz="1394" b="0">
                <a:solidFill>
                  <a:schemeClr val="bg1"/>
                </a:solidFill>
              </a:defRPr>
            </a:lvl1pPr>
          </a:lstStyle>
          <a:p>
            <a:pPr lvl="0"/>
            <a:r>
              <a:rPr lang="en-GB"/>
              <a:t>Click to add Job Title</a:t>
            </a:r>
          </a:p>
        </p:txBody>
      </p:sp>
      <p:sp>
        <p:nvSpPr>
          <p:cNvPr id="6" name="Text Placeholder 2">
            <a:extLst>
              <a:ext uri="{FF2B5EF4-FFF2-40B4-BE49-F238E27FC236}">
                <a16:creationId xmlns:a16="http://schemas.microsoft.com/office/drawing/2014/main" id="{6AD75515-3CEA-27C3-971A-5ED4EF195558}"/>
              </a:ext>
            </a:extLst>
          </p:cNvPr>
          <p:cNvSpPr>
            <a:spLocks noGrp="1" noRot="1" noMove="1" noResize="1" noEditPoints="1" noAdjustHandles="1" noChangeArrowheads="1" noChangeShapeType="1"/>
          </p:cNvSpPr>
          <p:nvPr>
            <p:ph type="body" sz="quarter" idx="18" hasCustomPrompt="1"/>
          </p:nvPr>
        </p:nvSpPr>
        <p:spPr>
          <a:xfrm>
            <a:off x="942224" y="6258162"/>
            <a:ext cx="4002871" cy="184154"/>
          </a:xfrm>
        </p:spPr>
        <p:txBody>
          <a:bodyPr/>
          <a:lstStyle>
            <a:lvl1pPr>
              <a:defRPr sz="1195" b="0">
                <a:solidFill>
                  <a:schemeClr val="bg1"/>
                </a:solidFill>
              </a:defRPr>
            </a:lvl1pPr>
          </a:lstStyle>
          <a:p>
            <a:pPr lvl="0"/>
            <a:r>
              <a:rPr lang="en-GB"/>
              <a:t>Click to add date</a:t>
            </a:r>
          </a:p>
        </p:txBody>
      </p:sp>
      <p:sp>
        <p:nvSpPr>
          <p:cNvPr id="10" name="Text Placeholder 2">
            <a:extLst>
              <a:ext uri="{FF2B5EF4-FFF2-40B4-BE49-F238E27FC236}">
                <a16:creationId xmlns:a16="http://schemas.microsoft.com/office/drawing/2014/main" id="{596C4A26-DDD2-6C6F-E5C5-3B8743F3578A}"/>
              </a:ext>
            </a:extLst>
          </p:cNvPr>
          <p:cNvSpPr>
            <a:spLocks noGrp="1" noRot="1" noMove="1" noResize="1" noEditPoints="1" noAdjustHandles="1" noChangeArrowheads="1" noChangeShapeType="1"/>
          </p:cNvSpPr>
          <p:nvPr>
            <p:ph type="body" idx="20"/>
          </p:nvPr>
        </p:nvSpPr>
        <p:spPr>
          <a:xfrm>
            <a:off x="954563" y="1392638"/>
            <a:ext cx="7341312" cy="1534620"/>
          </a:xfrm>
        </p:spPr>
        <p:txBody>
          <a:bodyPr/>
          <a:lstStyle>
            <a:lvl1pPr>
              <a:defRPr sz="4980" b="1">
                <a:solidFill>
                  <a:schemeClr val="tx2"/>
                </a:solidFill>
              </a:defRPr>
            </a:lvl1pPr>
          </a:lstStyle>
          <a:p>
            <a:pPr lvl="0"/>
            <a:r>
              <a:rPr lang="en-GB"/>
              <a:t>Click to edit Master text styles</a:t>
            </a:r>
          </a:p>
        </p:txBody>
      </p:sp>
      <p:sp>
        <p:nvSpPr>
          <p:cNvPr id="11" name="Text Placeholder 6">
            <a:extLst>
              <a:ext uri="{FF2B5EF4-FFF2-40B4-BE49-F238E27FC236}">
                <a16:creationId xmlns:a16="http://schemas.microsoft.com/office/drawing/2014/main" id="{50E592A3-0FE0-9159-BF61-B96C0F3592B2}"/>
              </a:ext>
            </a:extLst>
          </p:cNvPr>
          <p:cNvSpPr>
            <a:spLocks noGrp="1" noRot="1" noMove="1" noResize="1" noEditPoints="1" noAdjustHandles="1" noChangeArrowheads="1" noChangeShapeType="1"/>
          </p:cNvSpPr>
          <p:nvPr>
            <p:ph type="body" idx="21"/>
          </p:nvPr>
        </p:nvSpPr>
        <p:spPr>
          <a:xfrm>
            <a:off x="954563" y="3254996"/>
            <a:ext cx="7341312" cy="368309"/>
          </a:xfrm>
        </p:spPr>
        <p:txBody>
          <a:bodyPr/>
          <a:lstStyle>
            <a:lvl1pPr>
              <a:defRPr b="1">
                <a:solidFill>
                  <a:schemeClr val="bg1"/>
                </a:solidFill>
              </a:defRPr>
            </a:lvl1pPr>
          </a:lstStyle>
          <a:p>
            <a:pPr lvl="0"/>
            <a:r>
              <a:rPr lang="en-GB" sz="2390"/>
              <a:t>Click to edit Master text styles</a:t>
            </a:r>
          </a:p>
        </p:txBody>
      </p:sp>
      <p:sp>
        <p:nvSpPr>
          <p:cNvPr id="9" name="Vertical Text Placeholder 8">
            <a:extLst>
              <a:ext uri="{FF2B5EF4-FFF2-40B4-BE49-F238E27FC236}">
                <a16:creationId xmlns:a16="http://schemas.microsoft.com/office/drawing/2014/main" id="{D05B7C78-B7ED-34E4-24A0-B5FDEFD3EF3F}"/>
              </a:ext>
            </a:extLst>
          </p:cNvPr>
          <p:cNvSpPr>
            <a:spLocks noGrp="1"/>
          </p:cNvSpPr>
          <p:nvPr>
            <p:ph type="body" orient="vert" sz="quarter" idx="22" hasCustomPrompt="1"/>
          </p:nvPr>
        </p:nvSpPr>
        <p:spPr>
          <a:xfrm>
            <a:off x="11676994" y="4540728"/>
            <a:ext cx="153249" cy="1613182"/>
          </a:xfrm>
        </p:spPr>
        <p:txBody>
          <a:bodyPr vert="eaVert"/>
          <a:lstStyle>
            <a:lvl1pPr>
              <a:defRPr sz="996">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Presentation Title</a:t>
            </a:r>
          </a:p>
        </p:txBody>
      </p:sp>
    </p:spTree>
    <p:extLst>
      <p:ext uri="{BB962C8B-B14F-4D97-AF65-F5344CB8AC3E}">
        <p14:creationId xmlns:p14="http://schemas.microsoft.com/office/powerpoint/2010/main" val="98039669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9_Title and Content">
    <p:bg>
      <p:bgPr>
        <a:solidFill>
          <a:schemeClr val="bg1"/>
        </a:solidFill>
        <a:effectLst/>
      </p:bgPr>
    </p:bg>
    <p:spTree>
      <p:nvGrpSpPr>
        <p:cNvPr id="1" name=""/>
        <p:cNvGrpSpPr/>
        <p:nvPr/>
      </p:nvGrpSpPr>
      <p:grpSpPr>
        <a:xfrm>
          <a:off x="0" y="0"/>
          <a:ext cx="0" cy="0"/>
          <a:chOff x="0" y="0"/>
          <a:chExt cx="0" cy="0"/>
        </a:xfrm>
      </p:grpSpPr>
      <p:sp>
        <p:nvSpPr>
          <p:cNvPr id="4" name="Slide Number Placeholder 53">
            <a:extLst>
              <a:ext uri="{FF2B5EF4-FFF2-40B4-BE49-F238E27FC236}">
                <a16:creationId xmlns:a16="http://schemas.microsoft.com/office/drawing/2014/main" id="{441CC961-D9B4-1CFA-DB2E-D364B4F91BD0}"/>
              </a:ext>
            </a:extLst>
          </p:cNvPr>
          <p:cNvSpPr>
            <a:spLocks noGrp="1"/>
          </p:cNvSpPr>
          <p:nvPr>
            <p:ph type="sldNum" sz="quarter" idx="7"/>
          </p:nvPr>
        </p:nvSpPr>
        <p:spPr>
          <a:xfrm>
            <a:off x="11483752" y="6377940"/>
            <a:ext cx="539736" cy="276232"/>
          </a:xfrm>
          <a:prstGeom prst="rect">
            <a:avLst/>
          </a:prstGeom>
        </p:spPr>
        <p:txBody>
          <a:bodyPr/>
          <a:lstStyle>
            <a:lvl1pPr algn="ctr">
              <a:defRPr b="1">
                <a:solidFill>
                  <a:schemeClr val="tx1"/>
                </a:solidFill>
              </a:defRPr>
            </a:lvl1pPr>
          </a:lstStyle>
          <a:p>
            <a:fld id="{B6F15528-21DE-4FAA-801E-634DDDAF4B2B}" type="slidenum">
              <a:rPr lang="en-US" smtClean="0">
                <a:latin typeface="+mj-lt"/>
              </a:rPr>
              <a:pPr/>
              <a:t>‹#›</a:t>
            </a:fld>
            <a:endParaRPr lang="en-US">
              <a:latin typeface="+mj-lt"/>
            </a:endParaRPr>
          </a:p>
        </p:txBody>
      </p:sp>
      <p:pic>
        <p:nvPicPr>
          <p:cNvPr id="24" name="Graphic 23">
            <a:extLst>
              <a:ext uri="{FF2B5EF4-FFF2-40B4-BE49-F238E27FC236}">
                <a16:creationId xmlns:a16="http://schemas.microsoft.com/office/drawing/2014/main" id="{FC6A9901-BC05-E492-CE32-0AB6A6E07D3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475201" y="228903"/>
            <a:ext cx="539737" cy="540485"/>
          </a:xfrm>
          <a:prstGeom prst="rect">
            <a:avLst/>
          </a:prstGeom>
        </p:spPr>
      </p:pic>
      <p:sp>
        <p:nvSpPr>
          <p:cNvPr id="2" name="Rectangle 1">
            <a:extLst>
              <a:ext uri="{FF2B5EF4-FFF2-40B4-BE49-F238E27FC236}">
                <a16:creationId xmlns:a16="http://schemas.microsoft.com/office/drawing/2014/main" id="{5AB6567A-A65C-82D2-7F41-4FDD6F312B67}"/>
              </a:ext>
            </a:extLst>
          </p:cNvPr>
          <p:cNvSpPr>
            <a:spLocks/>
          </p:cNvSpPr>
          <p:nvPr userDrawn="1"/>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061" tIns="45530" rIns="91061" bIns="45530" rtlCol="0" anchor="ctr"/>
          <a:lstStyle/>
          <a:p>
            <a:pPr algn="ctr"/>
            <a:endParaRPr lang="en-GB" sz="797"/>
          </a:p>
          <a:p>
            <a:pPr algn="ctr"/>
            <a:endParaRPr lang="en-GB" sz="797"/>
          </a:p>
        </p:txBody>
      </p:sp>
    </p:spTree>
    <p:extLst>
      <p:ext uri="{BB962C8B-B14F-4D97-AF65-F5344CB8AC3E}">
        <p14:creationId xmlns:p14="http://schemas.microsoft.com/office/powerpoint/2010/main" val="292513816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63_Title and Content">
    <p:bg>
      <p:bgPr>
        <a:solidFill>
          <a:schemeClr val="bg1"/>
        </a:solidFill>
        <a:effectLst/>
      </p:bgPr>
    </p:bg>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424C2A87-BF7E-11FC-30A6-FFF574625DE8}"/>
              </a:ext>
            </a:extLst>
          </p:cNvPr>
          <p:cNvSpPr/>
          <p:nvPr userDrawn="1"/>
        </p:nvSpPr>
        <p:spPr>
          <a:xfrm>
            <a:off x="2529" y="634"/>
            <a:ext cx="12189471" cy="6857367"/>
          </a:xfrm>
          <a:custGeom>
            <a:avLst/>
            <a:gdLst/>
            <a:ahLst/>
            <a:cxnLst/>
            <a:rect l="l" t="t" r="r" b="b"/>
            <a:pathLst>
              <a:path w="12240260" h="6876415">
                <a:moveTo>
                  <a:pt x="12239993" y="0"/>
                </a:moveTo>
                <a:lnTo>
                  <a:pt x="0" y="0"/>
                </a:lnTo>
                <a:lnTo>
                  <a:pt x="0" y="6876008"/>
                </a:lnTo>
                <a:lnTo>
                  <a:pt x="12239993" y="6876008"/>
                </a:lnTo>
                <a:lnTo>
                  <a:pt x="12239993" y="0"/>
                </a:lnTo>
                <a:close/>
              </a:path>
            </a:pathLst>
          </a:custGeom>
          <a:solidFill>
            <a:srgbClr val="252525"/>
          </a:solidFill>
        </p:spPr>
        <p:txBody>
          <a:bodyPr wrap="square" lIns="0" tIns="0" rIns="0" bIns="0" rtlCol="0"/>
          <a:lstStyle/>
          <a:p>
            <a:r>
              <a:rPr lang="en-GB" sz="1793"/>
              <a:t> </a:t>
            </a:r>
            <a:endParaRPr sz="1793"/>
          </a:p>
        </p:txBody>
      </p:sp>
      <p:pic>
        <p:nvPicPr>
          <p:cNvPr id="11" name="Graphic 10">
            <a:extLst>
              <a:ext uri="{FF2B5EF4-FFF2-40B4-BE49-F238E27FC236}">
                <a16:creationId xmlns:a16="http://schemas.microsoft.com/office/drawing/2014/main" id="{0B00F213-018F-605C-4309-878D4B21086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475201" y="228903"/>
            <a:ext cx="539737" cy="540485"/>
          </a:xfrm>
          <a:prstGeom prst="rect">
            <a:avLst/>
          </a:prstGeom>
        </p:spPr>
      </p:pic>
      <p:sp>
        <p:nvSpPr>
          <p:cNvPr id="2" name="Holder 2"/>
          <p:cNvSpPr>
            <a:spLocks noGrp="1"/>
          </p:cNvSpPr>
          <p:nvPr>
            <p:ph type="title"/>
          </p:nvPr>
        </p:nvSpPr>
        <p:spPr>
          <a:xfrm>
            <a:off x="1265427" y="1373728"/>
            <a:ext cx="3616433" cy="658991"/>
          </a:xfrm>
        </p:spPr>
        <p:txBody>
          <a:bodyPr lIns="0" tIns="0" rIns="0" bIns="0"/>
          <a:lstStyle>
            <a:lvl1pPr>
              <a:lnSpc>
                <a:spcPts val="4980"/>
              </a:lnSpc>
              <a:defRPr sz="4980" b="1" i="0" spc="-25" dirty="0">
                <a:solidFill>
                  <a:srgbClr val="FFFFFF"/>
                </a:solidFill>
                <a:latin typeface="Atkinson Hyperlegible"/>
                <a:ea typeface="+mj-ea"/>
                <a:cs typeface="Atkinson Hyperlegible"/>
              </a:defRPr>
            </a:lvl1pPr>
          </a:lstStyle>
          <a:p>
            <a:endParaRPr/>
          </a:p>
        </p:txBody>
      </p:sp>
      <p:sp>
        <p:nvSpPr>
          <p:cNvPr id="3" name="Holder 3"/>
          <p:cNvSpPr>
            <a:spLocks noGrp="1"/>
          </p:cNvSpPr>
          <p:nvPr>
            <p:ph type="body" idx="1"/>
          </p:nvPr>
        </p:nvSpPr>
        <p:spPr>
          <a:xfrm>
            <a:off x="1306303" y="3027382"/>
            <a:ext cx="3575556" cy="183896"/>
          </a:xfrm>
        </p:spPr>
        <p:txBody>
          <a:bodyPr lIns="0" tIns="0" rIns="0" bIns="0"/>
          <a:lstStyle>
            <a:lvl1pPr>
              <a:defRPr sz="1195" b="1" spc="-10" dirty="0">
                <a:solidFill>
                  <a:srgbClr val="FFFFFF"/>
                </a:solidFill>
                <a:latin typeface="Atkinson Hyperlegible"/>
                <a:cs typeface="Atkinson Hyperlegible"/>
              </a:defRPr>
            </a:lvl1pPr>
          </a:lstStyle>
          <a:p>
            <a:endParaRPr/>
          </a:p>
        </p:txBody>
      </p:sp>
      <p:sp>
        <p:nvSpPr>
          <p:cNvPr id="17" name="Holder 3">
            <a:extLst>
              <a:ext uri="{FF2B5EF4-FFF2-40B4-BE49-F238E27FC236}">
                <a16:creationId xmlns:a16="http://schemas.microsoft.com/office/drawing/2014/main" id="{97E7AAB1-5701-7375-84AC-112CF658B335}"/>
              </a:ext>
            </a:extLst>
          </p:cNvPr>
          <p:cNvSpPr>
            <a:spLocks noGrp="1"/>
          </p:cNvSpPr>
          <p:nvPr>
            <p:ph type="body" idx="10"/>
          </p:nvPr>
        </p:nvSpPr>
        <p:spPr>
          <a:xfrm>
            <a:off x="1306303" y="3801609"/>
            <a:ext cx="3575556" cy="183896"/>
          </a:xfrm>
        </p:spPr>
        <p:txBody>
          <a:bodyPr lIns="0" tIns="0" rIns="0" bIns="0"/>
          <a:lstStyle>
            <a:lvl1pPr>
              <a:defRPr sz="1195" spc="-10" dirty="0">
                <a:solidFill>
                  <a:srgbClr val="FFFFFF"/>
                </a:solidFill>
                <a:latin typeface="Atkinson Hyperlegible"/>
                <a:cs typeface="Atkinson Hyperlegible"/>
              </a:defRPr>
            </a:lvl1pPr>
          </a:lstStyle>
          <a:p>
            <a:endParaRPr/>
          </a:p>
        </p:txBody>
      </p:sp>
      <p:sp>
        <p:nvSpPr>
          <p:cNvPr id="4" name="Slide Number Placeholder 53">
            <a:extLst>
              <a:ext uri="{FF2B5EF4-FFF2-40B4-BE49-F238E27FC236}">
                <a16:creationId xmlns:a16="http://schemas.microsoft.com/office/drawing/2014/main" id="{441CC961-D9B4-1CFA-DB2E-D364B4F91BD0}"/>
              </a:ext>
            </a:extLst>
          </p:cNvPr>
          <p:cNvSpPr>
            <a:spLocks noGrp="1"/>
          </p:cNvSpPr>
          <p:nvPr>
            <p:ph type="sldNum" sz="quarter" idx="7"/>
          </p:nvPr>
        </p:nvSpPr>
        <p:spPr>
          <a:xfrm>
            <a:off x="11483752" y="6377940"/>
            <a:ext cx="539736" cy="276232"/>
          </a:xfrm>
          <a:prstGeom prst="rect">
            <a:avLst/>
          </a:prstGeom>
        </p:spPr>
        <p:txBody>
          <a:bodyPr/>
          <a:lstStyle>
            <a:lvl1pPr algn="ctr">
              <a:defRPr b="1">
                <a:solidFill>
                  <a:schemeClr val="bg1"/>
                </a:solidFill>
              </a:defRPr>
            </a:lvl1pPr>
          </a:lstStyle>
          <a:p>
            <a:fld id="{B6F15528-21DE-4FAA-801E-634DDDAF4B2B}" type="slidenum">
              <a:rPr lang="en-US" smtClean="0">
                <a:latin typeface="+mj-lt"/>
              </a:rPr>
              <a:pPr/>
              <a:t>‹#›</a:t>
            </a:fld>
            <a:endParaRPr lang="en-US">
              <a:latin typeface="+mj-lt"/>
            </a:endParaRPr>
          </a:p>
        </p:txBody>
      </p:sp>
      <p:sp>
        <p:nvSpPr>
          <p:cNvPr id="6" name="Vertical Text Placeholder 8">
            <a:extLst>
              <a:ext uri="{FF2B5EF4-FFF2-40B4-BE49-F238E27FC236}">
                <a16:creationId xmlns:a16="http://schemas.microsoft.com/office/drawing/2014/main" id="{DC3F4C24-D972-2B70-DB2C-AE46D46BFA5B}"/>
              </a:ext>
            </a:extLst>
          </p:cNvPr>
          <p:cNvSpPr>
            <a:spLocks noGrp="1"/>
          </p:cNvSpPr>
          <p:nvPr>
            <p:ph type="body" orient="vert" sz="quarter" idx="22" hasCustomPrompt="1"/>
          </p:nvPr>
        </p:nvSpPr>
        <p:spPr>
          <a:xfrm>
            <a:off x="11676996" y="4540728"/>
            <a:ext cx="153247" cy="1613182"/>
          </a:xfrm>
        </p:spPr>
        <p:txBody>
          <a:bodyPr vert="eaVert"/>
          <a:lstStyle>
            <a:lvl1pPr>
              <a:defRPr sz="996">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Presentation Title</a:t>
            </a:r>
          </a:p>
        </p:txBody>
      </p:sp>
    </p:spTree>
    <p:extLst>
      <p:ext uri="{BB962C8B-B14F-4D97-AF65-F5344CB8AC3E}">
        <p14:creationId xmlns:p14="http://schemas.microsoft.com/office/powerpoint/2010/main" val="104868041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5_Title and Content">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3DA2B4-FC0D-59F9-C0A4-DD70C891C85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324" y="3166"/>
            <a:ext cx="12189469" cy="6857359"/>
          </a:xfrm>
          <a:prstGeom prst="rect">
            <a:avLst/>
          </a:prstGeom>
        </p:spPr>
      </p:pic>
      <p:pic>
        <p:nvPicPr>
          <p:cNvPr id="11" name="Graphic 10">
            <a:extLst>
              <a:ext uri="{FF2B5EF4-FFF2-40B4-BE49-F238E27FC236}">
                <a16:creationId xmlns:a16="http://schemas.microsoft.com/office/drawing/2014/main" id="{0B00F213-018F-605C-4309-878D4B21086E}"/>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11475201" y="228903"/>
            <a:ext cx="539737" cy="540485"/>
          </a:xfrm>
          <a:prstGeom prst="rect">
            <a:avLst/>
          </a:prstGeom>
        </p:spPr>
      </p:pic>
      <p:sp>
        <p:nvSpPr>
          <p:cNvPr id="2" name="Holder 2"/>
          <p:cNvSpPr>
            <a:spLocks noGrp="1"/>
          </p:cNvSpPr>
          <p:nvPr>
            <p:ph type="title"/>
          </p:nvPr>
        </p:nvSpPr>
        <p:spPr>
          <a:xfrm>
            <a:off x="1265427" y="1373728"/>
            <a:ext cx="3616433" cy="658991"/>
          </a:xfrm>
        </p:spPr>
        <p:txBody>
          <a:bodyPr lIns="0" tIns="0" rIns="0" bIns="0"/>
          <a:lstStyle>
            <a:lvl1pPr>
              <a:lnSpc>
                <a:spcPts val="4980"/>
              </a:lnSpc>
              <a:defRPr sz="4980" b="1" i="0" spc="-25" dirty="0">
                <a:solidFill>
                  <a:srgbClr val="FFFFFF"/>
                </a:solidFill>
                <a:latin typeface="Atkinson Hyperlegible"/>
                <a:ea typeface="+mj-ea"/>
                <a:cs typeface="Atkinson Hyperlegible"/>
              </a:defRPr>
            </a:lvl1pPr>
          </a:lstStyle>
          <a:p>
            <a:r>
              <a:rPr lang="en-GB"/>
              <a:t>Click to edit Master title style</a:t>
            </a:r>
            <a:endParaRPr/>
          </a:p>
        </p:txBody>
      </p:sp>
      <p:sp>
        <p:nvSpPr>
          <p:cNvPr id="3" name="Holder 3"/>
          <p:cNvSpPr>
            <a:spLocks noGrp="1"/>
          </p:cNvSpPr>
          <p:nvPr>
            <p:ph type="body" idx="1"/>
          </p:nvPr>
        </p:nvSpPr>
        <p:spPr>
          <a:xfrm>
            <a:off x="1306303" y="3027382"/>
            <a:ext cx="3575556" cy="537488"/>
          </a:xfrm>
        </p:spPr>
        <p:txBody>
          <a:bodyPr lIns="0" tIns="0" rIns="0" bIns="0"/>
          <a:lstStyle>
            <a:lvl1pPr>
              <a:defRPr sz="1195" b="1" spc="-10" dirty="0">
                <a:solidFill>
                  <a:srgbClr val="FFFFFF"/>
                </a:solidFill>
                <a:latin typeface="Atkinson Hyperlegible"/>
                <a:cs typeface="Atkinson Hyperlegible"/>
              </a:defRPr>
            </a:lvl1pPr>
          </a:lstStyle>
          <a:p>
            <a:pPr lvl="0"/>
            <a:r>
              <a:rPr lang="en-GB"/>
              <a:t>Click to edit Master text styles</a:t>
            </a:r>
          </a:p>
        </p:txBody>
      </p:sp>
      <p:sp>
        <p:nvSpPr>
          <p:cNvPr id="17" name="Holder 3">
            <a:extLst>
              <a:ext uri="{FF2B5EF4-FFF2-40B4-BE49-F238E27FC236}">
                <a16:creationId xmlns:a16="http://schemas.microsoft.com/office/drawing/2014/main" id="{97E7AAB1-5701-7375-84AC-112CF658B335}"/>
              </a:ext>
            </a:extLst>
          </p:cNvPr>
          <p:cNvSpPr>
            <a:spLocks noGrp="1"/>
          </p:cNvSpPr>
          <p:nvPr>
            <p:ph type="body" idx="10"/>
          </p:nvPr>
        </p:nvSpPr>
        <p:spPr>
          <a:xfrm>
            <a:off x="1306303" y="3801609"/>
            <a:ext cx="3575556" cy="919203"/>
          </a:xfrm>
        </p:spPr>
        <p:txBody>
          <a:bodyPr lIns="0" tIns="0" rIns="0" bIns="0"/>
          <a:lstStyle>
            <a:lvl1pPr>
              <a:defRPr sz="1195" spc="-10" dirty="0">
                <a:solidFill>
                  <a:srgbClr val="FFFFFF"/>
                </a:solidFill>
                <a:latin typeface="Atkinson Hyperlegible"/>
                <a:cs typeface="Atkinson Hyperlegible"/>
              </a:defRPr>
            </a:lvl1pPr>
          </a:lstStyle>
          <a:p>
            <a:pPr lvl="0"/>
            <a:r>
              <a:rPr lang="en-GB"/>
              <a:t>Click to edit Master text styles</a:t>
            </a:r>
          </a:p>
        </p:txBody>
      </p:sp>
      <p:sp>
        <p:nvSpPr>
          <p:cNvPr id="4" name="Slide Number Placeholder 53">
            <a:extLst>
              <a:ext uri="{FF2B5EF4-FFF2-40B4-BE49-F238E27FC236}">
                <a16:creationId xmlns:a16="http://schemas.microsoft.com/office/drawing/2014/main" id="{441CC961-D9B4-1CFA-DB2E-D364B4F91BD0}"/>
              </a:ext>
            </a:extLst>
          </p:cNvPr>
          <p:cNvSpPr>
            <a:spLocks noGrp="1"/>
          </p:cNvSpPr>
          <p:nvPr>
            <p:ph type="sldNum" sz="quarter" idx="7"/>
          </p:nvPr>
        </p:nvSpPr>
        <p:spPr>
          <a:xfrm>
            <a:off x="11483752" y="6377940"/>
            <a:ext cx="539736" cy="276232"/>
          </a:xfrm>
          <a:prstGeom prst="rect">
            <a:avLst/>
          </a:prstGeom>
        </p:spPr>
        <p:txBody>
          <a:bodyPr/>
          <a:lstStyle>
            <a:lvl1pPr algn="ctr">
              <a:defRPr b="1">
                <a:solidFill>
                  <a:schemeClr val="bg1"/>
                </a:solidFill>
              </a:defRPr>
            </a:lvl1pPr>
          </a:lstStyle>
          <a:p>
            <a:fld id="{B6F15528-21DE-4FAA-801E-634DDDAF4B2B}" type="slidenum">
              <a:rPr lang="en-US" smtClean="0">
                <a:latin typeface="+mj-lt"/>
              </a:rPr>
              <a:pPr/>
              <a:t>‹#›</a:t>
            </a:fld>
            <a:endParaRPr lang="en-US">
              <a:latin typeface="+mj-lt"/>
            </a:endParaRPr>
          </a:p>
        </p:txBody>
      </p:sp>
      <p:sp>
        <p:nvSpPr>
          <p:cNvPr id="5" name="object 4">
            <a:extLst>
              <a:ext uri="{FF2B5EF4-FFF2-40B4-BE49-F238E27FC236}">
                <a16:creationId xmlns:a16="http://schemas.microsoft.com/office/drawing/2014/main" id="{F856CEAC-23D9-EFBC-459D-F3F29910BEEF}"/>
              </a:ext>
            </a:extLst>
          </p:cNvPr>
          <p:cNvSpPr txBox="1"/>
          <p:nvPr userDrawn="1"/>
        </p:nvSpPr>
        <p:spPr>
          <a:xfrm>
            <a:off x="399982" y="4948779"/>
            <a:ext cx="153247" cy="1478087"/>
          </a:xfrm>
          <a:prstGeom prst="rect">
            <a:avLst/>
          </a:prstGeom>
        </p:spPr>
        <p:txBody>
          <a:bodyPr vert="vert270" wrap="square" lIns="0" tIns="6324" rIns="0" bIns="0" rtlCol="0">
            <a:spAutoFit/>
          </a:bodyPr>
          <a:lstStyle/>
          <a:p>
            <a:pPr marL="12648">
              <a:lnSpc>
                <a:spcPct val="100000"/>
              </a:lnSpc>
              <a:spcBef>
                <a:spcPts val="50"/>
              </a:spcBef>
            </a:pPr>
            <a:r>
              <a:rPr sz="996" b="1" spc="-30">
                <a:solidFill>
                  <a:srgbClr val="FFFFFF"/>
                </a:solidFill>
                <a:latin typeface="Atkinson Hyperlegible"/>
                <a:cs typeface="Atkinson Hyperlegible"/>
              </a:rPr>
              <a:t>Accelerating</a:t>
            </a:r>
            <a:r>
              <a:rPr sz="996" b="1" spc="5">
                <a:solidFill>
                  <a:srgbClr val="FFFFFF"/>
                </a:solidFill>
                <a:latin typeface="Atkinson Hyperlegible"/>
                <a:cs typeface="Atkinson Hyperlegible"/>
              </a:rPr>
              <a:t> </a:t>
            </a:r>
            <a:r>
              <a:rPr lang="en-GB" sz="996" b="1" spc="-35">
                <a:solidFill>
                  <a:srgbClr val="FFFFFF"/>
                </a:solidFill>
                <a:latin typeface="Atkinson Hyperlegible"/>
                <a:cs typeface="Atkinson Hyperlegible"/>
              </a:rPr>
              <a:t>N</a:t>
            </a:r>
            <a:r>
              <a:rPr sz="996" b="1" spc="-35">
                <a:solidFill>
                  <a:srgbClr val="FFFFFF"/>
                </a:solidFill>
                <a:latin typeface="Atkinson Hyperlegible"/>
                <a:cs typeface="Atkinson Hyperlegible"/>
              </a:rPr>
              <a:t>et</a:t>
            </a:r>
            <a:r>
              <a:rPr lang="en-GB" sz="996" b="1" spc="-35">
                <a:solidFill>
                  <a:srgbClr val="FFFFFF"/>
                </a:solidFill>
                <a:latin typeface="Atkinson Hyperlegible"/>
                <a:cs typeface="Atkinson Hyperlegible"/>
              </a:rPr>
              <a:t> </a:t>
            </a:r>
            <a:r>
              <a:rPr lang="en-GB" sz="996" b="1" spc="-20">
                <a:solidFill>
                  <a:srgbClr val="FFFFFF"/>
                </a:solidFill>
                <a:latin typeface="Atkinson Hyperlegible"/>
                <a:cs typeface="Atkinson Hyperlegible"/>
              </a:rPr>
              <a:t>Z</a:t>
            </a:r>
            <a:r>
              <a:rPr sz="996" b="1" spc="-20" err="1">
                <a:solidFill>
                  <a:srgbClr val="FFFFFF"/>
                </a:solidFill>
                <a:latin typeface="Atkinson Hyperlegible"/>
                <a:cs typeface="Atkinson Hyperlegible"/>
              </a:rPr>
              <a:t>ero</a:t>
            </a:r>
            <a:endParaRPr sz="996">
              <a:latin typeface="Atkinson Hyperlegible"/>
              <a:cs typeface="Atkinson Hyperlegible"/>
            </a:endParaRPr>
          </a:p>
        </p:txBody>
      </p:sp>
      <p:sp>
        <p:nvSpPr>
          <p:cNvPr id="7" name="Vertical Text Placeholder 8">
            <a:extLst>
              <a:ext uri="{FF2B5EF4-FFF2-40B4-BE49-F238E27FC236}">
                <a16:creationId xmlns:a16="http://schemas.microsoft.com/office/drawing/2014/main" id="{0718D10F-1F9C-01BB-9DAF-2ADD61FF889F}"/>
              </a:ext>
            </a:extLst>
          </p:cNvPr>
          <p:cNvSpPr>
            <a:spLocks noGrp="1"/>
          </p:cNvSpPr>
          <p:nvPr>
            <p:ph type="body" orient="vert" sz="quarter" idx="22" hasCustomPrompt="1"/>
          </p:nvPr>
        </p:nvSpPr>
        <p:spPr>
          <a:xfrm>
            <a:off x="11676994" y="4540728"/>
            <a:ext cx="153249" cy="1613182"/>
          </a:xfrm>
        </p:spPr>
        <p:txBody>
          <a:bodyPr vert="eaVert"/>
          <a:lstStyle>
            <a:lvl1pPr>
              <a:defRPr sz="996">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Presentation Title</a:t>
            </a:r>
          </a:p>
        </p:txBody>
      </p:sp>
    </p:spTree>
    <p:extLst>
      <p:ext uri="{BB962C8B-B14F-4D97-AF65-F5344CB8AC3E}">
        <p14:creationId xmlns:p14="http://schemas.microsoft.com/office/powerpoint/2010/main" val="47258382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15" name="Picture 14" descr="A green and black line&#10;&#10;AI-generated content may be incorrect.">
            <a:extLst>
              <a:ext uri="{FF2B5EF4-FFF2-40B4-BE49-F238E27FC236}">
                <a16:creationId xmlns:a16="http://schemas.microsoft.com/office/drawing/2014/main" id="{F7B3BA60-276E-73BD-7F95-28CE0E86339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24" y="3166"/>
            <a:ext cx="12185676" cy="6855225"/>
          </a:xfrm>
          <a:prstGeom prst="rect">
            <a:avLst/>
          </a:prstGeom>
        </p:spPr>
      </p:pic>
      <p:sp>
        <p:nvSpPr>
          <p:cNvPr id="6" name="object 3">
            <a:extLst>
              <a:ext uri="{FF2B5EF4-FFF2-40B4-BE49-F238E27FC236}">
                <a16:creationId xmlns:a16="http://schemas.microsoft.com/office/drawing/2014/main" id="{4B230D02-B59D-4A48-AED4-ED0FEABEEEBC}"/>
              </a:ext>
            </a:extLst>
          </p:cNvPr>
          <p:cNvSpPr txBox="1"/>
          <p:nvPr userDrawn="1"/>
        </p:nvSpPr>
        <p:spPr>
          <a:xfrm>
            <a:off x="6523366" y="3372548"/>
            <a:ext cx="4580221" cy="1925053"/>
          </a:xfrm>
          <a:prstGeom prst="rect">
            <a:avLst/>
          </a:prstGeom>
        </p:spPr>
        <p:txBody>
          <a:bodyPr vert="horz" wrap="square" lIns="0" tIns="12647" rIns="0" bIns="0" rtlCol="0">
            <a:spAutoFit/>
          </a:bodyPr>
          <a:lstStyle/>
          <a:p>
            <a:pPr marL="12648">
              <a:lnSpc>
                <a:spcPct val="100000"/>
              </a:lnSpc>
              <a:spcBef>
                <a:spcPts val="100"/>
              </a:spcBef>
            </a:pPr>
            <a:r>
              <a:rPr sz="12449" b="1" spc="-10">
                <a:solidFill>
                  <a:srgbClr val="FFFFFF"/>
                </a:solidFill>
                <a:latin typeface="Atkinson Hyperlegible"/>
                <a:cs typeface="Atkinson Hyperlegible"/>
              </a:rPr>
              <a:t>Thank</a:t>
            </a:r>
            <a:endParaRPr sz="12449">
              <a:latin typeface="Atkinson Hyperlegible"/>
              <a:cs typeface="Atkinson Hyperlegible"/>
            </a:endParaRPr>
          </a:p>
        </p:txBody>
      </p:sp>
      <p:sp>
        <p:nvSpPr>
          <p:cNvPr id="7" name="object 4">
            <a:extLst>
              <a:ext uri="{FF2B5EF4-FFF2-40B4-BE49-F238E27FC236}">
                <a16:creationId xmlns:a16="http://schemas.microsoft.com/office/drawing/2014/main" id="{0ACE6E57-1A27-E5FB-EDB6-974EA0AD86C9}"/>
              </a:ext>
            </a:extLst>
          </p:cNvPr>
          <p:cNvSpPr txBox="1"/>
          <p:nvPr userDrawn="1"/>
        </p:nvSpPr>
        <p:spPr>
          <a:xfrm>
            <a:off x="8083727" y="4449057"/>
            <a:ext cx="3019544" cy="1925053"/>
          </a:xfrm>
          <a:prstGeom prst="rect">
            <a:avLst/>
          </a:prstGeom>
        </p:spPr>
        <p:txBody>
          <a:bodyPr vert="horz" wrap="square" lIns="0" tIns="12647" rIns="0" bIns="0" rtlCol="0">
            <a:spAutoFit/>
          </a:bodyPr>
          <a:lstStyle/>
          <a:p>
            <a:pPr marL="12648">
              <a:lnSpc>
                <a:spcPct val="100000"/>
              </a:lnSpc>
              <a:spcBef>
                <a:spcPts val="100"/>
              </a:spcBef>
            </a:pPr>
            <a:r>
              <a:rPr sz="12449" b="1" spc="-25">
                <a:solidFill>
                  <a:srgbClr val="FFFFFF"/>
                </a:solidFill>
                <a:latin typeface="Atkinson Hyperlegible"/>
                <a:cs typeface="Atkinson Hyperlegible"/>
              </a:rPr>
              <a:t>you.</a:t>
            </a:r>
            <a:endParaRPr sz="12449">
              <a:latin typeface="Atkinson Hyperlegible"/>
              <a:cs typeface="Atkinson Hyperlegible"/>
            </a:endParaRPr>
          </a:p>
        </p:txBody>
      </p:sp>
      <p:grpSp>
        <p:nvGrpSpPr>
          <p:cNvPr id="8" name="object 5">
            <a:extLst>
              <a:ext uri="{FF2B5EF4-FFF2-40B4-BE49-F238E27FC236}">
                <a16:creationId xmlns:a16="http://schemas.microsoft.com/office/drawing/2014/main" id="{7549A015-ADA1-A3D9-C4CE-06F06A8CB3AC}"/>
              </a:ext>
            </a:extLst>
          </p:cNvPr>
          <p:cNvGrpSpPr/>
          <p:nvPr userDrawn="1"/>
        </p:nvGrpSpPr>
        <p:grpSpPr>
          <a:xfrm>
            <a:off x="1082004" y="918087"/>
            <a:ext cx="1460763" cy="546487"/>
            <a:chOff x="1086512" y="920637"/>
            <a:chExt cx="1466850" cy="548005"/>
          </a:xfrm>
        </p:grpSpPr>
        <p:pic>
          <p:nvPicPr>
            <p:cNvPr id="9" name="object 6">
              <a:extLst>
                <a:ext uri="{FF2B5EF4-FFF2-40B4-BE49-F238E27FC236}">
                  <a16:creationId xmlns:a16="http://schemas.microsoft.com/office/drawing/2014/main" id="{493E3D7F-E122-378B-AEEA-2182BDE2734C}"/>
                </a:ext>
              </a:extLst>
            </p:cNvPr>
            <p:cNvPicPr/>
            <p:nvPr/>
          </p:nvPicPr>
          <p:blipFill>
            <a:blip r:embed="rId3" cstate="print"/>
            <a:stretch>
              <a:fillRect/>
            </a:stretch>
          </p:blipFill>
          <p:spPr>
            <a:xfrm>
              <a:off x="1586042" y="965325"/>
              <a:ext cx="966862" cy="488901"/>
            </a:xfrm>
            <a:prstGeom prst="rect">
              <a:avLst/>
            </a:prstGeom>
          </p:spPr>
        </p:pic>
        <p:sp>
          <p:nvSpPr>
            <p:cNvPr id="10" name="object 7">
              <a:extLst>
                <a:ext uri="{FF2B5EF4-FFF2-40B4-BE49-F238E27FC236}">
                  <a16:creationId xmlns:a16="http://schemas.microsoft.com/office/drawing/2014/main" id="{2D40BF92-51CB-CF1B-D065-6A1BC97B253A}"/>
                </a:ext>
              </a:extLst>
            </p:cNvPr>
            <p:cNvSpPr/>
            <p:nvPr/>
          </p:nvSpPr>
          <p:spPr>
            <a:xfrm>
              <a:off x="1086510" y="920648"/>
              <a:ext cx="367030" cy="548005"/>
            </a:xfrm>
            <a:custGeom>
              <a:avLst/>
              <a:gdLst/>
              <a:ahLst/>
              <a:cxnLst/>
              <a:rect l="l" t="t" r="r" b="b"/>
              <a:pathLst>
                <a:path w="367030" h="548005">
                  <a:moveTo>
                    <a:pt x="366598" y="434200"/>
                  </a:moveTo>
                  <a:lnTo>
                    <a:pt x="362991" y="416356"/>
                  </a:lnTo>
                  <a:lnTo>
                    <a:pt x="353174" y="401789"/>
                  </a:lnTo>
                  <a:lnTo>
                    <a:pt x="338607" y="391972"/>
                  </a:lnTo>
                  <a:lnTo>
                    <a:pt x="320776" y="388378"/>
                  </a:lnTo>
                  <a:lnTo>
                    <a:pt x="229120" y="388378"/>
                  </a:lnTo>
                  <a:lnTo>
                    <a:pt x="211277" y="384771"/>
                  </a:lnTo>
                  <a:lnTo>
                    <a:pt x="196710" y="374954"/>
                  </a:lnTo>
                  <a:lnTo>
                    <a:pt x="186893" y="360387"/>
                  </a:lnTo>
                  <a:lnTo>
                    <a:pt x="183299" y="342557"/>
                  </a:lnTo>
                  <a:lnTo>
                    <a:pt x="183299" y="296722"/>
                  </a:lnTo>
                  <a:lnTo>
                    <a:pt x="179692" y="278879"/>
                  </a:lnTo>
                  <a:lnTo>
                    <a:pt x="169875" y="264312"/>
                  </a:lnTo>
                  <a:lnTo>
                    <a:pt x="155308" y="254495"/>
                  </a:lnTo>
                  <a:lnTo>
                    <a:pt x="137477" y="250901"/>
                  </a:lnTo>
                  <a:lnTo>
                    <a:pt x="45821" y="250901"/>
                  </a:lnTo>
                  <a:lnTo>
                    <a:pt x="28244" y="247396"/>
                  </a:lnTo>
                  <a:lnTo>
                    <a:pt x="13817" y="237845"/>
                  </a:lnTo>
                  <a:lnTo>
                    <a:pt x="3962" y="223647"/>
                  </a:lnTo>
                  <a:lnTo>
                    <a:pt x="50" y="206209"/>
                  </a:lnTo>
                  <a:lnTo>
                    <a:pt x="0" y="319633"/>
                  </a:lnTo>
                  <a:lnTo>
                    <a:pt x="3594" y="337464"/>
                  </a:lnTo>
                  <a:lnTo>
                    <a:pt x="13423" y="352044"/>
                  </a:lnTo>
                  <a:lnTo>
                    <a:pt x="27990" y="361861"/>
                  </a:lnTo>
                  <a:lnTo>
                    <a:pt x="45821" y="365467"/>
                  </a:lnTo>
                  <a:lnTo>
                    <a:pt x="137477" y="365467"/>
                  </a:lnTo>
                  <a:lnTo>
                    <a:pt x="155308" y="369062"/>
                  </a:lnTo>
                  <a:lnTo>
                    <a:pt x="169875" y="378879"/>
                  </a:lnTo>
                  <a:lnTo>
                    <a:pt x="179692" y="393446"/>
                  </a:lnTo>
                  <a:lnTo>
                    <a:pt x="183299" y="411289"/>
                  </a:lnTo>
                  <a:lnTo>
                    <a:pt x="183299" y="457111"/>
                  </a:lnTo>
                  <a:lnTo>
                    <a:pt x="186893" y="474941"/>
                  </a:lnTo>
                  <a:lnTo>
                    <a:pt x="196710" y="489508"/>
                  </a:lnTo>
                  <a:lnTo>
                    <a:pt x="211277" y="499325"/>
                  </a:lnTo>
                  <a:lnTo>
                    <a:pt x="229120" y="502932"/>
                  </a:lnTo>
                  <a:lnTo>
                    <a:pt x="320776" y="502932"/>
                  </a:lnTo>
                  <a:lnTo>
                    <a:pt x="338353" y="506425"/>
                  </a:lnTo>
                  <a:lnTo>
                    <a:pt x="352767" y="515975"/>
                  </a:lnTo>
                  <a:lnTo>
                    <a:pt x="362623" y="530174"/>
                  </a:lnTo>
                  <a:lnTo>
                    <a:pt x="366534" y="547624"/>
                  </a:lnTo>
                  <a:lnTo>
                    <a:pt x="366598" y="434200"/>
                  </a:lnTo>
                  <a:close/>
                </a:path>
                <a:path w="367030" h="548005">
                  <a:moveTo>
                    <a:pt x="366598" y="227990"/>
                  </a:moveTo>
                  <a:lnTo>
                    <a:pt x="362991" y="210146"/>
                  </a:lnTo>
                  <a:lnTo>
                    <a:pt x="353174" y="195580"/>
                  </a:lnTo>
                  <a:lnTo>
                    <a:pt x="338607" y="185762"/>
                  </a:lnTo>
                  <a:lnTo>
                    <a:pt x="320776" y="182168"/>
                  </a:lnTo>
                  <a:lnTo>
                    <a:pt x="229120" y="182168"/>
                  </a:lnTo>
                  <a:lnTo>
                    <a:pt x="211277" y="178562"/>
                  </a:lnTo>
                  <a:lnTo>
                    <a:pt x="196710" y="168744"/>
                  </a:lnTo>
                  <a:lnTo>
                    <a:pt x="186893" y="154178"/>
                  </a:lnTo>
                  <a:lnTo>
                    <a:pt x="183299" y="136347"/>
                  </a:lnTo>
                  <a:lnTo>
                    <a:pt x="183299" y="90512"/>
                  </a:lnTo>
                  <a:lnTo>
                    <a:pt x="179692" y="72669"/>
                  </a:lnTo>
                  <a:lnTo>
                    <a:pt x="169875" y="58102"/>
                  </a:lnTo>
                  <a:lnTo>
                    <a:pt x="155308" y="48285"/>
                  </a:lnTo>
                  <a:lnTo>
                    <a:pt x="137477" y="44691"/>
                  </a:lnTo>
                  <a:lnTo>
                    <a:pt x="45821" y="44691"/>
                  </a:lnTo>
                  <a:lnTo>
                    <a:pt x="28244" y="41186"/>
                  </a:lnTo>
                  <a:lnTo>
                    <a:pt x="13817" y="31635"/>
                  </a:lnTo>
                  <a:lnTo>
                    <a:pt x="3962" y="17437"/>
                  </a:lnTo>
                  <a:lnTo>
                    <a:pt x="50" y="0"/>
                  </a:lnTo>
                  <a:lnTo>
                    <a:pt x="0" y="113423"/>
                  </a:lnTo>
                  <a:lnTo>
                    <a:pt x="3594" y="131254"/>
                  </a:lnTo>
                  <a:lnTo>
                    <a:pt x="13423" y="145834"/>
                  </a:lnTo>
                  <a:lnTo>
                    <a:pt x="27990" y="155651"/>
                  </a:lnTo>
                  <a:lnTo>
                    <a:pt x="45821" y="159258"/>
                  </a:lnTo>
                  <a:lnTo>
                    <a:pt x="137477" y="159258"/>
                  </a:lnTo>
                  <a:lnTo>
                    <a:pt x="155308" y="162852"/>
                  </a:lnTo>
                  <a:lnTo>
                    <a:pt x="169875" y="172669"/>
                  </a:lnTo>
                  <a:lnTo>
                    <a:pt x="179692" y="187236"/>
                  </a:lnTo>
                  <a:lnTo>
                    <a:pt x="183299" y="205079"/>
                  </a:lnTo>
                  <a:lnTo>
                    <a:pt x="183299" y="250901"/>
                  </a:lnTo>
                  <a:lnTo>
                    <a:pt x="186893" y="268732"/>
                  </a:lnTo>
                  <a:lnTo>
                    <a:pt x="196710" y="283298"/>
                  </a:lnTo>
                  <a:lnTo>
                    <a:pt x="211277" y="293116"/>
                  </a:lnTo>
                  <a:lnTo>
                    <a:pt x="229120" y="296722"/>
                  </a:lnTo>
                  <a:lnTo>
                    <a:pt x="320776" y="296722"/>
                  </a:lnTo>
                  <a:lnTo>
                    <a:pt x="338353" y="300215"/>
                  </a:lnTo>
                  <a:lnTo>
                    <a:pt x="352767" y="309765"/>
                  </a:lnTo>
                  <a:lnTo>
                    <a:pt x="362623" y="323964"/>
                  </a:lnTo>
                  <a:lnTo>
                    <a:pt x="366534" y="341414"/>
                  </a:lnTo>
                  <a:lnTo>
                    <a:pt x="366598" y="227990"/>
                  </a:lnTo>
                  <a:close/>
                </a:path>
              </a:pathLst>
            </a:custGeom>
            <a:solidFill>
              <a:srgbClr val="60BB46"/>
            </a:solidFill>
          </p:spPr>
          <p:txBody>
            <a:bodyPr wrap="square" lIns="0" tIns="0" rIns="0" bIns="0" rtlCol="0"/>
            <a:lstStyle/>
            <a:p>
              <a:endParaRPr sz="1793"/>
            </a:p>
          </p:txBody>
        </p:sp>
      </p:grpSp>
      <p:sp>
        <p:nvSpPr>
          <p:cNvPr id="12" name="object 9">
            <a:extLst>
              <a:ext uri="{FF2B5EF4-FFF2-40B4-BE49-F238E27FC236}">
                <a16:creationId xmlns:a16="http://schemas.microsoft.com/office/drawing/2014/main" id="{5AE4945B-1B8A-2E0E-4AC8-881C218CD562}"/>
              </a:ext>
            </a:extLst>
          </p:cNvPr>
          <p:cNvSpPr txBox="1"/>
          <p:nvPr userDrawn="1"/>
        </p:nvSpPr>
        <p:spPr>
          <a:xfrm>
            <a:off x="1039417" y="3201033"/>
            <a:ext cx="2225427" cy="1365812"/>
          </a:xfrm>
          <a:prstGeom prst="rect">
            <a:avLst/>
          </a:prstGeom>
        </p:spPr>
        <p:txBody>
          <a:bodyPr vert="horz" wrap="square" lIns="0" tIns="12647" rIns="0" bIns="0" rtlCol="0">
            <a:spAutoFit/>
          </a:bodyPr>
          <a:lstStyle/>
          <a:p>
            <a:pPr marL="12648" marR="825277">
              <a:lnSpc>
                <a:spcPct val="100000"/>
              </a:lnSpc>
              <a:spcBef>
                <a:spcPts val="100"/>
              </a:spcBef>
            </a:pPr>
            <a:r>
              <a:rPr lang="en-GB" sz="1195" spc="-20">
                <a:solidFill>
                  <a:srgbClr val="FFFFFF"/>
                </a:solidFill>
                <a:latin typeface="Atkinson Hyperlegible"/>
                <a:cs typeface="Atkinson Hyperlegible"/>
              </a:rPr>
              <a:t>10 South Colonnade</a:t>
            </a:r>
          </a:p>
          <a:p>
            <a:pPr marL="12648" marR="825277">
              <a:lnSpc>
                <a:spcPct val="100000"/>
              </a:lnSpc>
              <a:spcBef>
                <a:spcPts val="100"/>
              </a:spcBef>
            </a:pPr>
            <a:r>
              <a:rPr lang="en-GB" sz="1195" spc="-20">
                <a:solidFill>
                  <a:srgbClr val="FFFFFF"/>
                </a:solidFill>
                <a:latin typeface="Atkinson Hyperlegible"/>
                <a:cs typeface="Atkinson Hyperlegible"/>
              </a:rPr>
              <a:t>Canary Wharf</a:t>
            </a:r>
          </a:p>
          <a:p>
            <a:pPr marL="12648" marR="825277">
              <a:lnSpc>
                <a:spcPct val="100000"/>
              </a:lnSpc>
              <a:spcBef>
                <a:spcPts val="100"/>
              </a:spcBef>
            </a:pPr>
            <a:r>
              <a:rPr lang="en-GB" sz="1195" spc="-20">
                <a:solidFill>
                  <a:srgbClr val="FFFFFF"/>
                </a:solidFill>
                <a:latin typeface="Atkinson Hyperlegible"/>
                <a:cs typeface="Atkinson Hyperlegible"/>
              </a:rPr>
              <a:t>London</a:t>
            </a:r>
          </a:p>
          <a:p>
            <a:pPr marL="12648" marR="825277">
              <a:lnSpc>
                <a:spcPct val="100000"/>
              </a:lnSpc>
              <a:spcBef>
                <a:spcPts val="100"/>
              </a:spcBef>
            </a:pPr>
            <a:r>
              <a:rPr lang="en-GB" sz="1195" spc="-20">
                <a:solidFill>
                  <a:srgbClr val="FFFFFF"/>
                </a:solidFill>
                <a:latin typeface="Atkinson Hyperlegible"/>
                <a:cs typeface="Atkinson Hyperlegible"/>
              </a:rPr>
              <a:t>E14 4PU</a:t>
            </a:r>
          </a:p>
          <a:p>
            <a:pPr marL="12648" marR="825277">
              <a:lnSpc>
                <a:spcPct val="100000"/>
              </a:lnSpc>
              <a:spcBef>
                <a:spcPts val="100"/>
              </a:spcBef>
            </a:pPr>
            <a:endParaRPr lang="en-GB" sz="1195" b="1" spc="-15">
              <a:solidFill>
                <a:srgbClr val="FFFFFF"/>
              </a:solidFill>
              <a:latin typeface="Atkinson Hyperlegible"/>
              <a:cs typeface="Atkinson Hyperlegible"/>
            </a:endParaRPr>
          </a:p>
          <a:p>
            <a:pPr marL="12648" marR="825277">
              <a:lnSpc>
                <a:spcPct val="100000"/>
              </a:lnSpc>
              <a:spcBef>
                <a:spcPts val="100"/>
              </a:spcBef>
            </a:pPr>
            <a:r>
              <a:rPr sz="1195" b="1" spc="-15">
                <a:solidFill>
                  <a:srgbClr val="FFFFFF"/>
                </a:solidFill>
                <a:latin typeface="Atkinson Hyperlegible"/>
                <a:cs typeface="Atkinson Hyperlegible"/>
              </a:rPr>
              <a:t>T:</a:t>
            </a:r>
            <a:r>
              <a:rPr sz="1195" b="1" spc="-105">
                <a:solidFill>
                  <a:srgbClr val="FFFFFF"/>
                </a:solidFill>
                <a:latin typeface="Atkinson Hyperlegible"/>
                <a:cs typeface="Atkinson Hyperlegible"/>
              </a:rPr>
              <a:t> </a:t>
            </a:r>
            <a:r>
              <a:rPr sz="1195" spc="-35">
                <a:solidFill>
                  <a:srgbClr val="FFFFFF"/>
                </a:solidFill>
                <a:latin typeface="Atkinson Hyperlegible"/>
                <a:cs typeface="Atkinson Hyperlegible"/>
              </a:rPr>
              <a:t>020</a:t>
            </a:r>
            <a:r>
              <a:rPr sz="1195" spc="-55">
                <a:solidFill>
                  <a:srgbClr val="FFFFFF"/>
                </a:solidFill>
                <a:latin typeface="Atkinson Hyperlegible"/>
                <a:cs typeface="Atkinson Hyperlegible"/>
              </a:rPr>
              <a:t> </a:t>
            </a:r>
            <a:r>
              <a:rPr sz="1195" spc="-45">
                <a:solidFill>
                  <a:srgbClr val="FFFFFF"/>
                </a:solidFill>
                <a:latin typeface="Atkinson Hyperlegible"/>
                <a:cs typeface="Atkinson Hyperlegible"/>
              </a:rPr>
              <a:t>8187</a:t>
            </a:r>
            <a:r>
              <a:rPr sz="1195" spc="-55">
                <a:solidFill>
                  <a:srgbClr val="FFFFFF"/>
                </a:solidFill>
                <a:latin typeface="Atkinson Hyperlegible"/>
                <a:cs typeface="Atkinson Hyperlegible"/>
              </a:rPr>
              <a:t> </a:t>
            </a:r>
            <a:r>
              <a:rPr sz="1195" spc="-20">
                <a:solidFill>
                  <a:srgbClr val="FFFFFF"/>
                </a:solidFill>
                <a:latin typeface="Atkinson Hyperlegible"/>
                <a:cs typeface="Atkinson Hyperlegible"/>
              </a:rPr>
              <a:t>9308</a:t>
            </a:r>
            <a:endParaRPr sz="1195">
              <a:latin typeface="Atkinson Hyperlegible"/>
              <a:cs typeface="Atkinson Hyperlegible"/>
            </a:endParaRPr>
          </a:p>
          <a:p>
            <a:pPr marL="12648">
              <a:lnSpc>
                <a:spcPct val="100000"/>
              </a:lnSpc>
            </a:pPr>
            <a:r>
              <a:rPr sz="1195" b="1" spc="-15">
                <a:solidFill>
                  <a:srgbClr val="FFFFFF"/>
                </a:solidFill>
                <a:latin typeface="Atkinson Hyperlegible"/>
                <a:cs typeface="Atkinson Hyperlegible"/>
              </a:rPr>
              <a:t>E</a:t>
            </a:r>
            <a:r>
              <a:rPr sz="1195" b="1" spc="-15">
                <a:solidFill>
                  <a:schemeClr val="bg1"/>
                </a:solidFill>
                <a:latin typeface="Atkinson Hyperlegible"/>
                <a:cs typeface="Atkinson Hyperlegible"/>
              </a:rPr>
              <a:t>:</a:t>
            </a:r>
            <a:r>
              <a:rPr sz="1195" b="1" spc="-110">
                <a:solidFill>
                  <a:schemeClr val="bg1"/>
                </a:solidFill>
                <a:latin typeface="Atkinson Hyperlegible"/>
                <a:cs typeface="Atkinson Hyperlegible"/>
              </a:rPr>
              <a:t> </a:t>
            </a:r>
            <a:r>
              <a:rPr sz="1195" spc="-40">
                <a:solidFill>
                  <a:schemeClr val="bg1"/>
                </a:solidFill>
                <a:latin typeface="Atkinson Hyperlegible"/>
                <a:cs typeface="Atkinson Hyperlegible"/>
                <a:hlinkClick r:id="rId4">
                  <a:extLst>
                    <a:ext uri="{A12FA001-AC4F-418D-AE19-62706E023703}">
                      <ahyp:hlinkClr xmlns:ahyp="http://schemas.microsoft.com/office/drawing/2018/hyperlinkcolor" val="tx"/>
                    </a:ext>
                  </a:extLst>
                </a:hlinkClick>
              </a:rPr>
              <a:t>info@lowcarboncontracts.uk</a:t>
            </a:r>
            <a:endParaRPr sz="1195">
              <a:solidFill>
                <a:schemeClr val="bg1"/>
              </a:solidFill>
              <a:latin typeface="Atkinson Hyperlegible"/>
              <a:cs typeface="Atkinson Hyperlegible"/>
            </a:endParaRPr>
          </a:p>
        </p:txBody>
      </p:sp>
    </p:spTree>
    <p:extLst>
      <p:ext uri="{BB962C8B-B14F-4D97-AF65-F5344CB8AC3E}">
        <p14:creationId xmlns:p14="http://schemas.microsoft.com/office/powerpoint/2010/main" val="235450180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313503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Cover slide">
    <p:bg>
      <p:bgPr>
        <a:solidFill>
          <a:schemeClr val="tx2"/>
        </a:solidFill>
        <a:effectLst/>
      </p:bgPr>
    </p:bg>
    <p:spTree>
      <p:nvGrpSpPr>
        <p:cNvPr id="1" name=""/>
        <p:cNvGrpSpPr/>
        <p:nvPr/>
      </p:nvGrpSpPr>
      <p:grpSpPr>
        <a:xfrm>
          <a:off x="0" y="0"/>
          <a:ext cx="0" cy="0"/>
          <a:chOff x="0" y="0"/>
          <a:chExt cx="0" cy="0"/>
        </a:xfrm>
      </p:grpSpPr>
      <p:pic>
        <p:nvPicPr>
          <p:cNvPr id="9" name="Picture 8" descr="A screenshot of a video game&#10;&#10;Description automatically generated">
            <a:extLst>
              <a:ext uri="{FF2B5EF4-FFF2-40B4-BE49-F238E27FC236}">
                <a16:creationId xmlns:a16="http://schemas.microsoft.com/office/drawing/2014/main" id="{FADD29DE-B854-2169-55E1-C3FD699E00D8}"/>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304E765-D7CE-66CF-AAD3-B47633EED211}"/>
              </a:ext>
            </a:extLst>
          </p:cNvPr>
          <p:cNvSpPr>
            <a:spLocks noGrp="1"/>
          </p:cNvSpPr>
          <p:nvPr>
            <p:ph type="ctrTitle"/>
          </p:nvPr>
        </p:nvSpPr>
        <p:spPr>
          <a:xfrm>
            <a:off x="532944" y="1788983"/>
            <a:ext cx="5385942" cy="2387600"/>
          </a:xfrm>
        </p:spPr>
        <p:txBody>
          <a:bodyPr anchor="b">
            <a:normAutofit/>
          </a:bodyPr>
          <a:lstStyle>
            <a:lvl1pPr algn="l">
              <a:lnSpc>
                <a:spcPct val="100000"/>
              </a:lnSpc>
              <a:defRPr sz="4400" b="1" i="0">
                <a:solidFill>
                  <a:schemeClr val="bg1"/>
                </a:solidFill>
                <a:latin typeface="+mj-lt"/>
                <a:cs typeface="Poppins" panose="00000500000000000000"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EE141B9C-4686-EF1F-23CB-10919C7B2DC1}"/>
              </a:ext>
            </a:extLst>
          </p:cNvPr>
          <p:cNvSpPr>
            <a:spLocks noGrp="1"/>
          </p:cNvSpPr>
          <p:nvPr>
            <p:ph type="subTitle" idx="1"/>
          </p:nvPr>
        </p:nvSpPr>
        <p:spPr>
          <a:xfrm>
            <a:off x="532944" y="4213654"/>
            <a:ext cx="4335618" cy="1044146"/>
          </a:xfrm>
        </p:spPr>
        <p:txBody>
          <a:bodyPr>
            <a:normAutofit/>
          </a:bodyPr>
          <a:lstStyle>
            <a:lvl1pPr marL="0" indent="0" algn="l">
              <a:lnSpc>
                <a:spcPct val="100000"/>
              </a:lnSpc>
              <a:buNone/>
              <a:defRPr sz="2400" b="0" i="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TextBox 3">
            <a:extLst>
              <a:ext uri="{FF2B5EF4-FFF2-40B4-BE49-F238E27FC236}">
                <a16:creationId xmlns:a16="http://schemas.microsoft.com/office/drawing/2014/main" id="{56B5FB7A-C5D9-275F-CC6F-3C1259AB692C}"/>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mj-lt"/>
              </a:rPr>
              <a:t>Public</a:t>
            </a:r>
          </a:p>
        </p:txBody>
      </p:sp>
    </p:spTree>
    <p:extLst>
      <p:ext uri="{BB962C8B-B14F-4D97-AF65-F5344CB8AC3E}">
        <p14:creationId xmlns:p14="http://schemas.microsoft.com/office/powerpoint/2010/main" val="2590139370"/>
      </p:ext>
    </p:extLst>
  </p:cSld>
  <p:clrMapOvr>
    <a:masterClrMapping/>
  </p:clrMapOvr>
  <p:extLst>
    <p:ext uri="{DCECCB84-F9BA-43D5-87BE-67443E8EF086}">
      <p15:sldGuideLst xmlns:p15="http://schemas.microsoft.com/office/powerpoint/2012/main">
        <p15:guide id="1" orient="horz" pos="2160">
          <p15:clr>
            <a:srgbClr val="FBAE40"/>
          </p15:clr>
        </p15:guide>
        <p15:guide id="2" pos="387">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Cover slide">
    <p:bg>
      <p:bgPr>
        <a:solidFill>
          <a:schemeClr val="bg1"/>
        </a:solidFill>
        <a:effectLst/>
      </p:bgPr>
    </p:bg>
    <p:spTree>
      <p:nvGrpSpPr>
        <p:cNvPr id="1" name=""/>
        <p:cNvGrpSpPr/>
        <p:nvPr/>
      </p:nvGrpSpPr>
      <p:grpSpPr>
        <a:xfrm>
          <a:off x="0" y="0"/>
          <a:ext cx="0" cy="0"/>
          <a:chOff x="0" y="0"/>
          <a:chExt cx="0" cy="0"/>
        </a:xfrm>
      </p:grpSpPr>
      <p:pic>
        <p:nvPicPr>
          <p:cNvPr id="6" name="Picture 5" descr="A road through a green field&#10;&#10;Description automatically generated">
            <a:extLst>
              <a:ext uri="{FF2B5EF4-FFF2-40B4-BE49-F238E27FC236}">
                <a16:creationId xmlns:a16="http://schemas.microsoft.com/office/drawing/2014/main" id="{BAB3A051-7BF3-EAAC-A888-553C382803C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9FF42232-F648-DDAD-E75B-0C12BC4B2F0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itle 1">
            <a:extLst>
              <a:ext uri="{FF2B5EF4-FFF2-40B4-BE49-F238E27FC236}">
                <a16:creationId xmlns:a16="http://schemas.microsoft.com/office/drawing/2014/main" id="{4BB77347-9877-93CA-4103-023E62BFEDA6}"/>
              </a:ext>
            </a:extLst>
          </p:cNvPr>
          <p:cNvSpPr>
            <a:spLocks noGrp="1"/>
          </p:cNvSpPr>
          <p:nvPr>
            <p:ph type="ctrTitle"/>
          </p:nvPr>
        </p:nvSpPr>
        <p:spPr>
          <a:xfrm>
            <a:off x="628664" y="796204"/>
            <a:ext cx="4328983" cy="1532773"/>
          </a:xfrm>
        </p:spPr>
        <p:txBody>
          <a:bodyPr lIns="0" anchor="t" anchorCtr="0">
            <a:normAutofit/>
          </a:bodyPr>
          <a:lstStyle>
            <a:lvl1pPr algn="l">
              <a:lnSpc>
                <a:spcPct val="100000"/>
              </a:lnSpc>
              <a:defRPr sz="4400" b="1" i="0">
                <a:solidFill>
                  <a:schemeClr val="bg1"/>
                </a:solidFill>
                <a:latin typeface="+mj-lt"/>
                <a:cs typeface="Poppins" panose="00000500000000000000" pitchFamily="2" charset="0"/>
              </a:defRPr>
            </a:lvl1pPr>
          </a:lstStyle>
          <a:p>
            <a:r>
              <a:rPr lang="en-US"/>
              <a:t>Click to edit Master title style</a:t>
            </a:r>
            <a:endParaRPr lang="en-GB"/>
          </a:p>
        </p:txBody>
      </p:sp>
      <p:pic>
        <p:nvPicPr>
          <p:cNvPr id="5" name="Picture 4" descr="A black background with white dots&#10;&#10;Description automatically generated">
            <a:extLst>
              <a:ext uri="{FF2B5EF4-FFF2-40B4-BE49-F238E27FC236}">
                <a16:creationId xmlns:a16="http://schemas.microsoft.com/office/drawing/2014/main" id="{03362316-8BB8-BD40-9D0A-F62FC860220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261600" y="5811520"/>
            <a:ext cx="1930400" cy="1046480"/>
          </a:xfrm>
          <a:prstGeom prst="rect">
            <a:avLst/>
          </a:prstGeom>
        </p:spPr>
      </p:pic>
      <p:sp>
        <p:nvSpPr>
          <p:cNvPr id="8" name="Subtitle 2">
            <a:extLst>
              <a:ext uri="{FF2B5EF4-FFF2-40B4-BE49-F238E27FC236}">
                <a16:creationId xmlns:a16="http://schemas.microsoft.com/office/drawing/2014/main" id="{A611D19F-4AA1-948B-0F06-8E3EAD4A15D1}"/>
              </a:ext>
            </a:extLst>
          </p:cNvPr>
          <p:cNvSpPr>
            <a:spLocks noGrp="1"/>
          </p:cNvSpPr>
          <p:nvPr>
            <p:ph type="subTitle" idx="1"/>
          </p:nvPr>
        </p:nvSpPr>
        <p:spPr>
          <a:xfrm>
            <a:off x="628663" y="2478639"/>
            <a:ext cx="3824891" cy="814396"/>
          </a:xfrm>
        </p:spPr>
        <p:txBody>
          <a:bodyPr>
            <a:normAutofit/>
          </a:bodyPr>
          <a:lstStyle>
            <a:lvl1pPr marL="0" indent="0" algn="l">
              <a:lnSpc>
                <a:spcPct val="100000"/>
              </a:lnSpc>
              <a:buNone/>
              <a:defRPr sz="2400" b="0" i="0">
                <a:solidFill>
                  <a:schemeClr val="bg1"/>
                </a:solidFill>
                <a:latin typeface="+mj-lt"/>
                <a:cs typeface="Poppin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TextBox 3">
            <a:extLst>
              <a:ext uri="{FF2B5EF4-FFF2-40B4-BE49-F238E27FC236}">
                <a16:creationId xmlns:a16="http://schemas.microsoft.com/office/drawing/2014/main" id="{3D5B6A69-3EFA-0DA9-F9BA-B59F5A060E70}"/>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mj-lt"/>
              </a:rPr>
              <a:t>Public</a:t>
            </a:r>
          </a:p>
        </p:txBody>
      </p:sp>
    </p:spTree>
    <p:extLst>
      <p:ext uri="{BB962C8B-B14F-4D97-AF65-F5344CB8AC3E}">
        <p14:creationId xmlns:p14="http://schemas.microsoft.com/office/powerpoint/2010/main" val="4021790808"/>
      </p:ext>
    </p:extLst>
  </p:cSld>
  <p:clrMapOvr>
    <a:masterClrMapping/>
  </p:clrMapOvr>
  <p:extLst>
    <p:ext uri="{DCECCB84-F9BA-43D5-87BE-67443E8EF086}">
      <p15:sldGuideLst xmlns:p15="http://schemas.microsoft.com/office/powerpoint/2012/main">
        <p15:guide id="1" pos="199">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Cover slide">
    <p:bg>
      <p:bgPr>
        <a:solidFill>
          <a:schemeClr val="bg1"/>
        </a:solidFill>
        <a:effectLst/>
      </p:bgPr>
    </p:bg>
    <p:spTree>
      <p:nvGrpSpPr>
        <p:cNvPr id="1" name=""/>
        <p:cNvGrpSpPr/>
        <p:nvPr/>
      </p:nvGrpSpPr>
      <p:grpSpPr>
        <a:xfrm>
          <a:off x="0" y="0"/>
          <a:ext cx="0" cy="0"/>
          <a:chOff x="0" y="0"/>
          <a:chExt cx="0" cy="0"/>
        </a:xfrm>
      </p:grpSpPr>
      <p:pic>
        <p:nvPicPr>
          <p:cNvPr id="11" name="Picture 10" descr="A group of people sitting around a table looking at a computer&#10;&#10;Description automatically generated">
            <a:extLst>
              <a:ext uri="{FF2B5EF4-FFF2-40B4-BE49-F238E27FC236}">
                <a16:creationId xmlns:a16="http://schemas.microsoft.com/office/drawing/2014/main" id="{5C1AFF9B-026C-9129-DEA5-779635F510D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9FF42232-F648-DDAD-E75B-0C12BC4B2F0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itle 1">
            <a:extLst>
              <a:ext uri="{FF2B5EF4-FFF2-40B4-BE49-F238E27FC236}">
                <a16:creationId xmlns:a16="http://schemas.microsoft.com/office/drawing/2014/main" id="{4BB77347-9877-93CA-4103-023E62BFEDA6}"/>
              </a:ext>
            </a:extLst>
          </p:cNvPr>
          <p:cNvSpPr>
            <a:spLocks noGrp="1"/>
          </p:cNvSpPr>
          <p:nvPr>
            <p:ph type="ctrTitle"/>
          </p:nvPr>
        </p:nvSpPr>
        <p:spPr>
          <a:xfrm>
            <a:off x="628664" y="796204"/>
            <a:ext cx="4328983" cy="1532773"/>
          </a:xfrm>
        </p:spPr>
        <p:txBody>
          <a:bodyPr lIns="0" anchor="t" anchorCtr="0">
            <a:normAutofit/>
          </a:bodyPr>
          <a:lstStyle>
            <a:lvl1pPr algn="l">
              <a:lnSpc>
                <a:spcPct val="100000"/>
              </a:lnSpc>
              <a:defRPr sz="4400" b="1" i="0">
                <a:solidFill>
                  <a:schemeClr val="bg1"/>
                </a:solidFill>
                <a:latin typeface="+mj-lt"/>
                <a:cs typeface="Poppins" panose="00000500000000000000" pitchFamily="2" charset="0"/>
              </a:defRPr>
            </a:lvl1pPr>
          </a:lstStyle>
          <a:p>
            <a:r>
              <a:rPr lang="en-US"/>
              <a:t>Click to edit Master title style</a:t>
            </a:r>
            <a:endParaRPr lang="en-GB"/>
          </a:p>
        </p:txBody>
      </p:sp>
      <p:pic>
        <p:nvPicPr>
          <p:cNvPr id="5" name="Picture 4" descr="A black background with white dots&#10;&#10;Description automatically generated">
            <a:extLst>
              <a:ext uri="{FF2B5EF4-FFF2-40B4-BE49-F238E27FC236}">
                <a16:creationId xmlns:a16="http://schemas.microsoft.com/office/drawing/2014/main" id="{03362316-8BB8-BD40-9D0A-F62FC860220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261600" y="5811520"/>
            <a:ext cx="1930400" cy="1046480"/>
          </a:xfrm>
          <a:prstGeom prst="rect">
            <a:avLst/>
          </a:prstGeom>
        </p:spPr>
      </p:pic>
      <p:sp>
        <p:nvSpPr>
          <p:cNvPr id="8" name="Subtitle 2">
            <a:extLst>
              <a:ext uri="{FF2B5EF4-FFF2-40B4-BE49-F238E27FC236}">
                <a16:creationId xmlns:a16="http://schemas.microsoft.com/office/drawing/2014/main" id="{A611D19F-4AA1-948B-0F06-8E3EAD4A15D1}"/>
              </a:ext>
            </a:extLst>
          </p:cNvPr>
          <p:cNvSpPr>
            <a:spLocks noGrp="1"/>
          </p:cNvSpPr>
          <p:nvPr>
            <p:ph type="subTitle" idx="1"/>
          </p:nvPr>
        </p:nvSpPr>
        <p:spPr>
          <a:xfrm>
            <a:off x="628663" y="2478639"/>
            <a:ext cx="3824891" cy="838302"/>
          </a:xfrm>
        </p:spPr>
        <p:txBody>
          <a:bodyPr>
            <a:normAutofit/>
          </a:bodyPr>
          <a:lstStyle>
            <a:lvl1pPr marL="0" indent="0" algn="l">
              <a:lnSpc>
                <a:spcPct val="100000"/>
              </a:lnSpc>
              <a:buNone/>
              <a:defRPr sz="2400" b="0" i="0">
                <a:solidFill>
                  <a:schemeClr val="bg1"/>
                </a:solidFill>
                <a:latin typeface="+mj-lt"/>
                <a:cs typeface="Poppin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3" name="TextBox 12">
            <a:extLst>
              <a:ext uri="{FF2B5EF4-FFF2-40B4-BE49-F238E27FC236}">
                <a16:creationId xmlns:a16="http://schemas.microsoft.com/office/drawing/2014/main" id="{8CE7D7CF-C797-0730-D6E9-1DA5A9C6DB96}"/>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mj-lt"/>
              </a:rPr>
              <a:t>Public</a:t>
            </a:r>
          </a:p>
        </p:txBody>
      </p:sp>
    </p:spTree>
    <p:extLst>
      <p:ext uri="{BB962C8B-B14F-4D97-AF65-F5344CB8AC3E}">
        <p14:creationId xmlns:p14="http://schemas.microsoft.com/office/powerpoint/2010/main" val="3912346505"/>
      </p:ext>
    </p:extLst>
  </p:cSld>
  <p:clrMapOvr>
    <a:masterClrMapping/>
  </p:clrMapOvr>
  <p:extLst>
    <p:ext uri="{DCECCB84-F9BA-43D5-87BE-67443E8EF086}">
      <p15:sldGuideLst xmlns:p15="http://schemas.microsoft.com/office/powerpoint/2012/main">
        <p15:guide id="1" pos="19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6A70A2D-6A6F-D8FD-B860-1F184E1B5E94}"/>
              </a:ext>
            </a:extLst>
          </p:cNvPr>
          <p:cNvSpPr>
            <a:spLocks noGrp="1"/>
          </p:cNvSpPr>
          <p:nvPr>
            <p:ph type="title"/>
          </p:nvPr>
        </p:nvSpPr>
        <p:spPr>
          <a:xfrm>
            <a:off x="274320" y="1133214"/>
            <a:ext cx="11631478" cy="1825674"/>
          </a:xfrm>
        </p:spPr>
        <p:txBody>
          <a:bodyPr anchor="t"/>
          <a:lstStyle>
            <a:lvl1pPr>
              <a:defRPr sz="5000"/>
            </a:lvl1pPr>
          </a:lstStyle>
          <a:p>
            <a:r>
              <a:rPr lang="en-US"/>
              <a:t>Click to edit Master title style</a:t>
            </a:r>
          </a:p>
        </p:txBody>
      </p:sp>
      <p:sp>
        <p:nvSpPr>
          <p:cNvPr id="7" name="Subtitle 2">
            <a:extLst>
              <a:ext uri="{FF2B5EF4-FFF2-40B4-BE49-F238E27FC236}">
                <a16:creationId xmlns:a16="http://schemas.microsoft.com/office/drawing/2014/main" id="{D95EA3D9-98A4-3891-668D-DF99CC18D7AC}"/>
              </a:ext>
            </a:extLst>
          </p:cNvPr>
          <p:cNvSpPr>
            <a:spLocks noGrp="1"/>
          </p:cNvSpPr>
          <p:nvPr>
            <p:ph type="subTitle" idx="1"/>
          </p:nvPr>
        </p:nvSpPr>
        <p:spPr>
          <a:xfrm>
            <a:off x="301751" y="5351226"/>
            <a:ext cx="7235954" cy="771276"/>
          </a:xfrm>
          <a:noFill/>
        </p:spPr>
        <p:txBody>
          <a:bodyPr vert="horz" lIns="91440" tIns="45720" rIns="91440" bIns="45720" rtlCol="0" anchor="t">
            <a:noAutofit/>
          </a:bodyPr>
          <a:lstStyle>
            <a:lvl1pPr marL="0" indent="0">
              <a:buNone/>
              <a:defRPr lang="en-US" sz="1800" dirty="0"/>
            </a:lvl1pPr>
          </a:lstStyle>
          <a:p>
            <a:pPr lvl="0"/>
            <a:r>
              <a:rPr lang="en-US"/>
              <a:t>Click to edit Master subtitle style</a:t>
            </a:r>
          </a:p>
        </p:txBody>
      </p:sp>
      <p:sp>
        <p:nvSpPr>
          <p:cNvPr id="15" name="Date Placeholder 14">
            <a:extLst>
              <a:ext uri="{FF2B5EF4-FFF2-40B4-BE49-F238E27FC236}">
                <a16:creationId xmlns:a16="http://schemas.microsoft.com/office/drawing/2014/main" id="{4E1D7382-6629-2CE5-9CD1-12C42772E0D2}"/>
              </a:ext>
            </a:extLst>
          </p:cNvPr>
          <p:cNvSpPr>
            <a:spLocks noGrp="1"/>
          </p:cNvSpPr>
          <p:nvPr>
            <p:ph type="dt" sz="half" idx="10"/>
          </p:nvPr>
        </p:nvSpPr>
        <p:spPr/>
        <p:txBody>
          <a:bodyPr/>
          <a:lstStyle/>
          <a:p>
            <a:fld id="{7DA2CEDE-2AB4-4FB8-9551-E0AA4222B1A3}" type="datetime1">
              <a:rPr lang="en-US" smtClean="0"/>
              <a:t>6/24/2026</a:t>
            </a:fld>
            <a:endParaRPr lang="en-US"/>
          </a:p>
        </p:txBody>
      </p:sp>
      <p:sp>
        <p:nvSpPr>
          <p:cNvPr id="16" name="Footer Placeholder 15">
            <a:extLst>
              <a:ext uri="{FF2B5EF4-FFF2-40B4-BE49-F238E27FC236}">
                <a16:creationId xmlns:a16="http://schemas.microsoft.com/office/drawing/2014/main" id="{04D3FCD7-2C92-02D9-B65F-03119FF69156}"/>
              </a:ext>
            </a:extLst>
          </p:cNvPr>
          <p:cNvSpPr>
            <a:spLocks noGrp="1"/>
          </p:cNvSpPr>
          <p:nvPr>
            <p:ph type="ftr" sz="quarter" idx="11"/>
          </p:nvPr>
        </p:nvSpPr>
        <p:spPr/>
        <p:txBody>
          <a:bodyPr/>
          <a:lstStyle/>
          <a:p>
            <a:r>
              <a:rPr lang="en-US"/>
              <a:t>Sample Footer Text</a:t>
            </a:r>
          </a:p>
        </p:txBody>
      </p:sp>
      <p:sp>
        <p:nvSpPr>
          <p:cNvPr id="17" name="Slide Number Placeholder 16">
            <a:extLst>
              <a:ext uri="{FF2B5EF4-FFF2-40B4-BE49-F238E27FC236}">
                <a16:creationId xmlns:a16="http://schemas.microsoft.com/office/drawing/2014/main" id="{6825B394-7F27-6399-8BDB-45CADE4F48C2}"/>
              </a:ext>
            </a:extLst>
          </p:cNvPr>
          <p:cNvSpPr>
            <a:spLocks noGrp="1"/>
          </p:cNvSpPr>
          <p:nvPr>
            <p:ph type="sldNum" sz="quarter" idx="12"/>
          </p:nvPr>
        </p:nvSpPr>
        <p:spPr/>
        <p:txBody>
          <a:bodyPr/>
          <a:lstStyle/>
          <a:p>
            <a:fld id="{5E0677F5-4A8A-4BF1-96BE-3BAE8FBAFE2E}" type="slidenum">
              <a:rPr lang="en-US" smtClean="0"/>
              <a:pPr/>
              <a:t>‹#›</a:t>
            </a:fld>
            <a:endParaRPr lang="en-US"/>
          </a:p>
        </p:txBody>
      </p:sp>
      <p:sp>
        <p:nvSpPr>
          <p:cNvPr id="11" name="Rectangle 10">
            <a:extLst>
              <a:ext uri="{FF2B5EF4-FFF2-40B4-BE49-F238E27FC236}">
                <a16:creationId xmlns:a16="http://schemas.microsoft.com/office/drawing/2014/main" id="{6D514160-DA6E-9655-9294-6538F297B73D}"/>
              </a:ext>
            </a:extLst>
          </p:cNvPr>
          <p:cNvSpPr/>
          <p:nvPr/>
        </p:nvSpPr>
        <p:spPr>
          <a:xfrm rot="10800000">
            <a:off x="0" y="3432121"/>
            <a:ext cx="12192000" cy="1825033"/>
          </a:xfrm>
          <a:prstGeom prst="rect">
            <a:avLst/>
          </a:prstGeom>
          <a:gradFill>
            <a:gsLst>
              <a:gs pos="63000">
                <a:schemeClr val="bg2">
                  <a:alpha val="0"/>
                </a:schemeClr>
              </a:gs>
              <a:gs pos="100000">
                <a:schemeClr val="accent1">
                  <a:lumMod val="75000"/>
                </a:schemeClr>
              </a:gs>
            </a:gsLst>
            <a:lin ang="5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2EC29EB-3E43-F1FF-EB6B-9F5C908FFCC8}"/>
              </a:ext>
            </a:extLst>
          </p:cNvPr>
          <p:cNvSpPr/>
          <p:nvPr userDrawn="1"/>
        </p:nvSpPr>
        <p:spPr>
          <a:xfrm rot="16200000" flipH="1">
            <a:off x="5938634" y="-996853"/>
            <a:ext cx="1825034" cy="10681699"/>
          </a:xfrm>
          <a:prstGeom prst="rect">
            <a:avLst/>
          </a:prstGeom>
          <a:gradFill>
            <a:gsLst>
              <a:gs pos="56000">
                <a:schemeClr val="bg1">
                  <a:alpha val="0"/>
                </a:schemeClr>
              </a:gs>
              <a:gs pos="100000">
                <a:schemeClr val="accent6"/>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9215685"/>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Contents Slide">
    <p:spTree>
      <p:nvGrpSpPr>
        <p:cNvPr id="1" name=""/>
        <p:cNvGrpSpPr/>
        <p:nvPr/>
      </p:nvGrpSpPr>
      <p:grpSpPr>
        <a:xfrm>
          <a:off x="0" y="0"/>
          <a:ext cx="0" cy="0"/>
          <a:chOff x="0" y="0"/>
          <a:chExt cx="0" cy="0"/>
        </a:xfrm>
      </p:grpSpPr>
      <p:pic>
        <p:nvPicPr>
          <p:cNvPr id="4" name="Picture 3" descr="A field with wind turbines in the background&#10;&#10;Description automatically generated">
            <a:extLst>
              <a:ext uri="{FF2B5EF4-FFF2-40B4-BE49-F238E27FC236}">
                <a16:creationId xmlns:a16="http://schemas.microsoft.com/office/drawing/2014/main" id="{91B95623-DB60-0FE1-2973-59391D11872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1999" cy="6857999"/>
          </a:xfrm>
          <a:prstGeom prst="rect">
            <a:avLst/>
          </a:prstGeom>
        </p:spPr>
      </p:pic>
      <p:pic>
        <p:nvPicPr>
          <p:cNvPr id="9" name="Picture 8" descr="A screenshot of a video game&#10;&#10;Description automatically generated">
            <a:extLst>
              <a:ext uri="{FF2B5EF4-FFF2-40B4-BE49-F238E27FC236}">
                <a16:creationId xmlns:a16="http://schemas.microsoft.com/office/drawing/2014/main" id="{A15E0C7C-613F-78A1-1DEC-00D6D4942CC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
            <a:ext cx="12192000" cy="6858000"/>
          </a:xfrm>
          <a:prstGeom prst="rect">
            <a:avLst/>
          </a:prstGeom>
        </p:spPr>
      </p:pic>
      <p:pic>
        <p:nvPicPr>
          <p:cNvPr id="10" name="Picture 9" descr="A black background with white dots&#10;&#10;Description automatically generated">
            <a:extLst>
              <a:ext uri="{FF2B5EF4-FFF2-40B4-BE49-F238E27FC236}">
                <a16:creationId xmlns:a16="http://schemas.microsoft.com/office/drawing/2014/main" id="{44D1BF2D-F7AD-63E3-71D8-BDE9BF2F93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261600" y="5811520"/>
            <a:ext cx="1930400" cy="1046480"/>
          </a:xfrm>
          <a:prstGeom prst="rect">
            <a:avLst/>
          </a:prstGeom>
        </p:spPr>
      </p:pic>
      <p:sp>
        <p:nvSpPr>
          <p:cNvPr id="11" name="Title 1">
            <a:extLst>
              <a:ext uri="{FF2B5EF4-FFF2-40B4-BE49-F238E27FC236}">
                <a16:creationId xmlns:a16="http://schemas.microsoft.com/office/drawing/2014/main" id="{05A63E56-9227-9978-ADC2-9223E6C51ABD}"/>
              </a:ext>
            </a:extLst>
          </p:cNvPr>
          <p:cNvSpPr>
            <a:spLocks noGrp="1"/>
          </p:cNvSpPr>
          <p:nvPr>
            <p:ph type="title"/>
          </p:nvPr>
        </p:nvSpPr>
        <p:spPr>
          <a:xfrm>
            <a:off x="637273" y="365125"/>
            <a:ext cx="8307435" cy="1325563"/>
          </a:xfrm>
        </p:spPr>
        <p:txBody>
          <a:bodyPr/>
          <a:lstStyle>
            <a:lvl1pPr>
              <a:lnSpc>
                <a:spcPct val="100000"/>
              </a:lnSpc>
              <a:defRPr b="1" i="0">
                <a:solidFill>
                  <a:schemeClr val="accent1"/>
                </a:solidFill>
                <a:latin typeface="+mj-lt"/>
                <a:cs typeface="Poppins" panose="00000500000000000000" pitchFamily="2" charset="0"/>
              </a:defRPr>
            </a:lvl1pPr>
          </a:lstStyle>
          <a:p>
            <a:r>
              <a:rPr lang="en-US"/>
              <a:t>Click to edit Master title style</a:t>
            </a:r>
            <a:endParaRPr lang="en-GB"/>
          </a:p>
        </p:txBody>
      </p:sp>
      <p:sp>
        <p:nvSpPr>
          <p:cNvPr id="12" name="Content Placeholder 2">
            <a:extLst>
              <a:ext uri="{FF2B5EF4-FFF2-40B4-BE49-F238E27FC236}">
                <a16:creationId xmlns:a16="http://schemas.microsoft.com/office/drawing/2014/main" id="{C349BD22-11FD-5019-2AE1-EEBDE251B20D}"/>
              </a:ext>
            </a:extLst>
          </p:cNvPr>
          <p:cNvSpPr>
            <a:spLocks noGrp="1"/>
          </p:cNvSpPr>
          <p:nvPr>
            <p:ph idx="1"/>
          </p:nvPr>
        </p:nvSpPr>
        <p:spPr>
          <a:xfrm>
            <a:off x="637273" y="3200878"/>
            <a:ext cx="4122296" cy="2734702"/>
          </a:xfrm>
        </p:spPr>
        <p:txBody>
          <a:bodyPr/>
          <a:lstStyle>
            <a:lvl1pPr marL="514350" indent="-514350">
              <a:lnSpc>
                <a:spcPct val="100000"/>
              </a:lnSpc>
              <a:buClr>
                <a:schemeClr val="accent1"/>
              </a:buClr>
              <a:buFont typeface="+mj-lt"/>
              <a:buAutoNum type="arabicPeriod"/>
              <a:defRPr sz="2000" b="0" i="0">
                <a:solidFill>
                  <a:schemeClr val="bg1"/>
                </a:solidFill>
                <a:latin typeface="+mj-lt"/>
              </a:defRPr>
            </a:lvl1pPr>
            <a:lvl2pPr marL="914400" indent="-457200">
              <a:lnSpc>
                <a:spcPct val="100000"/>
              </a:lnSpc>
              <a:buClr>
                <a:schemeClr val="accent1"/>
              </a:buClr>
              <a:buFont typeface="+mj-lt"/>
              <a:buAutoNum type="arabicPeriod"/>
              <a:defRPr sz="1400" b="0" i="0">
                <a:solidFill>
                  <a:schemeClr val="bg1"/>
                </a:solidFill>
                <a:latin typeface="+mj-lt"/>
              </a:defRPr>
            </a:lvl2pPr>
            <a:lvl3pPr marL="1371600" indent="-457200">
              <a:lnSpc>
                <a:spcPct val="100000"/>
              </a:lnSpc>
              <a:buClr>
                <a:schemeClr val="accent1"/>
              </a:buClr>
              <a:buFont typeface="+mj-lt"/>
              <a:buAutoNum type="arabicPeriod"/>
              <a:defRPr sz="1400" b="0" i="0">
                <a:solidFill>
                  <a:schemeClr val="bg1"/>
                </a:solidFill>
                <a:latin typeface="+mj-lt"/>
              </a:defRPr>
            </a:lvl3pPr>
            <a:lvl4pPr marL="1714500" indent="-342900">
              <a:lnSpc>
                <a:spcPct val="100000"/>
              </a:lnSpc>
              <a:buClr>
                <a:schemeClr val="accent1"/>
              </a:buClr>
              <a:buFont typeface="+mj-lt"/>
              <a:buAutoNum type="arabicPeriod"/>
              <a:defRPr sz="1400" b="0" i="0">
                <a:solidFill>
                  <a:schemeClr val="bg1"/>
                </a:solidFill>
                <a:latin typeface="+mj-lt"/>
              </a:defRPr>
            </a:lvl4pPr>
            <a:lvl5pPr marL="2171700" indent="-342900">
              <a:lnSpc>
                <a:spcPct val="100000"/>
              </a:lnSpc>
              <a:buClr>
                <a:schemeClr val="accent1"/>
              </a:buClr>
              <a:buFont typeface="+mj-lt"/>
              <a:buAutoNum type="arabicPeriod"/>
              <a:defRPr sz="1400" b="0" i="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extBox 1">
            <a:extLst>
              <a:ext uri="{FF2B5EF4-FFF2-40B4-BE49-F238E27FC236}">
                <a16:creationId xmlns:a16="http://schemas.microsoft.com/office/drawing/2014/main" id="{597C07A8-1BF4-5583-A597-1F97B315BCF8}"/>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Poppins" panose="00000500000000000000" pitchFamily="2" charset="0"/>
                <a:cs typeface="Poppins" panose="00000500000000000000" pitchFamily="2" charset="0"/>
              </a:rPr>
              <a:t>‹#›</a:t>
            </a:fld>
            <a:endParaRPr lang="en-GB" sz="2000" b="0" i="0" noProof="0">
              <a:solidFill>
                <a:schemeClr val="bg1"/>
              </a:solidFill>
              <a:latin typeface="Poppins" panose="00000500000000000000" pitchFamily="2" charset="0"/>
              <a:cs typeface="Poppins" panose="00000500000000000000" pitchFamily="2" charset="0"/>
            </a:endParaRPr>
          </a:p>
        </p:txBody>
      </p:sp>
      <p:sp>
        <p:nvSpPr>
          <p:cNvPr id="3" name="TextBox 2">
            <a:extLst>
              <a:ext uri="{FF2B5EF4-FFF2-40B4-BE49-F238E27FC236}">
                <a16:creationId xmlns:a16="http://schemas.microsoft.com/office/drawing/2014/main" id="{F013E0C3-A748-7D68-BE91-F314B5D2289A}"/>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tx2"/>
                </a:solidFill>
                <a:latin typeface="+mj-lt"/>
              </a:rPr>
              <a:t>Public</a:t>
            </a:r>
          </a:p>
        </p:txBody>
      </p:sp>
    </p:spTree>
    <p:extLst>
      <p:ext uri="{BB962C8B-B14F-4D97-AF65-F5344CB8AC3E}">
        <p14:creationId xmlns:p14="http://schemas.microsoft.com/office/powerpoint/2010/main" val="7025699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Contents Slide">
    <p:spTree>
      <p:nvGrpSpPr>
        <p:cNvPr id="1" name=""/>
        <p:cNvGrpSpPr/>
        <p:nvPr/>
      </p:nvGrpSpPr>
      <p:grpSpPr>
        <a:xfrm>
          <a:off x="0" y="0"/>
          <a:ext cx="0" cy="0"/>
          <a:chOff x="0" y="0"/>
          <a:chExt cx="0" cy="0"/>
        </a:xfrm>
      </p:grpSpPr>
      <p:pic>
        <p:nvPicPr>
          <p:cNvPr id="8" name="Picture 7" descr="A purple and black background&#10;&#10;Description automatically generated">
            <a:extLst>
              <a:ext uri="{FF2B5EF4-FFF2-40B4-BE49-F238E27FC236}">
                <a16:creationId xmlns:a16="http://schemas.microsoft.com/office/drawing/2014/main" id="{BD733B61-FDE5-43FD-02B9-15749A7E23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495"/>
            <a:ext cx="12207103" cy="6866495"/>
          </a:xfrm>
          <a:prstGeom prst="rect">
            <a:avLst/>
          </a:prstGeom>
        </p:spPr>
      </p:pic>
      <p:sp>
        <p:nvSpPr>
          <p:cNvPr id="2" name="Title 1">
            <a:extLst>
              <a:ext uri="{FF2B5EF4-FFF2-40B4-BE49-F238E27FC236}">
                <a16:creationId xmlns:a16="http://schemas.microsoft.com/office/drawing/2014/main" id="{E369532E-6917-836E-1185-E305911BAE82}"/>
              </a:ext>
            </a:extLst>
          </p:cNvPr>
          <p:cNvSpPr>
            <a:spLocks noGrp="1"/>
          </p:cNvSpPr>
          <p:nvPr>
            <p:ph type="title"/>
          </p:nvPr>
        </p:nvSpPr>
        <p:spPr>
          <a:xfrm>
            <a:off x="637273" y="365125"/>
            <a:ext cx="10515600" cy="1325563"/>
          </a:xfrm>
        </p:spPr>
        <p:txBody>
          <a:bodyPr/>
          <a:lstStyle>
            <a:lvl1pPr>
              <a:lnSpc>
                <a:spcPct val="100000"/>
              </a:lnSpc>
              <a:defRPr b="1" i="0">
                <a:solidFill>
                  <a:schemeClr val="accent1"/>
                </a:solidFill>
                <a:latin typeface="+mj-lt"/>
                <a:cs typeface="Poppins" panose="00000500000000000000" pitchFamily="2"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2DFC869-04DE-7711-205B-68333ECEB111}"/>
              </a:ext>
            </a:extLst>
          </p:cNvPr>
          <p:cNvSpPr>
            <a:spLocks noGrp="1"/>
          </p:cNvSpPr>
          <p:nvPr>
            <p:ph idx="1"/>
          </p:nvPr>
        </p:nvSpPr>
        <p:spPr>
          <a:xfrm>
            <a:off x="637273" y="1825625"/>
            <a:ext cx="10515600" cy="4351338"/>
          </a:xfrm>
        </p:spPr>
        <p:txBody>
          <a:bodyPr/>
          <a:lstStyle>
            <a:lvl1pPr marL="514350" indent="-514350">
              <a:lnSpc>
                <a:spcPct val="100000"/>
              </a:lnSpc>
              <a:buFont typeface="+mj-lt"/>
              <a:buAutoNum type="arabicPeriod"/>
              <a:defRPr b="0" i="0">
                <a:latin typeface="+mj-lt"/>
              </a:defRPr>
            </a:lvl1pPr>
            <a:lvl2pPr marL="914400" indent="-457200">
              <a:lnSpc>
                <a:spcPct val="100000"/>
              </a:lnSpc>
              <a:buFont typeface="+mj-lt"/>
              <a:buAutoNum type="arabicPeriod"/>
              <a:defRPr b="0" i="0">
                <a:latin typeface="+mj-lt"/>
              </a:defRPr>
            </a:lvl2pPr>
            <a:lvl3pPr marL="1371600" indent="-457200">
              <a:lnSpc>
                <a:spcPct val="100000"/>
              </a:lnSpc>
              <a:buFont typeface="+mj-lt"/>
              <a:buAutoNum type="arabicPeriod"/>
              <a:defRPr b="0" i="0">
                <a:latin typeface="+mj-lt"/>
              </a:defRPr>
            </a:lvl3pPr>
            <a:lvl4pPr marL="1714500" indent="-342900">
              <a:lnSpc>
                <a:spcPct val="100000"/>
              </a:lnSpc>
              <a:buFont typeface="+mj-lt"/>
              <a:buAutoNum type="arabicPeriod"/>
              <a:defRPr b="0" i="0">
                <a:latin typeface="+mj-lt"/>
              </a:defRPr>
            </a:lvl4pPr>
            <a:lvl5pPr marL="2171700" indent="-342900">
              <a:lnSpc>
                <a:spcPct val="100000"/>
              </a:lnSpc>
              <a:buFont typeface="+mj-lt"/>
              <a:buAutoNum type="arabicPeriod"/>
              <a:defRPr b="0" i="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47286187"/>
      </p:ext>
    </p:extLst>
  </p:cSld>
  <p:clrMapOvr>
    <a:masterClrMapping/>
  </p:clrMapOvr>
  <p:extLst>
    <p:ext uri="{DCECCB84-F9BA-43D5-87BE-67443E8EF086}">
      <p15:sldGuideLst xmlns:p15="http://schemas.microsoft.com/office/powerpoint/2012/main">
        <p15:guide id="1" orient="horz" pos="2160">
          <p15:clr>
            <a:srgbClr val="FBAE40"/>
          </p15:clr>
        </p15:guide>
        <p15:guide id="2" pos="389">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xt box x2">
    <p:spTree>
      <p:nvGrpSpPr>
        <p:cNvPr id="1" name=""/>
        <p:cNvGrpSpPr/>
        <p:nvPr/>
      </p:nvGrpSpPr>
      <p:grpSpPr>
        <a:xfrm>
          <a:off x="0" y="0"/>
          <a:ext cx="0" cy="0"/>
          <a:chOff x="0" y="0"/>
          <a:chExt cx="0" cy="0"/>
        </a:xfrm>
      </p:grpSpPr>
      <p:pic>
        <p:nvPicPr>
          <p:cNvPr id="8" name="Picture 7" descr="A black background with a pink object&#10;&#10;Description automatically generated">
            <a:extLst>
              <a:ext uri="{FF2B5EF4-FFF2-40B4-BE49-F238E27FC236}">
                <a16:creationId xmlns:a16="http://schemas.microsoft.com/office/drawing/2014/main" id="{40DE9A63-8C09-1B7B-D2EE-4082DB84327F}"/>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tretch>
            <a:fillRect/>
          </a:stretch>
        </p:blipFill>
        <p:spPr>
          <a:xfrm>
            <a:off x="-2" y="-1"/>
            <a:ext cx="12192002" cy="6858001"/>
          </a:xfrm>
          <a:prstGeom prst="rect">
            <a:avLst/>
          </a:prstGeom>
        </p:spPr>
      </p:pic>
      <p:sp>
        <p:nvSpPr>
          <p:cNvPr id="9" name="Title 1">
            <a:extLst>
              <a:ext uri="{FF2B5EF4-FFF2-40B4-BE49-F238E27FC236}">
                <a16:creationId xmlns:a16="http://schemas.microsoft.com/office/drawing/2014/main" id="{E1A24C3F-E03C-61C2-1BCE-010C0EDD73CA}"/>
              </a:ext>
            </a:extLst>
          </p:cNvPr>
          <p:cNvSpPr>
            <a:spLocks noGrp="1"/>
          </p:cNvSpPr>
          <p:nvPr>
            <p:ph type="title"/>
          </p:nvPr>
        </p:nvSpPr>
        <p:spPr>
          <a:xfrm>
            <a:off x="637273" y="365125"/>
            <a:ext cx="10515600" cy="1325563"/>
          </a:xfrm>
        </p:spPr>
        <p:txBody>
          <a:bodyPr/>
          <a:lstStyle>
            <a:lvl1pPr>
              <a:lnSpc>
                <a:spcPct val="100000"/>
              </a:lnSpc>
              <a:defRPr b="1" i="0">
                <a:solidFill>
                  <a:schemeClr val="accent1"/>
                </a:solidFill>
                <a:latin typeface="+mj-lt"/>
                <a:cs typeface="Poppins" panose="00000500000000000000" pitchFamily="2" charset="0"/>
              </a:defRPr>
            </a:lvl1pPr>
          </a:lstStyle>
          <a:p>
            <a:r>
              <a:rPr lang="en-US"/>
              <a:t>Click to edit Master title style</a:t>
            </a:r>
            <a:endParaRPr lang="en-GB"/>
          </a:p>
        </p:txBody>
      </p:sp>
      <p:sp>
        <p:nvSpPr>
          <p:cNvPr id="13" name="Text Placeholder 12">
            <a:extLst>
              <a:ext uri="{FF2B5EF4-FFF2-40B4-BE49-F238E27FC236}">
                <a16:creationId xmlns:a16="http://schemas.microsoft.com/office/drawing/2014/main" id="{60D44057-B0E9-C3CD-858C-1158DB642F87}"/>
              </a:ext>
            </a:extLst>
          </p:cNvPr>
          <p:cNvSpPr>
            <a:spLocks noGrp="1"/>
          </p:cNvSpPr>
          <p:nvPr>
            <p:ph type="body" sz="quarter" idx="13"/>
          </p:nvPr>
        </p:nvSpPr>
        <p:spPr>
          <a:xfrm>
            <a:off x="637273" y="1926771"/>
            <a:ext cx="4462848" cy="4153354"/>
          </a:xfrm>
        </p:spPr>
        <p:txBody>
          <a:bodyPr>
            <a:normAutofit/>
          </a:bodyPr>
          <a:lstStyle>
            <a:lvl1pPr marL="0" indent="0">
              <a:lnSpc>
                <a:spcPct val="100000"/>
              </a:lnSpc>
              <a:buNone/>
              <a:defRPr sz="1800" b="0" i="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2">
            <a:extLst>
              <a:ext uri="{FF2B5EF4-FFF2-40B4-BE49-F238E27FC236}">
                <a16:creationId xmlns:a16="http://schemas.microsoft.com/office/drawing/2014/main" id="{16DFA2F4-A131-0E86-D67F-D866F130441E}"/>
              </a:ext>
            </a:extLst>
          </p:cNvPr>
          <p:cNvSpPr>
            <a:spLocks noGrp="1"/>
          </p:cNvSpPr>
          <p:nvPr>
            <p:ph type="body" sz="quarter" idx="14"/>
          </p:nvPr>
        </p:nvSpPr>
        <p:spPr>
          <a:xfrm>
            <a:off x="5449088" y="1926771"/>
            <a:ext cx="4462848" cy="4153354"/>
          </a:xfrm>
        </p:spPr>
        <p:txBody>
          <a:bodyPr>
            <a:normAutofit/>
          </a:bodyPr>
          <a:lstStyle>
            <a:lvl1pPr marL="0" indent="0">
              <a:lnSpc>
                <a:spcPct val="100000"/>
              </a:lnSpc>
              <a:buNone/>
              <a:defRPr sz="1800" b="0" i="0">
                <a:latin typeface="+mj-lt"/>
              </a:defRPr>
            </a:lvl1pPr>
          </a:lstStyle>
          <a:p>
            <a:pPr lvl="0"/>
            <a:r>
              <a:rPr lang="en-US"/>
              <a:t>Click to edit Master text styles</a:t>
            </a:r>
          </a:p>
        </p:txBody>
      </p:sp>
    </p:spTree>
    <p:extLst>
      <p:ext uri="{BB962C8B-B14F-4D97-AF65-F5344CB8AC3E}">
        <p14:creationId xmlns:p14="http://schemas.microsoft.com/office/powerpoint/2010/main" val="41113944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Divider layout 1">
    <p:spTree>
      <p:nvGrpSpPr>
        <p:cNvPr id="1" name=""/>
        <p:cNvGrpSpPr/>
        <p:nvPr/>
      </p:nvGrpSpPr>
      <p:grpSpPr>
        <a:xfrm>
          <a:off x="0" y="0"/>
          <a:ext cx="0" cy="0"/>
          <a:chOff x="0" y="0"/>
          <a:chExt cx="0" cy="0"/>
        </a:xfrm>
      </p:grpSpPr>
      <p:pic>
        <p:nvPicPr>
          <p:cNvPr id="3" name="Picture 2" descr="A purple flower on a black background&#10;&#10;Description automatically generated">
            <a:extLst>
              <a:ext uri="{FF2B5EF4-FFF2-40B4-BE49-F238E27FC236}">
                <a16:creationId xmlns:a16="http://schemas.microsoft.com/office/drawing/2014/main" id="{624B9880-4FA8-5D6B-4930-EB7C51734ED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4941561" cy="3055537"/>
          </a:xfrm>
          <a:prstGeom prst="rect">
            <a:avLst/>
          </a:prstGeom>
        </p:spPr>
      </p:pic>
      <p:pic>
        <p:nvPicPr>
          <p:cNvPr id="8" name="Picture 7" descr="A black background with a pink object&#10;&#10;Description automatically generated">
            <a:extLst>
              <a:ext uri="{FF2B5EF4-FFF2-40B4-BE49-F238E27FC236}">
                <a16:creationId xmlns:a16="http://schemas.microsoft.com/office/drawing/2014/main" id="{40DE9A63-8C09-1B7B-D2EE-4082DB84327F}"/>
              </a:ext>
            </a:extLst>
          </p:cNvPr>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a:ext>
            </a:extLst>
          </a:blip>
          <a:stretch>
            <a:fillRect/>
          </a:stretch>
        </p:blipFill>
        <p:spPr>
          <a:xfrm>
            <a:off x="-2" y="-1"/>
            <a:ext cx="12192002" cy="6858001"/>
          </a:xfrm>
          <a:prstGeom prst="rect">
            <a:avLst/>
          </a:prstGeom>
        </p:spPr>
      </p:pic>
      <p:sp>
        <p:nvSpPr>
          <p:cNvPr id="9" name="Title 1">
            <a:extLst>
              <a:ext uri="{FF2B5EF4-FFF2-40B4-BE49-F238E27FC236}">
                <a16:creationId xmlns:a16="http://schemas.microsoft.com/office/drawing/2014/main" id="{E1A24C3F-E03C-61C2-1BCE-010C0EDD73CA}"/>
              </a:ext>
            </a:extLst>
          </p:cNvPr>
          <p:cNvSpPr>
            <a:spLocks noGrp="1"/>
          </p:cNvSpPr>
          <p:nvPr>
            <p:ph type="title"/>
          </p:nvPr>
        </p:nvSpPr>
        <p:spPr>
          <a:xfrm>
            <a:off x="637273" y="631032"/>
            <a:ext cx="3016800" cy="1325563"/>
          </a:xfrm>
        </p:spPr>
        <p:txBody>
          <a:bodyPr>
            <a:normAutofit/>
          </a:bodyPr>
          <a:lstStyle>
            <a:lvl1pPr>
              <a:lnSpc>
                <a:spcPct val="100000"/>
              </a:lnSpc>
              <a:defRPr sz="3000" b="1" i="0">
                <a:solidFill>
                  <a:schemeClr val="bg1"/>
                </a:solidFill>
                <a:latin typeface="+mj-lt"/>
                <a:cs typeface="Poppins" panose="00000500000000000000" pitchFamily="2" charset="0"/>
              </a:defRPr>
            </a:lvl1pPr>
          </a:lstStyle>
          <a:p>
            <a:r>
              <a:rPr lang="en-US"/>
              <a:t>Click to edit Master title style</a:t>
            </a:r>
            <a:endParaRPr lang="en-GB"/>
          </a:p>
        </p:txBody>
      </p:sp>
      <p:sp>
        <p:nvSpPr>
          <p:cNvPr id="13" name="Text Placeholder 12">
            <a:extLst>
              <a:ext uri="{FF2B5EF4-FFF2-40B4-BE49-F238E27FC236}">
                <a16:creationId xmlns:a16="http://schemas.microsoft.com/office/drawing/2014/main" id="{60D44057-B0E9-C3CD-858C-1158DB642F87}"/>
              </a:ext>
            </a:extLst>
          </p:cNvPr>
          <p:cNvSpPr>
            <a:spLocks noGrp="1"/>
          </p:cNvSpPr>
          <p:nvPr>
            <p:ph type="body" sz="quarter" idx="13"/>
          </p:nvPr>
        </p:nvSpPr>
        <p:spPr>
          <a:xfrm>
            <a:off x="637273" y="3613681"/>
            <a:ext cx="4139679" cy="2140733"/>
          </a:xfrm>
        </p:spPr>
        <p:txBody>
          <a:bodyPr>
            <a:normAutofit/>
          </a:bodyPr>
          <a:lstStyle>
            <a:lvl1pPr marL="0" indent="0">
              <a:lnSpc>
                <a:spcPct val="100000"/>
              </a:lnSpc>
              <a:buNone/>
              <a:defRPr sz="1800" b="0" i="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 name="Text Placeholder 12">
            <a:extLst>
              <a:ext uri="{FF2B5EF4-FFF2-40B4-BE49-F238E27FC236}">
                <a16:creationId xmlns:a16="http://schemas.microsoft.com/office/drawing/2014/main" id="{A80908B0-75DE-A115-6336-EF8AAE3C5F4A}"/>
              </a:ext>
            </a:extLst>
          </p:cNvPr>
          <p:cNvSpPr>
            <a:spLocks noGrp="1"/>
          </p:cNvSpPr>
          <p:nvPr>
            <p:ph type="body" sz="quarter" idx="14"/>
          </p:nvPr>
        </p:nvSpPr>
        <p:spPr>
          <a:xfrm>
            <a:off x="6220807" y="1926771"/>
            <a:ext cx="2401614" cy="2818650"/>
          </a:xfrm>
        </p:spPr>
        <p:txBody>
          <a:bodyPr>
            <a:normAutofit/>
          </a:bodyPr>
          <a:lstStyle>
            <a:lvl1pPr marL="0" indent="0">
              <a:lnSpc>
                <a:spcPct val="100000"/>
              </a:lnSpc>
              <a:buNone/>
              <a:defRPr sz="1800" b="0" i="0">
                <a:latin typeface="+mj-lt"/>
              </a:defRPr>
            </a:lvl1pPr>
          </a:lstStyle>
          <a:p>
            <a:pPr lvl="0"/>
            <a:r>
              <a:rPr lang="en-US"/>
              <a:t>Click to edit Master text styles</a:t>
            </a:r>
          </a:p>
        </p:txBody>
      </p:sp>
      <p:sp>
        <p:nvSpPr>
          <p:cNvPr id="6" name="Text Placeholder 12">
            <a:extLst>
              <a:ext uri="{FF2B5EF4-FFF2-40B4-BE49-F238E27FC236}">
                <a16:creationId xmlns:a16="http://schemas.microsoft.com/office/drawing/2014/main" id="{544403BA-BDEC-33C9-D380-0A99E3D527D8}"/>
              </a:ext>
            </a:extLst>
          </p:cNvPr>
          <p:cNvSpPr>
            <a:spLocks noGrp="1"/>
          </p:cNvSpPr>
          <p:nvPr>
            <p:ph type="body" sz="quarter" idx="15"/>
          </p:nvPr>
        </p:nvSpPr>
        <p:spPr>
          <a:xfrm>
            <a:off x="9040209" y="1926771"/>
            <a:ext cx="2401614" cy="2818650"/>
          </a:xfrm>
        </p:spPr>
        <p:txBody>
          <a:bodyPr>
            <a:normAutofit/>
          </a:bodyPr>
          <a:lstStyle>
            <a:lvl1pPr marL="0" indent="0">
              <a:lnSpc>
                <a:spcPct val="100000"/>
              </a:lnSpc>
              <a:buNone/>
              <a:defRPr sz="1800" b="0" i="0">
                <a:latin typeface="+mj-lt"/>
              </a:defRPr>
            </a:lvl1pPr>
          </a:lstStyle>
          <a:p>
            <a:pPr lvl="0"/>
            <a:r>
              <a:rPr lang="en-US"/>
              <a:t>Click to edit Master text styles</a:t>
            </a:r>
          </a:p>
        </p:txBody>
      </p:sp>
      <p:sp>
        <p:nvSpPr>
          <p:cNvPr id="4" name="TextBox 3">
            <a:extLst>
              <a:ext uri="{FF2B5EF4-FFF2-40B4-BE49-F238E27FC236}">
                <a16:creationId xmlns:a16="http://schemas.microsoft.com/office/drawing/2014/main" id="{E8D4C74B-144E-7E2B-4291-551B406C7D87}"/>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mj-lt"/>
              </a:rPr>
              <a:t>Public</a:t>
            </a:r>
          </a:p>
        </p:txBody>
      </p:sp>
    </p:spTree>
    <p:extLst>
      <p:ext uri="{BB962C8B-B14F-4D97-AF65-F5344CB8AC3E}">
        <p14:creationId xmlns:p14="http://schemas.microsoft.com/office/powerpoint/2010/main" val="33627414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Divider layout 2">
    <p:spTree>
      <p:nvGrpSpPr>
        <p:cNvPr id="1" name=""/>
        <p:cNvGrpSpPr/>
        <p:nvPr/>
      </p:nvGrpSpPr>
      <p:grpSpPr>
        <a:xfrm>
          <a:off x="0" y="0"/>
          <a:ext cx="0" cy="0"/>
          <a:chOff x="0" y="0"/>
          <a:chExt cx="0" cy="0"/>
        </a:xfrm>
      </p:grpSpPr>
      <p:pic>
        <p:nvPicPr>
          <p:cNvPr id="5" name="Picture 4" descr="A purple and black background&#10;&#10;Description automatically generated">
            <a:extLst>
              <a:ext uri="{FF2B5EF4-FFF2-40B4-BE49-F238E27FC236}">
                <a16:creationId xmlns:a16="http://schemas.microsoft.com/office/drawing/2014/main" id="{FA872D7E-483A-F12C-54BD-9C3DEF2A571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2422566"/>
            <a:ext cx="6096001" cy="4439265"/>
          </a:xfrm>
          <a:prstGeom prst="rect">
            <a:avLst/>
          </a:prstGeom>
        </p:spPr>
      </p:pic>
      <p:pic>
        <p:nvPicPr>
          <p:cNvPr id="8" name="Picture 7" descr="A black background with a pink object&#10;&#10;Description automatically generated">
            <a:extLst>
              <a:ext uri="{FF2B5EF4-FFF2-40B4-BE49-F238E27FC236}">
                <a16:creationId xmlns:a16="http://schemas.microsoft.com/office/drawing/2014/main" id="{40DE9A63-8C09-1B7B-D2EE-4082DB84327F}"/>
              </a:ext>
            </a:extLst>
          </p:cNvPr>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a:ext>
            </a:extLst>
          </a:blip>
          <a:stretch>
            <a:fillRect/>
          </a:stretch>
        </p:blipFill>
        <p:spPr>
          <a:xfrm>
            <a:off x="-2" y="-1"/>
            <a:ext cx="12192002" cy="6858001"/>
          </a:xfrm>
          <a:prstGeom prst="rect">
            <a:avLst/>
          </a:prstGeom>
        </p:spPr>
      </p:pic>
      <p:sp>
        <p:nvSpPr>
          <p:cNvPr id="9" name="Title 1">
            <a:extLst>
              <a:ext uri="{FF2B5EF4-FFF2-40B4-BE49-F238E27FC236}">
                <a16:creationId xmlns:a16="http://schemas.microsoft.com/office/drawing/2014/main" id="{E1A24C3F-E03C-61C2-1BCE-010C0EDD73CA}"/>
              </a:ext>
            </a:extLst>
          </p:cNvPr>
          <p:cNvSpPr>
            <a:spLocks noGrp="1"/>
          </p:cNvSpPr>
          <p:nvPr>
            <p:ph type="title"/>
          </p:nvPr>
        </p:nvSpPr>
        <p:spPr>
          <a:xfrm>
            <a:off x="637273" y="631032"/>
            <a:ext cx="3016800" cy="1325563"/>
          </a:xfrm>
        </p:spPr>
        <p:txBody>
          <a:bodyPr>
            <a:normAutofit/>
          </a:bodyPr>
          <a:lstStyle>
            <a:lvl1pPr>
              <a:lnSpc>
                <a:spcPct val="100000"/>
              </a:lnSpc>
              <a:defRPr sz="3000" b="1" i="0">
                <a:solidFill>
                  <a:schemeClr val="accent1"/>
                </a:solidFill>
                <a:latin typeface="+mj-lt"/>
                <a:cs typeface="Poppins" panose="00000500000000000000" pitchFamily="2" charset="0"/>
              </a:defRPr>
            </a:lvl1pPr>
          </a:lstStyle>
          <a:p>
            <a:r>
              <a:rPr lang="en-US"/>
              <a:t>Click to edit Master title style</a:t>
            </a:r>
            <a:endParaRPr lang="en-GB"/>
          </a:p>
        </p:txBody>
      </p:sp>
      <p:sp>
        <p:nvSpPr>
          <p:cNvPr id="13" name="Text Placeholder 12">
            <a:extLst>
              <a:ext uri="{FF2B5EF4-FFF2-40B4-BE49-F238E27FC236}">
                <a16:creationId xmlns:a16="http://schemas.microsoft.com/office/drawing/2014/main" id="{60D44057-B0E9-C3CD-858C-1158DB642F87}"/>
              </a:ext>
            </a:extLst>
          </p:cNvPr>
          <p:cNvSpPr>
            <a:spLocks noGrp="1"/>
          </p:cNvSpPr>
          <p:nvPr>
            <p:ph type="body" sz="quarter" idx="13"/>
          </p:nvPr>
        </p:nvSpPr>
        <p:spPr>
          <a:xfrm>
            <a:off x="637273" y="3613681"/>
            <a:ext cx="4139679" cy="2140733"/>
          </a:xfrm>
        </p:spPr>
        <p:txBody>
          <a:bodyPr>
            <a:normAutofit/>
          </a:bodyPr>
          <a:lstStyle>
            <a:lvl1pPr marL="0" indent="0">
              <a:lnSpc>
                <a:spcPct val="100000"/>
              </a:lnSpc>
              <a:buNone/>
              <a:defRPr sz="1800" b="0" i="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2">
            <a:extLst>
              <a:ext uri="{FF2B5EF4-FFF2-40B4-BE49-F238E27FC236}">
                <a16:creationId xmlns:a16="http://schemas.microsoft.com/office/drawing/2014/main" id="{16DFA2F4-A131-0E86-D67F-D866F130441E}"/>
              </a:ext>
            </a:extLst>
          </p:cNvPr>
          <p:cNvSpPr>
            <a:spLocks noGrp="1"/>
          </p:cNvSpPr>
          <p:nvPr>
            <p:ph type="body" sz="quarter" idx="14"/>
          </p:nvPr>
        </p:nvSpPr>
        <p:spPr>
          <a:xfrm>
            <a:off x="6220807" y="1926771"/>
            <a:ext cx="2401614" cy="2818650"/>
          </a:xfrm>
        </p:spPr>
        <p:txBody>
          <a:bodyPr>
            <a:normAutofit/>
          </a:bodyPr>
          <a:lstStyle>
            <a:lvl1pPr marL="0" indent="0">
              <a:lnSpc>
                <a:spcPct val="100000"/>
              </a:lnSpc>
              <a:buNone/>
              <a:defRPr sz="1800" b="0" i="0">
                <a:latin typeface="+mj-lt"/>
              </a:defRPr>
            </a:lvl1pPr>
          </a:lstStyle>
          <a:p>
            <a:pPr lvl="0"/>
            <a:r>
              <a:rPr lang="en-US"/>
              <a:t>Click to edit Master text styles</a:t>
            </a:r>
          </a:p>
        </p:txBody>
      </p:sp>
      <p:sp>
        <p:nvSpPr>
          <p:cNvPr id="4" name="Text Placeholder 12">
            <a:extLst>
              <a:ext uri="{FF2B5EF4-FFF2-40B4-BE49-F238E27FC236}">
                <a16:creationId xmlns:a16="http://schemas.microsoft.com/office/drawing/2014/main" id="{FB81684C-BEDC-A504-8845-1713CDAEB0CB}"/>
              </a:ext>
            </a:extLst>
          </p:cNvPr>
          <p:cNvSpPr>
            <a:spLocks noGrp="1"/>
          </p:cNvSpPr>
          <p:nvPr>
            <p:ph type="body" sz="quarter" idx="15"/>
          </p:nvPr>
        </p:nvSpPr>
        <p:spPr>
          <a:xfrm>
            <a:off x="9040209" y="1926771"/>
            <a:ext cx="2401614" cy="2818650"/>
          </a:xfrm>
        </p:spPr>
        <p:txBody>
          <a:bodyPr>
            <a:normAutofit/>
          </a:bodyPr>
          <a:lstStyle>
            <a:lvl1pPr marL="0" indent="0">
              <a:lnSpc>
                <a:spcPct val="100000"/>
              </a:lnSpc>
              <a:buNone/>
              <a:defRPr sz="1800" b="0" i="0">
                <a:latin typeface="+mj-lt"/>
              </a:defRPr>
            </a:lvl1pPr>
          </a:lstStyle>
          <a:p>
            <a:pPr lvl="0"/>
            <a:r>
              <a:rPr lang="en-US"/>
              <a:t>Click to edit Master text styles</a:t>
            </a:r>
          </a:p>
        </p:txBody>
      </p:sp>
      <p:sp>
        <p:nvSpPr>
          <p:cNvPr id="2" name="TextBox 1">
            <a:extLst>
              <a:ext uri="{FF2B5EF4-FFF2-40B4-BE49-F238E27FC236}">
                <a16:creationId xmlns:a16="http://schemas.microsoft.com/office/drawing/2014/main" id="{1BB28D82-A3B0-1B3C-D021-6E2F641AB46E}"/>
              </a:ext>
            </a:extLst>
          </p:cNvPr>
          <p:cNvSpPr txBox="1"/>
          <p:nvPr userDrawn="1"/>
        </p:nvSpPr>
        <p:spPr>
          <a:xfrm>
            <a:off x="543720" y="6509834"/>
            <a:ext cx="141065"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rPr>
              <a:t>‹#›</a:t>
            </a:fld>
            <a:endParaRPr lang="en-GB" sz="2000" noProof="0">
              <a:solidFill>
                <a:schemeClr val="bg1"/>
              </a:solidFill>
            </a:endParaRPr>
          </a:p>
        </p:txBody>
      </p:sp>
    </p:spTree>
    <p:extLst>
      <p:ext uri="{BB962C8B-B14F-4D97-AF65-F5344CB8AC3E}">
        <p14:creationId xmlns:p14="http://schemas.microsoft.com/office/powerpoint/2010/main" val="22267923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Divider layout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B750103-FF4D-6647-58A5-FC31ECFD368F}"/>
              </a:ext>
            </a:extLst>
          </p:cNvPr>
          <p:cNvSpPr/>
          <p:nvPr userDrawn="1"/>
        </p:nvSpPr>
        <p:spPr>
          <a:xfrm>
            <a:off x="0" y="0"/>
            <a:ext cx="4251159"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4BD9546A-ACA3-E84E-1693-0DA11D64DE9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5085913"/>
            <a:ext cx="3652468" cy="1772086"/>
          </a:xfrm>
          <a:prstGeom prst="rect">
            <a:avLst/>
          </a:prstGeom>
        </p:spPr>
      </p:pic>
      <p:pic>
        <p:nvPicPr>
          <p:cNvPr id="8" name="Picture 7" descr="A black background with a pink object&#10;&#10;Description automatically generated">
            <a:extLst>
              <a:ext uri="{FF2B5EF4-FFF2-40B4-BE49-F238E27FC236}">
                <a16:creationId xmlns:a16="http://schemas.microsoft.com/office/drawing/2014/main" id="{40DE9A63-8C09-1B7B-D2EE-4082DB84327F}"/>
              </a:ext>
            </a:extLst>
          </p:cNvPr>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a:ext>
            </a:extLst>
          </a:blip>
          <a:stretch>
            <a:fillRect/>
          </a:stretch>
        </p:blipFill>
        <p:spPr>
          <a:xfrm>
            <a:off x="-2" y="-1"/>
            <a:ext cx="12192002" cy="6858001"/>
          </a:xfrm>
          <a:prstGeom prst="rect">
            <a:avLst/>
          </a:prstGeom>
        </p:spPr>
      </p:pic>
      <p:sp>
        <p:nvSpPr>
          <p:cNvPr id="9" name="Title 1">
            <a:extLst>
              <a:ext uri="{FF2B5EF4-FFF2-40B4-BE49-F238E27FC236}">
                <a16:creationId xmlns:a16="http://schemas.microsoft.com/office/drawing/2014/main" id="{E1A24C3F-E03C-61C2-1BCE-010C0EDD73CA}"/>
              </a:ext>
            </a:extLst>
          </p:cNvPr>
          <p:cNvSpPr>
            <a:spLocks noGrp="1"/>
          </p:cNvSpPr>
          <p:nvPr>
            <p:ph type="title"/>
          </p:nvPr>
        </p:nvSpPr>
        <p:spPr>
          <a:xfrm>
            <a:off x="637273" y="631032"/>
            <a:ext cx="3016800" cy="1325563"/>
          </a:xfrm>
        </p:spPr>
        <p:txBody>
          <a:bodyPr>
            <a:normAutofit/>
          </a:bodyPr>
          <a:lstStyle>
            <a:lvl1pPr>
              <a:lnSpc>
                <a:spcPct val="100000"/>
              </a:lnSpc>
              <a:defRPr sz="3000" b="1" i="0">
                <a:solidFill>
                  <a:schemeClr val="bg1"/>
                </a:solidFill>
                <a:latin typeface="Poppins" panose="00000500000000000000" pitchFamily="2" charset="0"/>
                <a:cs typeface="Poppins" panose="00000500000000000000" pitchFamily="2" charset="0"/>
              </a:defRPr>
            </a:lvl1pPr>
          </a:lstStyle>
          <a:p>
            <a:r>
              <a:rPr lang="en-US"/>
              <a:t>Click to edit Master title style</a:t>
            </a:r>
            <a:endParaRPr lang="en-GB"/>
          </a:p>
        </p:txBody>
      </p:sp>
      <p:sp>
        <p:nvSpPr>
          <p:cNvPr id="13" name="Text Placeholder 12">
            <a:extLst>
              <a:ext uri="{FF2B5EF4-FFF2-40B4-BE49-F238E27FC236}">
                <a16:creationId xmlns:a16="http://schemas.microsoft.com/office/drawing/2014/main" id="{60D44057-B0E9-C3CD-858C-1158DB642F87}"/>
              </a:ext>
            </a:extLst>
          </p:cNvPr>
          <p:cNvSpPr>
            <a:spLocks noGrp="1"/>
          </p:cNvSpPr>
          <p:nvPr>
            <p:ph type="body" sz="quarter" idx="13"/>
          </p:nvPr>
        </p:nvSpPr>
        <p:spPr>
          <a:xfrm>
            <a:off x="637274" y="2389514"/>
            <a:ext cx="3015194" cy="1131740"/>
          </a:xfrm>
        </p:spPr>
        <p:txBody>
          <a:bodyPr>
            <a:normAutofit/>
          </a:bodyPr>
          <a:lstStyle>
            <a:lvl1pPr marL="0" indent="0">
              <a:lnSpc>
                <a:spcPct val="100000"/>
              </a:lnSpc>
              <a:buNone/>
              <a:defRPr sz="1800" b="0" i="0">
                <a:solidFill>
                  <a:schemeClr val="bg1"/>
                </a:solidFill>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2">
            <a:extLst>
              <a:ext uri="{FF2B5EF4-FFF2-40B4-BE49-F238E27FC236}">
                <a16:creationId xmlns:a16="http://schemas.microsoft.com/office/drawing/2014/main" id="{16DFA2F4-A131-0E86-D67F-D866F130441E}"/>
              </a:ext>
            </a:extLst>
          </p:cNvPr>
          <p:cNvSpPr>
            <a:spLocks noGrp="1"/>
          </p:cNvSpPr>
          <p:nvPr>
            <p:ph type="body" sz="quarter" idx="14"/>
          </p:nvPr>
        </p:nvSpPr>
        <p:spPr>
          <a:xfrm>
            <a:off x="4895193" y="1721819"/>
            <a:ext cx="2832536" cy="2818650"/>
          </a:xfrm>
        </p:spPr>
        <p:txBody>
          <a:bodyPr>
            <a:normAutofit/>
          </a:bodyPr>
          <a:lstStyle>
            <a:lvl1pPr marL="0" indent="0">
              <a:lnSpc>
                <a:spcPct val="100000"/>
              </a:lnSpc>
              <a:buNone/>
              <a:defRPr sz="1800" b="0" i="0">
                <a:latin typeface="Poppins" panose="00000500000000000000" pitchFamily="2" charset="0"/>
              </a:defRPr>
            </a:lvl1pPr>
          </a:lstStyle>
          <a:p>
            <a:pPr lvl="0"/>
            <a:r>
              <a:rPr lang="en-US"/>
              <a:t>Click to edit Master text styles</a:t>
            </a:r>
          </a:p>
        </p:txBody>
      </p:sp>
      <p:sp>
        <p:nvSpPr>
          <p:cNvPr id="4" name="Text Placeholder 12">
            <a:extLst>
              <a:ext uri="{FF2B5EF4-FFF2-40B4-BE49-F238E27FC236}">
                <a16:creationId xmlns:a16="http://schemas.microsoft.com/office/drawing/2014/main" id="{FB81684C-BEDC-A504-8845-1713CDAEB0CB}"/>
              </a:ext>
            </a:extLst>
          </p:cNvPr>
          <p:cNvSpPr>
            <a:spLocks noGrp="1"/>
          </p:cNvSpPr>
          <p:nvPr>
            <p:ph type="body" sz="quarter" idx="15"/>
          </p:nvPr>
        </p:nvSpPr>
        <p:spPr>
          <a:xfrm>
            <a:off x="8360079" y="1721819"/>
            <a:ext cx="2832536" cy="2818650"/>
          </a:xfrm>
        </p:spPr>
        <p:txBody>
          <a:bodyPr>
            <a:normAutofit/>
          </a:bodyPr>
          <a:lstStyle>
            <a:lvl1pPr marL="0" indent="0">
              <a:lnSpc>
                <a:spcPct val="100000"/>
              </a:lnSpc>
              <a:buNone/>
              <a:defRPr sz="1800" b="0" i="0">
                <a:latin typeface="Poppins" panose="00000500000000000000" pitchFamily="2" charset="0"/>
              </a:defRPr>
            </a:lvl1pPr>
          </a:lstStyle>
          <a:p>
            <a:pPr lvl="0"/>
            <a:r>
              <a:rPr lang="en-US"/>
              <a:t>Click to edit Master text styles</a:t>
            </a:r>
          </a:p>
        </p:txBody>
      </p:sp>
      <p:sp>
        <p:nvSpPr>
          <p:cNvPr id="5" name="TextBox 4">
            <a:extLst>
              <a:ext uri="{FF2B5EF4-FFF2-40B4-BE49-F238E27FC236}">
                <a16:creationId xmlns:a16="http://schemas.microsoft.com/office/drawing/2014/main" id="{1DC0D688-373E-EFA1-4A88-C13714EA7D47}"/>
              </a:ext>
            </a:extLst>
          </p:cNvPr>
          <p:cNvSpPr txBox="1"/>
          <p:nvPr userDrawn="1"/>
        </p:nvSpPr>
        <p:spPr>
          <a:xfrm>
            <a:off x="543720" y="6509834"/>
            <a:ext cx="141065"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rPr>
              <a:t>‹#›</a:t>
            </a:fld>
            <a:endParaRPr lang="en-GB" sz="2000" noProof="0">
              <a:solidFill>
                <a:schemeClr val="bg1"/>
              </a:solidFill>
            </a:endParaRPr>
          </a:p>
        </p:txBody>
      </p:sp>
      <p:sp>
        <p:nvSpPr>
          <p:cNvPr id="7" name="TextBox 6">
            <a:extLst>
              <a:ext uri="{FF2B5EF4-FFF2-40B4-BE49-F238E27FC236}">
                <a16:creationId xmlns:a16="http://schemas.microsoft.com/office/drawing/2014/main" id="{694906BF-78B9-810A-C6ED-E1A8EB4F8E8A}"/>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mj-lt"/>
              </a:rPr>
              <a:t>Public</a:t>
            </a:r>
          </a:p>
        </p:txBody>
      </p:sp>
    </p:spTree>
    <p:extLst>
      <p:ext uri="{BB962C8B-B14F-4D97-AF65-F5344CB8AC3E}">
        <p14:creationId xmlns:p14="http://schemas.microsoft.com/office/powerpoint/2010/main" val="23809517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ext box x 1">
    <p:spTree>
      <p:nvGrpSpPr>
        <p:cNvPr id="1" name=""/>
        <p:cNvGrpSpPr/>
        <p:nvPr/>
      </p:nvGrpSpPr>
      <p:grpSpPr>
        <a:xfrm>
          <a:off x="0" y="0"/>
          <a:ext cx="0" cy="0"/>
          <a:chOff x="0" y="0"/>
          <a:chExt cx="0" cy="0"/>
        </a:xfrm>
      </p:grpSpPr>
      <p:pic>
        <p:nvPicPr>
          <p:cNvPr id="10" name="Picture 9" descr="A black background with a pink object&#10;&#10;Description automatically generated">
            <a:extLst>
              <a:ext uri="{FF2B5EF4-FFF2-40B4-BE49-F238E27FC236}">
                <a16:creationId xmlns:a16="http://schemas.microsoft.com/office/drawing/2014/main" id="{A17F6C51-DF54-894F-505B-FBC3BC97F71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 y="-1"/>
            <a:ext cx="12192002" cy="6858001"/>
          </a:xfrm>
          <a:prstGeom prst="rect">
            <a:avLst/>
          </a:prstGeom>
        </p:spPr>
      </p:pic>
      <p:sp>
        <p:nvSpPr>
          <p:cNvPr id="2" name="Title 1">
            <a:extLst>
              <a:ext uri="{FF2B5EF4-FFF2-40B4-BE49-F238E27FC236}">
                <a16:creationId xmlns:a16="http://schemas.microsoft.com/office/drawing/2014/main" id="{A24D5798-821B-54D8-7307-D3B592F91BCE}"/>
              </a:ext>
            </a:extLst>
          </p:cNvPr>
          <p:cNvSpPr>
            <a:spLocks noGrp="1"/>
          </p:cNvSpPr>
          <p:nvPr>
            <p:ph type="title"/>
          </p:nvPr>
        </p:nvSpPr>
        <p:spPr>
          <a:xfrm>
            <a:off x="637273" y="365125"/>
            <a:ext cx="9709361" cy="870551"/>
          </a:xfrm>
        </p:spPr>
        <p:txBody>
          <a:bodyPr/>
          <a:lstStyle>
            <a:lvl1pPr>
              <a:lnSpc>
                <a:spcPct val="100000"/>
              </a:lnSpc>
              <a:defRPr b="1" i="0">
                <a:solidFill>
                  <a:schemeClr val="accent1"/>
                </a:solidFill>
                <a:latin typeface="Poppins" panose="00000500000000000000" pitchFamily="2" charset="0"/>
                <a:cs typeface="Poppins" panose="00000500000000000000" pitchFamily="2"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4A32C58-2F88-40C5-EF11-16328E9C88E8}"/>
              </a:ext>
            </a:extLst>
          </p:cNvPr>
          <p:cNvSpPr>
            <a:spLocks noGrp="1"/>
          </p:cNvSpPr>
          <p:nvPr>
            <p:ph sz="half" idx="1"/>
          </p:nvPr>
        </p:nvSpPr>
        <p:spPr>
          <a:xfrm>
            <a:off x="637273" y="2372497"/>
            <a:ext cx="9709362" cy="3804466"/>
          </a:xfrm>
        </p:spPr>
        <p:txBody>
          <a:bodyPr>
            <a:normAutofit/>
          </a:bodyPr>
          <a:lstStyle>
            <a:lvl1pPr marL="0" indent="0">
              <a:lnSpc>
                <a:spcPct val="100000"/>
              </a:lnSpc>
              <a:buNone/>
              <a:defRPr sz="1800" b="0" i="0">
                <a:latin typeface="Poppins" panose="00000500000000000000" pitchFamily="2" charset="0"/>
              </a:defRPr>
            </a:lvl1pPr>
          </a:lstStyle>
          <a:p>
            <a:pPr lvl="0"/>
            <a:r>
              <a:rPr lang="en-US"/>
              <a:t>Click to edit Master text styles</a:t>
            </a:r>
          </a:p>
        </p:txBody>
      </p:sp>
      <p:sp>
        <p:nvSpPr>
          <p:cNvPr id="9" name="Content Placeholder 8">
            <a:extLst>
              <a:ext uri="{FF2B5EF4-FFF2-40B4-BE49-F238E27FC236}">
                <a16:creationId xmlns:a16="http://schemas.microsoft.com/office/drawing/2014/main" id="{35AB5FD5-63AB-4F3D-B548-39DB3336BC6A}"/>
              </a:ext>
            </a:extLst>
          </p:cNvPr>
          <p:cNvSpPr>
            <a:spLocks noGrp="1"/>
          </p:cNvSpPr>
          <p:nvPr>
            <p:ph sz="quarter" idx="13"/>
          </p:nvPr>
        </p:nvSpPr>
        <p:spPr>
          <a:xfrm>
            <a:off x="637273" y="1322559"/>
            <a:ext cx="9709361" cy="759597"/>
          </a:xfrm>
        </p:spPr>
        <p:txBody>
          <a:bodyPr>
            <a:normAutofit/>
          </a:bodyPr>
          <a:lstStyle>
            <a:lvl1pPr marL="0" indent="0">
              <a:lnSpc>
                <a:spcPct val="100000"/>
              </a:lnSpc>
              <a:buNone/>
              <a:defRPr sz="2400" b="0" i="0">
                <a:latin typeface="Poppins" panose="00000500000000000000" pitchFamily="2" charset="0"/>
                <a:cs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45521428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ext box (left) media box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57A9E-C78F-DAF6-0658-5E582E5609F0}"/>
              </a:ext>
            </a:extLst>
          </p:cNvPr>
          <p:cNvSpPr>
            <a:spLocks noGrp="1"/>
          </p:cNvSpPr>
          <p:nvPr>
            <p:ph type="title"/>
          </p:nvPr>
        </p:nvSpPr>
        <p:spPr>
          <a:xfrm>
            <a:off x="637274" y="365125"/>
            <a:ext cx="5360302" cy="1325563"/>
          </a:xfrm>
        </p:spPr>
        <p:txBody>
          <a:bodyPr/>
          <a:lstStyle>
            <a:lvl1pPr>
              <a:lnSpc>
                <a:spcPct val="100000"/>
              </a:lnSpc>
              <a:defRPr b="1" i="0">
                <a:solidFill>
                  <a:schemeClr val="accent1"/>
                </a:solidFill>
                <a:latin typeface="Poppins" panose="00000500000000000000" pitchFamily="2" charset="0"/>
                <a:cs typeface="Poppins" panose="00000500000000000000" pitchFamily="2" charset="0"/>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881D6EB-D2F1-4B16-20AA-2B2362036EC3}"/>
              </a:ext>
            </a:extLst>
          </p:cNvPr>
          <p:cNvSpPr>
            <a:spLocks noGrp="1"/>
          </p:cNvSpPr>
          <p:nvPr>
            <p:ph type="body" idx="1"/>
          </p:nvPr>
        </p:nvSpPr>
        <p:spPr>
          <a:xfrm>
            <a:off x="637274" y="1681163"/>
            <a:ext cx="5360302" cy="546222"/>
          </a:xfrm>
        </p:spPr>
        <p:txBody>
          <a:bodyPr anchor="b"/>
          <a:lstStyle>
            <a:lvl1pPr marL="0" indent="0">
              <a:lnSpc>
                <a:spcPct val="100000"/>
              </a:lnSpc>
              <a:buNone/>
              <a:defRPr sz="2400" b="0" i="0">
                <a:latin typeface="Poppins" panose="00000500000000000000" pitchFamily="2" charset="0"/>
                <a:cs typeface="Poppins" panose="000005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5F1A0D-AA08-8017-1259-207ADC3A5774}"/>
              </a:ext>
            </a:extLst>
          </p:cNvPr>
          <p:cNvSpPr>
            <a:spLocks noGrp="1"/>
          </p:cNvSpPr>
          <p:nvPr>
            <p:ph sz="half" idx="2"/>
          </p:nvPr>
        </p:nvSpPr>
        <p:spPr>
          <a:xfrm>
            <a:off x="637274" y="2505075"/>
            <a:ext cx="5360302" cy="3684588"/>
          </a:xfrm>
        </p:spPr>
        <p:txBody>
          <a:bodyPr>
            <a:normAutofit/>
          </a:bodyPr>
          <a:lstStyle>
            <a:lvl1pPr marL="0" indent="0">
              <a:lnSpc>
                <a:spcPct val="100000"/>
              </a:lnSpc>
              <a:buNone/>
              <a:defRPr sz="1800" b="0" i="0">
                <a:latin typeface="Poppins" panose="00000500000000000000" pitchFamily="2"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11" name="Picture Placeholder 10">
            <a:extLst>
              <a:ext uri="{FF2B5EF4-FFF2-40B4-BE49-F238E27FC236}">
                <a16:creationId xmlns:a16="http://schemas.microsoft.com/office/drawing/2014/main" id="{920475B3-F806-CFBA-374B-4DFD48EA25F5}"/>
              </a:ext>
            </a:extLst>
          </p:cNvPr>
          <p:cNvSpPr>
            <a:spLocks noGrp="1"/>
          </p:cNvSpPr>
          <p:nvPr>
            <p:ph type="pic" sz="quarter" idx="13"/>
          </p:nvPr>
        </p:nvSpPr>
        <p:spPr>
          <a:xfrm>
            <a:off x="6470650" y="0"/>
            <a:ext cx="5721350" cy="6858000"/>
          </a:xfrm>
        </p:spPr>
        <p:txBody>
          <a:bodyPr/>
          <a:lstStyle>
            <a:lvl1pPr>
              <a:defRPr b="0" i="0">
                <a:latin typeface="Poppins" panose="00000500000000000000" pitchFamily="2" charset="0"/>
              </a:defRPr>
            </a:lvl1pPr>
          </a:lstStyle>
          <a:p>
            <a:r>
              <a:rPr lang="en-US"/>
              <a:t>Click icon to add picture</a:t>
            </a:r>
            <a:endParaRPr lang="en-GB"/>
          </a:p>
        </p:txBody>
      </p:sp>
      <p:pic>
        <p:nvPicPr>
          <p:cNvPr id="15" name="Picture 14" descr="A black and white logo&#10;&#10;Description automatically generated">
            <a:extLst>
              <a:ext uri="{FF2B5EF4-FFF2-40B4-BE49-F238E27FC236}">
                <a16:creationId xmlns:a16="http://schemas.microsoft.com/office/drawing/2014/main" id="{3864807D-A5DF-3E79-E021-543FED2A71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98283" y="5745025"/>
            <a:ext cx="1658716" cy="1112975"/>
          </a:xfrm>
          <a:prstGeom prst="rect">
            <a:avLst/>
          </a:prstGeom>
        </p:spPr>
      </p:pic>
    </p:spTree>
    <p:extLst>
      <p:ext uri="{BB962C8B-B14F-4D97-AF65-F5344CB8AC3E}">
        <p14:creationId xmlns:p14="http://schemas.microsoft.com/office/powerpoint/2010/main" val="260903606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Highlight Box x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9A1647E-75C3-1FDB-7B8C-7BFFC9765437}"/>
              </a:ext>
            </a:extLst>
          </p:cNvPr>
          <p:cNvSpPr/>
          <p:nvPr userDrawn="1"/>
        </p:nvSpPr>
        <p:spPr>
          <a:xfrm>
            <a:off x="0" y="3429000"/>
            <a:ext cx="6096000" cy="3429000"/>
          </a:xfrm>
          <a:prstGeom prst="rect">
            <a:avLst/>
          </a:prstGeom>
          <a:solidFill>
            <a:srgbClr val="8133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Poppins" panose="00000500000000000000" pitchFamily="2" charset="0"/>
            </a:endParaRPr>
          </a:p>
        </p:txBody>
      </p:sp>
      <p:sp>
        <p:nvSpPr>
          <p:cNvPr id="8" name="Rectangle 7">
            <a:extLst>
              <a:ext uri="{FF2B5EF4-FFF2-40B4-BE49-F238E27FC236}">
                <a16:creationId xmlns:a16="http://schemas.microsoft.com/office/drawing/2014/main" id="{BC44BC44-1008-8478-D64A-C7BFB3047FAB}"/>
              </a:ext>
            </a:extLst>
          </p:cNvPr>
          <p:cNvSpPr/>
          <p:nvPr userDrawn="1"/>
        </p:nvSpPr>
        <p:spPr>
          <a:xfrm>
            <a:off x="0" y="1"/>
            <a:ext cx="6096000" cy="3429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Poppins" panose="00000500000000000000" pitchFamily="2" charset="0"/>
            </a:endParaRPr>
          </a:p>
        </p:txBody>
      </p:sp>
      <p:sp>
        <p:nvSpPr>
          <p:cNvPr id="9" name="Rectangle 8">
            <a:extLst>
              <a:ext uri="{FF2B5EF4-FFF2-40B4-BE49-F238E27FC236}">
                <a16:creationId xmlns:a16="http://schemas.microsoft.com/office/drawing/2014/main" id="{03BCE880-9610-64A0-A954-B9102D8026D1}"/>
              </a:ext>
            </a:extLst>
          </p:cNvPr>
          <p:cNvSpPr>
            <a:spLocks noGrp="1" noRot="1" noMove="1" noResize="1" noEditPoints="1" noAdjustHandles="1" noChangeArrowheads="1" noChangeShapeType="1"/>
          </p:cNvSpPr>
          <p:nvPr userDrawn="1"/>
        </p:nvSpPr>
        <p:spPr>
          <a:xfrm>
            <a:off x="6096000" y="0"/>
            <a:ext cx="6096000" cy="6857999"/>
          </a:xfrm>
          <a:prstGeom prst="rect">
            <a:avLst/>
          </a:prstGeom>
          <a:solidFill>
            <a:srgbClr val="F0F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Poppins" panose="00000500000000000000" pitchFamily="2" charset="0"/>
            </a:endParaRPr>
          </a:p>
        </p:txBody>
      </p:sp>
      <p:sp>
        <p:nvSpPr>
          <p:cNvPr id="2" name="Title 1">
            <a:extLst>
              <a:ext uri="{FF2B5EF4-FFF2-40B4-BE49-F238E27FC236}">
                <a16:creationId xmlns:a16="http://schemas.microsoft.com/office/drawing/2014/main" id="{1591C4AD-353B-4788-1942-1F0D641705CA}"/>
              </a:ext>
            </a:extLst>
          </p:cNvPr>
          <p:cNvSpPr>
            <a:spLocks noGrp="1"/>
          </p:cNvSpPr>
          <p:nvPr>
            <p:ph type="title"/>
          </p:nvPr>
        </p:nvSpPr>
        <p:spPr>
          <a:xfrm>
            <a:off x="632012" y="501652"/>
            <a:ext cx="4114800" cy="668242"/>
          </a:xfrm>
        </p:spPr>
        <p:txBody>
          <a:bodyPr>
            <a:normAutofit/>
          </a:bodyPr>
          <a:lstStyle>
            <a:lvl1pPr>
              <a:lnSpc>
                <a:spcPct val="100000"/>
              </a:lnSpc>
              <a:defRPr sz="2400" b="1" i="0">
                <a:solidFill>
                  <a:schemeClr val="tx2"/>
                </a:solidFill>
                <a:latin typeface="Poppins" panose="00000500000000000000" pitchFamily="2" charset="0"/>
                <a:cs typeface="Poppins" panose="00000500000000000000" pitchFamily="2" charset="0"/>
              </a:defRPr>
            </a:lvl1pPr>
          </a:lstStyle>
          <a:p>
            <a:r>
              <a:rPr lang="en-US"/>
              <a:t>Click to edit Master title style</a:t>
            </a:r>
            <a:endParaRPr lang="en-GB"/>
          </a:p>
        </p:txBody>
      </p:sp>
      <p:sp>
        <p:nvSpPr>
          <p:cNvPr id="12" name="Text Placeholder 11">
            <a:extLst>
              <a:ext uri="{FF2B5EF4-FFF2-40B4-BE49-F238E27FC236}">
                <a16:creationId xmlns:a16="http://schemas.microsoft.com/office/drawing/2014/main" id="{6E3E7257-1DA1-F7E1-28D5-D974C4FA5449}"/>
              </a:ext>
            </a:extLst>
          </p:cNvPr>
          <p:cNvSpPr>
            <a:spLocks noGrp="1"/>
          </p:cNvSpPr>
          <p:nvPr>
            <p:ph type="body" sz="quarter" idx="13"/>
          </p:nvPr>
        </p:nvSpPr>
        <p:spPr>
          <a:xfrm>
            <a:off x="632012" y="1342349"/>
            <a:ext cx="4924348" cy="1712014"/>
          </a:xfrm>
        </p:spPr>
        <p:txBody>
          <a:bodyPr>
            <a:normAutofit/>
          </a:bodyPr>
          <a:lstStyle>
            <a:lvl1pPr marL="0" indent="0">
              <a:lnSpc>
                <a:spcPct val="100000"/>
              </a:lnSpc>
              <a:buNone/>
              <a:defRPr sz="1800" b="0" i="0">
                <a:solidFill>
                  <a:schemeClr val="tx2"/>
                </a:solidFill>
                <a:latin typeface="Poppins" panose="00000500000000000000" pitchFamily="2" charset="0"/>
              </a:defRPr>
            </a:lvl1pPr>
            <a:lvl2pPr marL="457200" indent="0">
              <a:buNone/>
              <a:defRPr sz="1800">
                <a:solidFill>
                  <a:schemeClr val="tx2"/>
                </a:solidFill>
              </a:defRPr>
            </a:lvl2pPr>
            <a:lvl3pPr marL="914400" indent="0">
              <a:buNone/>
              <a:defRPr sz="1800">
                <a:solidFill>
                  <a:schemeClr val="tx2"/>
                </a:solidFill>
              </a:defRPr>
            </a:lvl3pPr>
            <a:lvl4pPr marL="1371600" indent="0">
              <a:buNone/>
              <a:defRPr sz="1800">
                <a:solidFill>
                  <a:schemeClr val="tx2"/>
                </a:solidFill>
              </a:defRPr>
            </a:lvl4pPr>
            <a:lvl5pPr marL="1828800" indent="0">
              <a:buNone/>
              <a:defRPr sz="1800">
                <a:solidFill>
                  <a:schemeClr val="tx2"/>
                </a:solidFill>
              </a:defRPr>
            </a:lvl5pPr>
          </a:lstStyle>
          <a:p>
            <a:pPr lvl="0"/>
            <a:r>
              <a:rPr lang="en-US"/>
              <a:t>Click to edit Master text styles</a:t>
            </a:r>
          </a:p>
        </p:txBody>
      </p:sp>
      <p:pic>
        <p:nvPicPr>
          <p:cNvPr id="17" name="Picture 16" descr="A black background with white text&#10;&#10;Description automatically generated">
            <a:extLst>
              <a:ext uri="{FF2B5EF4-FFF2-40B4-BE49-F238E27FC236}">
                <a16:creationId xmlns:a16="http://schemas.microsoft.com/office/drawing/2014/main" id="{F64D4804-511F-AFEC-D1BB-B29C795B97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5370" y="5746066"/>
            <a:ext cx="1665087" cy="1117250"/>
          </a:xfrm>
          <a:prstGeom prst="rect">
            <a:avLst/>
          </a:prstGeom>
        </p:spPr>
      </p:pic>
      <p:sp>
        <p:nvSpPr>
          <p:cNvPr id="21" name="Picture Placeholder 20">
            <a:extLst>
              <a:ext uri="{FF2B5EF4-FFF2-40B4-BE49-F238E27FC236}">
                <a16:creationId xmlns:a16="http://schemas.microsoft.com/office/drawing/2014/main" id="{17F6E517-5429-A2F6-D34C-964E6CD37C9D}"/>
              </a:ext>
            </a:extLst>
          </p:cNvPr>
          <p:cNvSpPr>
            <a:spLocks noGrp="1"/>
          </p:cNvSpPr>
          <p:nvPr>
            <p:ph type="pic" sz="quarter" idx="15"/>
          </p:nvPr>
        </p:nvSpPr>
        <p:spPr>
          <a:xfrm>
            <a:off x="6792990" y="1006627"/>
            <a:ext cx="2297679" cy="2297679"/>
          </a:xfrm>
          <a:prstGeom prst="ellipse">
            <a:avLst/>
          </a:prstGeom>
        </p:spPr>
        <p:txBody>
          <a:bodyPr/>
          <a:lstStyle>
            <a:lvl1pPr>
              <a:defRPr b="0" i="0">
                <a:latin typeface="Poppins" panose="00000500000000000000" pitchFamily="2" charset="0"/>
              </a:defRPr>
            </a:lvl1pPr>
          </a:lstStyle>
          <a:p>
            <a:r>
              <a:rPr lang="en-US"/>
              <a:t>Click icon to add picture</a:t>
            </a:r>
            <a:endParaRPr lang="en-GB"/>
          </a:p>
        </p:txBody>
      </p:sp>
      <p:sp>
        <p:nvSpPr>
          <p:cNvPr id="22" name="Picture Placeholder 20">
            <a:extLst>
              <a:ext uri="{FF2B5EF4-FFF2-40B4-BE49-F238E27FC236}">
                <a16:creationId xmlns:a16="http://schemas.microsoft.com/office/drawing/2014/main" id="{E04B2806-1F83-34D3-221F-2C4B3249EA6D}"/>
              </a:ext>
            </a:extLst>
          </p:cNvPr>
          <p:cNvSpPr>
            <a:spLocks noGrp="1"/>
          </p:cNvSpPr>
          <p:nvPr>
            <p:ph type="pic" sz="quarter" idx="16"/>
          </p:nvPr>
        </p:nvSpPr>
        <p:spPr>
          <a:xfrm>
            <a:off x="9133166" y="1006627"/>
            <a:ext cx="2297679" cy="2297679"/>
          </a:xfrm>
          <a:prstGeom prst="ellipse">
            <a:avLst/>
          </a:prstGeom>
        </p:spPr>
        <p:txBody>
          <a:bodyPr/>
          <a:lstStyle>
            <a:lvl1pPr>
              <a:defRPr b="0" i="0">
                <a:latin typeface="Poppins" panose="00000500000000000000" pitchFamily="2" charset="0"/>
              </a:defRPr>
            </a:lvl1pPr>
          </a:lstStyle>
          <a:p>
            <a:r>
              <a:rPr lang="en-US"/>
              <a:t>Click icon to add picture</a:t>
            </a:r>
            <a:endParaRPr lang="en-GB"/>
          </a:p>
        </p:txBody>
      </p:sp>
      <p:sp>
        <p:nvSpPr>
          <p:cNvPr id="23" name="Picture Placeholder 20">
            <a:extLst>
              <a:ext uri="{FF2B5EF4-FFF2-40B4-BE49-F238E27FC236}">
                <a16:creationId xmlns:a16="http://schemas.microsoft.com/office/drawing/2014/main" id="{3A50FE80-7330-1683-7D23-937274886C7D}"/>
              </a:ext>
            </a:extLst>
          </p:cNvPr>
          <p:cNvSpPr>
            <a:spLocks noGrp="1"/>
          </p:cNvSpPr>
          <p:nvPr>
            <p:ph type="pic" sz="quarter" idx="17"/>
          </p:nvPr>
        </p:nvSpPr>
        <p:spPr>
          <a:xfrm>
            <a:off x="6792990" y="3309169"/>
            <a:ext cx="2297679" cy="2297679"/>
          </a:xfrm>
          <a:prstGeom prst="ellipse">
            <a:avLst/>
          </a:prstGeom>
        </p:spPr>
        <p:txBody>
          <a:bodyPr/>
          <a:lstStyle>
            <a:lvl1pPr>
              <a:defRPr b="0" i="0">
                <a:latin typeface="Poppins" panose="00000500000000000000" pitchFamily="2" charset="0"/>
              </a:defRPr>
            </a:lvl1pPr>
          </a:lstStyle>
          <a:p>
            <a:r>
              <a:rPr lang="en-US"/>
              <a:t>Click icon to add picture</a:t>
            </a:r>
            <a:endParaRPr lang="en-GB"/>
          </a:p>
        </p:txBody>
      </p:sp>
      <p:sp>
        <p:nvSpPr>
          <p:cNvPr id="24" name="Picture Placeholder 20">
            <a:extLst>
              <a:ext uri="{FF2B5EF4-FFF2-40B4-BE49-F238E27FC236}">
                <a16:creationId xmlns:a16="http://schemas.microsoft.com/office/drawing/2014/main" id="{8D27946E-1055-AE60-D3CE-5732F4CA1791}"/>
              </a:ext>
            </a:extLst>
          </p:cNvPr>
          <p:cNvSpPr>
            <a:spLocks noGrp="1"/>
          </p:cNvSpPr>
          <p:nvPr>
            <p:ph type="pic" sz="quarter" idx="18"/>
          </p:nvPr>
        </p:nvSpPr>
        <p:spPr>
          <a:xfrm>
            <a:off x="9133166" y="3309169"/>
            <a:ext cx="2297679" cy="2297679"/>
          </a:xfrm>
          <a:prstGeom prst="ellipse">
            <a:avLst/>
          </a:prstGeom>
        </p:spPr>
        <p:txBody>
          <a:bodyPr/>
          <a:lstStyle>
            <a:lvl1pPr>
              <a:defRPr b="0" i="0">
                <a:latin typeface="Poppins" panose="00000500000000000000" pitchFamily="2" charset="0"/>
              </a:defRPr>
            </a:lvl1pPr>
          </a:lstStyle>
          <a:p>
            <a:r>
              <a:rPr lang="en-US"/>
              <a:t>Click icon to add picture</a:t>
            </a:r>
            <a:endParaRPr lang="en-GB"/>
          </a:p>
        </p:txBody>
      </p:sp>
      <p:sp>
        <p:nvSpPr>
          <p:cNvPr id="25" name="Oval 24">
            <a:extLst>
              <a:ext uri="{FF2B5EF4-FFF2-40B4-BE49-F238E27FC236}">
                <a16:creationId xmlns:a16="http://schemas.microsoft.com/office/drawing/2014/main" id="{D2D94757-FA0A-6B76-AD9C-3993534B0523}"/>
              </a:ext>
            </a:extLst>
          </p:cNvPr>
          <p:cNvSpPr/>
          <p:nvPr userDrawn="1"/>
        </p:nvSpPr>
        <p:spPr>
          <a:xfrm>
            <a:off x="11430845" y="1001026"/>
            <a:ext cx="2297679" cy="2297679"/>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Poppins" panose="00000500000000000000" pitchFamily="2" charset="0"/>
            </a:endParaRPr>
          </a:p>
        </p:txBody>
      </p:sp>
      <p:sp>
        <p:nvSpPr>
          <p:cNvPr id="26" name="Oval 25">
            <a:extLst>
              <a:ext uri="{FF2B5EF4-FFF2-40B4-BE49-F238E27FC236}">
                <a16:creationId xmlns:a16="http://schemas.microsoft.com/office/drawing/2014/main" id="{9AB12763-DBD1-1841-CA8E-22FF5ED6696E}"/>
              </a:ext>
            </a:extLst>
          </p:cNvPr>
          <p:cNvSpPr/>
          <p:nvPr userDrawn="1"/>
        </p:nvSpPr>
        <p:spPr>
          <a:xfrm>
            <a:off x="11430845" y="3303551"/>
            <a:ext cx="2297679" cy="2297679"/>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Poppins" panose="00000500000000000000" pitchFamily="2" charset="0"/>
            </a:endParaRPr>
          </a:p>
        </p:txBody>
      </p:sp>
      <p:sp>
        <p:nvSpPr>
          <p:cNvPr id="28" name="Text Placeholder 11">
            <a:extLst>
              <a:ext uri="{FF2B5EF4-FFF2-40B4-BE49-F238E27FC236}">
                <a16:creationId xmlns:a16="http://schemas.microsoft.com/office/drawing/2014/main" id="{9F928298-8FD9-7EE7-12A2-6E4EE4203525}"/>
              </a:ext>
            </a:extLst>
          </p:cNvPr>
          <p:cNvSpPr>
            <a:spLocks noGrp="1"/>
          </p:cNvSpPr>
          <p:nvPr>
            <p:ph type="body" sz="quarter" idx="19"/>
          </p:nvPr>
        </p:nvSpPr>
        <p:spPr>
          <a:xfrm>
            <a:off x="632012" y="3705412"/>
            <a:ext cx="4924348" cy="2533022"/>
          </a:xfrm>
        </p:spPr>
        <p:txBody>
          <a:bodyPr>
            <a:normAutofit/>
          </a:bodyPr>
          <a:lstStyle>
            <a:lvl1pPr marL="0" indent="0">
              <a:lnSpc>
                <a:spcPct val="100000"/>
              </a:lnSpc>
              <a:buNone/>
              <a:defRPr sz="1800" b="0" i="0">
                <a:solidFill>
                  <a:schemeClr val="bg1"/>
                </a:solidFill>
                <a:latin typeface="Poppins" panose="00000500000000000000" pitchFamily="2" charset="0"/>
              </a:defRPr>
            </a:lvl1pPr>
            <a:lvl2pPr marL="457200" indent="0">
              <a:buNone/>
              <a:defRPr sz="1800">
                <a:solidFill>
                  <a:schemeClr val="tx2"/>
                </a:solidFill>
              </a:defRPr>
            </a:lvl2pPr>
            <a:lvl3pPr marL="914400" indent="0">
              <a:buNone/>
              <a:defRPr sz="1800">
                <a:solidFill>
                  <a:schemeClr val="tx2"/>
                </a:solidFill>
              </a:defRPr>
            </a:lvl3pPr>
            <a:lvl4pPr marL="1371600" indent="0">
              <a:buNone/>
              <a:defRPr sz="1800">
                <a:solidFill>
                  <a:schemeClr val="tx2"/>
                </a:solidFill>
              </a:defRPr>
            </a:lvl4pPr>
            <a:lvl5pPr marL="1828800" indent="0">
              <a:buNone/>
              <a:defRPr sz="1800">
                <a:solidFill>
                  <a:schemeClr val="tx2"/>
                </a:solidFill>
              </a:defRPr>
            </a:lvl5pPr>
          </a:lstStyle>
          <a:p>
            <a:pPr lvl="0"/>
            <a:r>
              <a:rPr lang="en-US"/>
              <a:t>Click to edit Master text styles</a:t>
            </a:r>
          </a:p>
        </p:txBody>
      </p:sp>
      <p:sp>
        <p:nvSpPr>
          <p:cNvPr id="5" name="TextBox 4">
            <a:extLst>
              <a:ext uri="{FF2B5EF4-FFF2-40B4-BE49-F238E27FC236}">
                <a16:creationId xmlns:a16="http://schemas.microsoft.com/office/drawing/2014/main" id="{1385A706-DD91-6F22-5AA3-A69E8823136A}"/>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Poppins" panose="00000500000000000000" pitchFamily="2" charset="0"/>
                <a:cs typeface="Poppins" panose="00000500000000000000" pitchFamily="2" charset="0"/>
              </a:rPr>
              <a:t>‹#›</a:t>
            </a:fld>
            <a:endParaRPr lang="en-GB" sz="2000" b="0" i="0" noProof="0">
              <a:solidFill>
                <a:schemeClr val="bg1"/>
              </a:solidFill>
              <a:latin typeface="Poppins" panose="00000500000000000000" pitchFamily="2" charset="0"/>
              <a:cs typeface="Poppins" panose="00000500000000000000" pitchFamily="2" charset="0"/>
            </a:endParaRPr>
          </a:p>
        </p:txBody>
      </p:sp>
      <p:sp>
        <p:nvSpPr>
          <p:cNvPr id="7" name="TextBox 6">
            <a:extLst>
              <a:ext uri="{FF2B5EF4-FFF2-40B4-BE49-F238E27FC236}">
                <a16:creationId xmlns:a16="http://schemas.microsoft.com/office/drawing/2014/main" id="{99FC7CDA-B960-84B9-491F-1ED79E41FECA}"/>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tx2"/>
                </a:solidFill>
                <a:latin typeface="Poppins" panose="00000500000000000000" pitchFamily="2" charset="0"/>
              </a:rPr>
              <a:t>Public</a:t>
            </a:r>
          </a:p>
        </p:txBody>
      </p:sp>
    </p:spTree>
    <p:extLst>
      <p:ext uri="{BB962C8B-B14F-4D97-AF65-F5344CB8AC3E}">
        <p14:creationId xmlns:p14="http://schemas.microsoft.com/office/powerpoint/2010/main" val="15211836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Primary Breaker slide - Purple">
    <p:bg>
      <p:bgPr>
        <a:solidFill>
          <a:schemeClr val="tx2"/>
        </a:solidFill>
        <a:effectLst/>
      </p:bgPr>
    </p:bg>
    <p:spTree>
      <p:nvGrpSpPr>
        <p:cNvPr id="1" name=""/>
        <p:cNvGrpSpPr/>
        <p:nvPr/>
      </p:nvGrpSpPr>
      <p:grpSpPr>
        <a:xfrm>
          <a:off x="0" y="0"/>
          <a:ext cx="0" cy="0"/>
          <a:chOff x="0" y="0"/>
          <a:chExt cx="0" cy="0"/>
        </a:xfrm>
      </p:grpSpPr>
      <p:pic>
        <p:nvPicPr>
          <p:cNvPr id="7" name="Picture 6" descr="A purple and white background&#10;&#10;Description automatically generated">
            <a:extLst>
              <a:ext uri="{FF2B5EF4-FFF2-40B4-BE49-F238E27FC236}">
                <a16:creationId xmlns:a16="http://schemas.microsoft.com/office/drawing/2014/main" id="{A130E291-1866-9610-5CC3-7DFC426B7A03}"/>
              </a:ext>
            </a:extLst>
          </p:cNvPr>
          <p:cNvPicPr>
            <a:picLocks noChangeAspect="1"/>
          </p:cNvPicPr>
          <p:nvPr userDrawn="1"/>
        </p:nvPicPr>
        <p:blipFill>
          <a:blip r:embed="rId2"/>
          <a:stretch>
            <a:fillRect/>
          </a:stretch>
        </p:blipFill>
        <p:spPr>
          <a:xfrm>
            <a:off x="2466" y="0"/>
            <a:ext cx="12189533" cy="6859388"/>
          </a:xfrm>
          <a:prstGeom prst="rect">
            <a:avLst/>
          </a:prstGeom>
        </p:spPr>
      </p:pic>
      <p:sp>
        <p:nvSpPr>
          <p:cNvPr id="2" name="Title 1">
            <a:extLst>
              <a:ext uri="{FF2B5EF4-FFF2-40B4-BE49-F238E27FC236}">
                <a16:creationId xmlns:a16="http://schemas.microsoft.com/office/drawing/2014/main" id="{E304E765-D7CE-66CF-AAD3-B47633EED211}"/>
              </a:ext>
            </a:extLst>
          </p:cNvPr>
          <p:cNvSpPr>
            <a:spLocks noGrp="1"/>
          </p:cNvSpPr>
          <p:nvPr>
            <p:ph type="ctrTitle"/>
          </p:nvPr>
        </p:nvSpPr>
        <p:spPr>
          <a:xfrm>
            <a:off x="591018" y="820795"/>
            <a:ext cx="5047782" cy="2387600"/>
          </a:xfrm>
        </p:spPr>
        <p:txBody>
          <a:bodyPr anchor="b">
            <a:normAutofit/>
          </a:bodyPr>
          <a:lstStyle>
            <a:lvl1pPr algn="l">
              <a:lnSpc>
                <a:spcPct val="100000"/>
              </a:lnSpc>
              <a:defRPr sz="4400" b="1" i="0">
                <a:solidFill>
                  <a:schemeClr val="bg1"/>
                </a:solidFill>
                <a:latin typeface="Poppins" panose="00000500000000000000" pitchFamily="2" charset="0"/>
                <a:cs typeface="Poppins" panose="00000500000000000000"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EE141B9C-4686-EF1F-23CB-10919C7B2DC1}"/>
              </a:ext>
            </a:extLst>
          </p:cNvPr>
          <p:cNvSpPr>
            <a:spLocks noGrp="1"/>
          </p:cNvSpPr>
          <p:nvPr>
            <p:ph type="subTitle" idx="1"/>
          </p:nvPr>
        </p:nvSpPr>
        <p:spPr>
          <a:xfrm>
            <a:off x="591018" y="3245466"/>
            <a:ext cx="3841424" cy="1044146"/>
          </a:xfrm>
        </p:spPr>
        <p:txBody>
          <a:bodyPr>
            <a:normAutofit/>
          </a:bodyPr>
          <a:lstStyle>
            <a:lvl1pPr marL="0" indent="0" algn="l">
              <a:lnSpc>
                <a:spcPct val="100000"/>
              </a:lnSpc>
              <a:buNone/>
              <a:defRPr sz="2400" b="0" i="0">
                <a:solidFill>
                  <a:schemeClr val="bg1"/>
                </a:solidFill>
                <a:latin typeface="Poppin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Box 4">
            <a:extLst>
              <a:ext uri="{FF2B5EF4-FFF2-40B4-BE49-F238E27FC236}">
                <a16:creationId xmlns:a16="http://schemas.microsoft.com/office/drawing/2014/main" id="{1D6A8BFF-616F-C1F3-75EC-AC1330A8142F}"/>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Poppins" panose="00000500000000000000" pitchFamily="2" charset="0"/>
                <a:cs typeface="Poppins" panose="00000500000000000000" pitchFamily="2" charset="0"/>
              </a:rPr>
              <a:t>‹#›</a:t>
            </a:fld>
            <a:endParaRPr lang="en-GB" sz="2000" b="0" i="0" noProof="0">
              <a:solidFill>
                <a:schemeClr val="bg1"/>
              </a:solidFill>
              <a:latin typeface="Poppins" panose="00000500000000000000" pitchFamily="2" charset="0"/>
              <a:cs typeface="Poppins" panose="00000500000000000000" pitchFamily="2" charset="0"/>
            </a:endParaRPr>
          </a:p>
        </p:txBody>
      </p:sp>
      <p:sp>
        <p:nvSpPr>
          <p:cNvPr id="6" name="TextBox 5">
            <a:extLst>
              <a:ext uri="{FF2B5EF4-FFF2-40B4-BE49-F238E27FC236}">
                <a16:creationId xmlns:a16="http://schemas.microsoft.com/office/drawing/2014/main" id="{0151B4C6-43AE-215F-1AA7-EA59E6BFC9AF}"/>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anose="00000500000000000000" pitchFamily="2" charset="0"/>
              </a:rPr>
              <a:t>Public</a:t>
            </a:r>
          </a:p>
        </p:txBody>
      </p:sp>
    </p:spTree>
    <p:extLst>
      <p:ext uri="{BB962C8B-B14F-4D97-AF65-F5344CB8AC3E}">
        <p14:creationId xmlns:p14="http://schemas.microsoft.com/office/powerpoint/2010/main" val="205685455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26" Type="http://schemas.openxmlformats.org/officeDocument/2006/relationships/slideLayout" Target="../slideLayouts/slideLayout86.xml"/><Relationship Id="rId3" Type="http://schemas.openxmlformats.org/officeDocument/2006/relationships/slideLayout" Target="../slideLayouts/slideLayout63.xml"/><Relationship Id="rId21" Type="http://schemas.openxmlformats.org/officeDocument/2006/relationships/slideLayout" Target="../slideLayouts/slideLayout81.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slideLayout" Target="../slideLayouts/slideLayout85.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slideLayout" Target="../slideLayouts/slideLayout84.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slideLayout" Target="../slideLayouts/slideLayout104.xml"/><Relationship Id="rId26" Type="http://schemas.openxmlformats.org/officeDocument/2006/relationships/slideLayout" Target="../slideLayouts/slideLayout112.xml"/><Relationship Id="rId3" Type="http://schemas.openxmlformats.org/officeDocument/2006/relationships/slideLayout" Target="../slideLayouts/slideLayout89.xml"/><Relationship Id="rId21" Type="http://schemas.openxmlformats.org/officeDocument/2006/relationships/slideLayout" Target="../slideLayouts/slideLayout107.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5" Type="http://schemas.openxmlformats.org/officeDocument/2006/relationships/slideLayout" Target="../slideLayouts/slideLayout111.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20" Type="http://schemas.openxmlformats.org/officeDocument/2006/relationships/slideLayout" Target="../slideLayouts/slideLayout106.xml"/><Relationship Id="rId29" Type="http://schemas.openxmlformats.org/officeDocument/2006/relationships/slideLayout" Target="../slideLayouts/slideLayout115.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24" Type="http://schemas.openxmlformats.org/officeDocument/2006/relationships/slideLayout" Target="../slideLayouts/slideLayout110.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23" Type="http://schemas.openxmlformats.org/officeDocument/2006/relationships/slideLayout" Target="../slideLayouts/slideLayout109.xml"/><Relationship Id="rId28" Type="http://schemas.openxmlformats.org/officeDocument/2006/relationships/slideLayout" Target="../slideLayouts/slideLayout114.xml"/><Relationship Id="rId10" Type="http://schemas.openxmlformats.org/officeDocument/2006/relationships/slideLayout" Target="../slideLayouts/slideLayout96.xml"/><Relationship Id="rId19" Type="http://schemas.openxmlformats.org/officeDocument/2006/relationships/slideLayout" Target="../slideLayouts/slideLayout105.xml"/><Relationship Id="rId31" Type="http://schemas.openxmlformats.org/officeDocument/2006/relationships/theme" Target="../theme/theme3.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 Id="rId22" Type="http://schemas.openxmlformats.org/officeDocument/2006/relationships/slideLayout" Target="../slideLayouts/slideLayout108.xml"/><Relationship Id="rId27" Type="http://schemas.openxmlformats.org/officeDocument/2006/relationships/slideLayout" Target="../slideLayouts/slideLayout113.xml"/><Relationship Id="rId30" Type="http://schemas.openxmlformats.org/officeDocument/2006/relationships/slideLayout" Target="../slideLayouts/slideLayout11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18" Type="http://schemas.openxmlformats.org/officeDocument/2006/relationships/slideLayout" Target="../slideLayouts/slideLayout134.xml"/><Relationship Id="rId26" Type="http://schemas.openxmlformats.org/officeDocument/2006/relationships/slideLayout" Target="../slideLayouts/slideLayout142.xml"/><Relationship Id="rId3" Type="http://schemas.openxmlformats.org/officeDocument/2006/relationships/slideLayout" Target="../slideLayouts/slideLayout119.xml"/><Relationship Id="rId21" Type="http://schemas.openxmlformats.org/officeDocument/2006/relationships/slideLayout" Target="../slideLayouts/slideLayout137.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17" Type="http://schemas.openxmlformats.org/officeDocument/2006/relationships/slideLayout" Target="../slideLayouts/slideLayout133.xml"/><Relationship Id="rId25" Type="http://schemas.openxmlformats.org/officeDocument/2006/relationships/slideLayout" Target="../slideLayouts/slideLayout141.xml"/><Relationship Id="rId2" Type="http://schemas.openxmlformats.org/officeDocument/2006/relationships/slideLayout" Target="../slideLayouts/slideLayout118.xml"/><Relationship Id="rId16" Type="http://schemas.openxmlformats.org/officeDocument/2006/relationships/slideLayout" Target="../slideLayouts/slideLayout132.xml"/><Relationship Id="rId20" Type="http://schemas.openxmlformats.org/officeDocument/2006/relationships/slideLayout" Target="../slideLayouts/slideLayout136.xml"/><Relationship Id="rId29" Type="http://schemas.openxmlformats.org/officeDocument/2006/relationships/slideLayout" Target="../slideLayouts/slideLayout145.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24" Type="http://schemas.openxmlformats.org/officeDocument/2006/relationships/slideLayout" Target="../slideLayouts/slideLayout140.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23" Type="http://schemas.openxmlformats.org/officeDocument/2006/relationships/slideLayout" Target="../slideLayouts/slideLayout139.xml"/><Relationship Id="rId28" Type="http://schemas.openxmlformats.org/officeDocument/2006/relationships/slideLayout" Target="../slideLayouts/slideLayout144.xml"/><Relationship Id="rId10" Type="http://schemas.openxmlformats.org/officeDocument/2006/relationships/slideLayout" Target="../slideLayouts/slideLayout126.xml"/><Relationship Id="rId19" Type="http://schemas.openxmlformats.org/officeDocument/2006/relationships/slideLayout" Target="../slideLayouts/slideLayout135.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 Id="rId22" Type="http://schemas.openxmlformats.org/officeDocument/2006/relationships/slideLayout" Target="../slideLayouts/slideLayout138.xml"/><Relationship Id="rId27" Type="http://schemas.openxmlformats.org/officeDocument/2006/relationships/slideLayout" Target="../slideLayouts/slideLayout143.xml"/><Relationship Id="rId3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58.xml"/><Relationship Id="rId18" Type="http://schemas.openxmlformats.org/officeDocument/2006/relationships/slideLayout" Target="../slideLayouts/slideLayout163.xml"/><Relationship Id="rId26" Type="http://schemas.openxmlformats.org/officeDocument/2006/relationships/slideLayout" Target="../slideLayouts/slideLayout171.xml"/><Relationship Id="rId39" Type="http://schemas.openxmlformats.org/officeDocument/2006/relationships/slideLayout" Target="../slideLayouts/slideLayout184.xml"/><Relationship Id="rId21" Type="http://schemas.openxmlformats.org/officeDocument/2006/relationships/slideLayout" Target="../slideLayouts/slideLayout166.xml"/><Relationship Id="rId34" Type="http://schemas.openxmlformats.org/officeDocument/2006/relationships/slideLayout" Target="../slideLayouts/slideLayout179.xml"/><Relationship Id="rId42" Type="http://schemas.openxmlformats.org/officeDocument/2006/relationships/slideLayout" Target="../slideLayouts/slideLayout187.xml"/><Relationship Id="rId7" Type="http://schemas.openxmlformats.org/officeDocument/2006/relationships/slideLayout" Target="../slideLayouts/slideLayout152.xml"/><Relationship Id="rId2" Type="http://schemas.openxmlformats.org/officeDocument/2006/relationships/slideLayout" Target="../slideLayouts/slideLayout147.xml"/><Relationship Id="rId16" Type="http://schemas.openxmlformats.org/officeDocument/2006/relationships/slideLayout" Target="../slideLayouts/slideLayout161.xml"/><Relationship Id="rId29" Type="http://schemas.openxmlformats.org/officeDocument/2006/relationships/slideLayout" Target="../slideLayouts/slideLayout174.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24" Type="http://schemas.openxmlformats.org/officeDocument/2006/relationships/slideLayout" Target="../slideLayouts/slideLayout169.xml"/><Relationship Id="rId32" Type="http://schemas.openxmlformats.org/officeDocument/2006/relationships/slideLayout" Target="../slideLayouts/slideLayout177.xml"/><Relationship Id="rId37" Type="http://schemas.openxmlformats.org/officeDocument/2006/relationships/slideLayout" Target="../slideLayouts/slideLayout182.xml"/><Relationship Id="rId40" Type="http://schemas.openxmlformats.org/officeDocument/2006/relationships/slideLayout" Target="../slideLayouts/slideLayout185.xml"/><Relationship Id="rId45" Type="http://schemas.openxmlformats.org/officeDocument/2006/relationships/slideLayout" Target="../slideLayouts/slideLayout190.xml"/><Relationship Id="rId5" Type="http://schemas.openxmlformats.org/officeDocument/2006/relationships/slideLayout" Target="../slideLayouts/slideLayout150.xml"/><Relationship Id="rId15" Type="http://schemas.openxmlformats.org/officeDocument/2006/relationships/slideLayout" Target="../slideLayouts/slideLayout160.xml"/><Relationship Id="rId23" Type="http://schemas.openxmlformats.org/officeDocument/2006/relationships/slideLayout" Target="../slideLayouts/slideLayout168.xml"/><Relationship Id="rId28" Type="http://schemas.openxmlformats.org/officeDocument/2006/relationships/slideLayout" Target="../slideLayouts/slideLayout173.xml"/><Relationship Id="rId36" Type="http://schemas.openxmlformats.org/officeDocument/2006/relationships/slideLayout" Target="../slideLayouts/slideLayout181.xml"/><Relationship Id="rId10" Type="http://schemas.openxmlformats.org/officeDocument/2006/relationships/slideLayout" Target="../slideLayouts/slideLayout155.xml"/><Relationship Id="rId19" Type="http://schemas.openxmlformats.org/officeDocument/2006/relationships/slideLayout" Target="../slideLayouts/slideLayout164.xml"/><Relationship Id="rId31" Type="http://schemas.openxmlformats.org/officeDocument/2006/relationships/slideLayout" Target="../slideLayouts/slideLayout176.xml"/><Relationship Id="rId44" Type="http://schemas.openxmlformats.org/officeDocument/2006/relationships/slideLayout" Target="../slideLayouts/slideLayout189.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slideLayout" Target="../slideLayouts/slideLayout159.xml"/><Relationship Id="rId22" Type="http://schemas.openxmlformats.org/officeDocument/2006/relationships/slideLayout" Target="../slideLayouts/slideLayout167.xml"/><Relationship Id="rId27" Type="http://schemas.openxmlformats.org/officeDocument/2006/relationships/slideLayout" Target="../slideLayouts/slideLayout172.xml"/><Relationship Id="rId30" Type="http://schemas.openxmlformats.org/officeDocument/2006/relationships/slideLayout" Target="../slideLayouts/slideLayout175.xml"/><Relationship Id="rId35" Type="http://schemas.openxmlformats.org/officeDocument/2006/relationships/slideLayout" Target="../slideLayouts/slideLayout180.xml"/><Relationship Id="rId43" Type="http://schemas.openxmlformats.org/officeDocument/2006/relationships/slideLayout" Target="../slideLayouts/slideLayout188.xml"/><Relationship Id="rId8" Type="http://schemas.openxmlformats.org/officeDocument/2006/relationships/slideLayout" Target="../slideLayouts/slideLayout153.xml"/><Relationship Id="rId3" Type="http://schemas.openxmlformats.org/officeDocument/2006/relationships/slideLayout" Target="../slideLayouts/slideLayout148.xml"/><Relationship Id="rId12" Type="http://schemas.openxmlformats.org/officeDocument/2006/relationships/slideLayout" Target="../slideLayouts/slideLayout157.xml"/><Relationship Id="rId17" Type="http://schemas.openxmlformats.org/officeDocument/2006/relationships/slideLayout" Target="../slideLayouts/slideLayout162.xml"/><Relationship Id="rId25" Type="http://schemas.openxmlformats.org/officeDocument/2006/relationships/slideLayout" Target="../slideLayouts/slideLayout170.xml"/><Relationship Id="rId33" Type="http://schemas.openxmlformats.org/officeDocument/2006/relationships/slideLayout" Target="../slideLayouts/slideLayout178.xml"/><Relationship Id="rId38" Type="http://schemas.openxmlformats.org/officeDocument/2006/relationships/slideLayout" Target="../slideLayouts/slideLayout183.xml"/><Relationship Id="rId46" Type="http://schemas.openxmlformats.org/officeDocument/2006/relationships/theme" Target="../theme/theme5.xml"/><Relationship Id="rId20" Type="http://schemas.openxmlformats.org/officeDocument/2006/relationships/slideLayout" Target="../slideLayouts/slideLayout165.xml"/><Relationship Id="rId41" Type="http://schemas.openxmlformats.org/officeDocument/2006/relationships/slideLayout" Target="../slideLayouts/slideLayout18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theme" Target="../theme/theme6.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slideLayout" Target="../slideLayouts/slideLayout202.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slideLayout" Target="../slideLayouts/slideLayout215.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slideLayout" Target="../slideLayouts/slideLayout214.xml"/><Relationship Id="rId2" Type="http://schemas.openxmlformats.org/officeDocument/2006/relationships/slideLayout" Target="../slideLayouts/slideLayout204.xml"/><Relationship Id="rId16" Type="http://schemas.openxmlformats.org/officeDocument/2006/relationships/theme" Target="../theme/theme7.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5" Type="http://schemas.openxmlformats.org/officeDocument/2006/relationships/slideLayout" Target="../slideLayouts/slideLayout21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 Id="rId14" Type="http://schemas.openxmlformats.org/officeDocument/2006/relationships/slideLayout" Target="../slideLayouts/slideLayout21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25.xml"/><Relationship Id="rId13" Type="http://schemas.openxmlformats.org/officeDocument/2006/relationships/slideLayout" Target="../slideLayouts/slideLayout230.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slideLayout" Target="../slideLayouts/slideLayout229.xml"/><Relationship Id="rId2" Type="http://schemas.openxmlformats.org/officeDocument/2006/relationships/slideLayout" Target="../slideLayouts/slideLayout219.xml"/><Relationship Id="rId16" Type="http://schemas.openxmlformats.org/officeDocument/2006/relationships/theme" Target="../theme/theme8.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5" Type="http://schemas.openxmlformats.org/officeDocument/2006/relationships/slideLayout" Target="../slideLayouts/slideLayout23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 Id="rId14" Type="http://schemas.openxmlformats.org/officeDocument/2006/relationships/slideLayout" Target="../slideLayouts/slideLayout23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40.xml"/><Relationship Id="rId13" Type="http://schemas.openxmlformats.org/officeDocument/2006/relationships/slideLayout" Target="../slideLayouts/slideLayout245.xml"/><Relationship Id="rId18" Type="http://schemas.openxmlformats.org/officeDocument/2006/relationships/slideLayout" Target="../slideLayouts/slideLayout250.xml"/><Relationship Id="rId26" Type="http://schemas.openxmlformats.org/officeDocument/2006/relationships/slideLayout" Target="../slideLayouts/slideLayout258.xml"/><Relationship Id="rId3" Type="http://schemas.openxmlformats.org/officeDocument/2006/relationships/slideLayout" Target="../slideLayouts/slideLayout235.xml"/><Relationship Id="rId21" Type="http://schemas.openxmlformats.org/officeDocument/2006/relationships/slideLayout" Target="../slideLayouts/slideLayout253.xml"/><Relationship Id="rId7" Type="http://schemas.openxmlformats.org/officeDocument/2006/relationships/slideLayout" Target="../slideLayouts/slideLayout239.xml"/><Relationship Id="rId12" Type="http://schemas.openxmlformats.org/officeDocument/2006/relationships/slideLayout" Target="../slideLayouts/slideLayout244.xml"/><Relationship Id="rId17" Type="http://schemas.openxmlformats.org/officeDocument/2006/relationships/slideLayout" Target="../slideLayouts/slideLayout249.xml"/><Relationship Id="rId25" Type="http://schemas.openxmlformats.org/officeDocument/2006/relationships/slideLayout" Target="../slideLayouts/slideLayout257.xml"/><Relationship Id="rId2" Type="http://schemas.openxmlformats.org/officeDocument/2006/relationships/slideLayout" Target="../slideLayouts/slideLayout234.xml"/><Relationship Id="rId16" Type="http://schemas.openxmlformats.org/officeDocument/2006/relationships/slideLayout" Target="../slideLayouts/slideLayout248.xml"/><Relationship Id="rId20" Type="http://schemas.openxmlformats.org/officeDocument/2006/relationships/slideLayout" Target="../slideLayouts/slideLayout252.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24" Type="http://schemas.openxmlformats.org/officeDocument/2006/relationships/slideLayout" Target="../slideLayouts/slideLayout256.xml"/><Relationship Id="rId5" Type="http://schemas.openxmlformats.org/officeDocument/2006/relationships/slideLayout" Target="../slideLayouts/slideLayout237.xml"/><Relationship Id="rId15" Type="http://schemas.openxmlformats.org/officeDocument/2006/relationships/slideLayout" Target="../slideLayouts/slideLayout247.xml"/><Relationship Id="rId23" Type="http://schemas.openxmlformats.org/officeDocument/2006/relationships/slideLayout" Target="../slideLayouts/slideLayout255.xml"/><Relationship Id="rId28" Type="http://schemas.openxmlformats.org/officeDocument/2006/relationships/theme" Target="../theme/theme9.xml"/><Relationship Id="rId10" Type="http://schemas.openxmlformats.org/officeDocument/2006/relationships/slideLayout" Target="../slideLayouts/slideLayout242.xml"/><Relationship Id="rId19" Type="http://schemas.openxmlformats.org/officeDocument/2006/relationships/slideLayout" Target="../slideLayouts/slideLayout251.xml"/><Relationship Id="rId4" Type="http://schemas.openxmlformats.org/officeDocument/2006/relationships/slideLayout" Target="../slideLayouts/slideLayout236.xml"/><Relationship Id="rId9" Type="http://schemas.openxmlformats.org/officeDocument/2006/relationships/slideLayout" Target="../slideLayouts/slideLayout241.xml"/><Relationship Id="rId14" Type="http://schemas.openxmlformats.org/officeDocument/2006/relationships/slideLayout" Target="../slideLayouts/slideLayout246.xml"/><Relationship Id="rId22" Type="http://schemas.openxmlformats.org/officeDocument/2006/relationships/slideLayout" Target="../slideLayouts/slideLayout254.xml"/><Relationship Id="rId27" Type="http://schemas.openxmlformats.org/officeDocument/2006/relationships/slideLayout" Target="../slideLayouts/slideLayout25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301752" y="869140"/>
            <a:ext cx="11604046" cy="969206"/>
          </a:xfrm>
          <a:prstGeom prst="rect">
            <a:avLst/>
          </a:prstGeom>
        </p:spPr>
        <p:txBody>
          <a:bodyPr vert="horz" lIns="91440" tIns="45720" rIns="91440" bIns="45720" rtlCol="0" anchor="b">
            <a:normAutofit/>
          </a:bodyPr>
          <a:lstStyle/>
          <a:p>
            <a:r>
              <a:rPr lang="en-US"/>
              <a:t>Click to edit Master title style</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301752" y="210114"/>
            <a:ext cx="1759288" cy="365760"/>
          </a:xfrm>
          <a:prstGeom prst="rect">
            <a:avLst/>
          </a:prstGeom>
        </p:spPr>
        <p:txBody>
          <a:bodyPr vert="horz" lIns="91440" tIns="45720" rIns="91440" bIns="45720" rtlCol="0" anchor="ctr"/>
          <a:lstStyle>
            <a:lvl1pPr algn="l" rtl="0">
              <a:defRPr sz="800" cap="none" spc="0" baseline="0">
                <a:solidFill>
                  <a:schemeClr val="tx1"/>
                </a:solidFill>
              </a:defRPr>
            </a:lvl1pPr>
          </a:lstStyle>
          <a:p>
            <a:fld id="{7DA2CEDE-2AB4-4FB8-9551-E0AA4222B1A3}" type="datetime1">
              <a:rPr lang="en-US" smtClean="0"/>
              <a:pPr/>
              <a:t>6/24/2026</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7622485" y="210114"/>
            <a:ext cx="2509284" cy="365760"/>
          </a:xfrm>
          <a:prstGeom prst="rect">
            <a:avLst/>
          </a:prstGeom>
        </p:spPr>
        <p:txBody>
          <a:bodyPr vert="horz" lIns="91440" tIns="45720" rIns="91440" bIns="45720" rtlCol="0" anchor="ctr"/>
          <a:lstStyle>
            <a:lvl1pPr algn="l" rtl="0">
              <a:defRPr sz="800" cap="none" spc="0" baseline="0">
                <a:solidFill>
                  <a:schemeClr val="tx1"/>
                </a:solidFill>
              </a:defRPr>
            </a:lvl1pPr>
          </a:lstStyle>
          <a:p>
            <a:r>
              <a:rPr lang="en-US"/>
              <a:t>Sample Footer Text</a:t>
            </a:r>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300323" y="210114"/>
            <a:ext cx="605475" cy="365760"/>
          </a:xfrm>
          <a:prstGeom prst="rect">
            <a:avLst/>
          </a:prstGeom>
        </p:spPr>
        <p:txBody>
          <a:bodyPr vert="horz" lIns="91440" tIns="45720" rIns="91440" bIns="45720" rtlCol="0" anchor="ctr"/>
          <a:lstStyle>
            <a:lvl1pPr algn="r" rtl="0">
              <a:defRPr sz="800" cap="none" spc="0" baseline="0">
                <a:solidFill>
                  <a:schemeClr val="tx1"/>
                </a:solidFill>
              </a:defRPr>
            </a:lvl1pPr>
          </a:lstStyle>
          <a:p>
            <a:fld id="{5E0677F5-4A8A-4BF1-96BE-3BAE8FBAFE2E}" type="slidenum">
              <a:rPr lang="en-US" smtClean="0"/>
              <a:pPr/>
              <a:t>‹#›</a:t>
            </a:fld>
            <a:endParaRPr lang="en-US"/>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301752" y="2047284"/>
            <a:ext cx="11604046" cy="423464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A3E5EF3F-856F-01A0-B658-94EAB13FC060}"/>
              </a:ext>
            </a:extLst>
          </p:cNvPr>
          <p:cNvCxnSpPr>
            <a:cxnSpLocks/>
          </p:cNvCxnSpPr>
          <p:nvPr/>
        </p:nvCxnSpPr>
        <p:spPr>
          <a:xfrm flipH="1">
            <a:off x="394716" y="751313"/>
            <a:ext cx="11402568" cy="0"/>
          </a:xfrm>
          <a:prstGeom prst="line">
            <a:avLst/>
          </a:prstGeom>
          <a:ln w="6350">
            <a:solidFill>
              <a:schemeClr val="tx1">
                <a:lumMod val="75000"/>
                <a:alpha val="34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0464373"/>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Lst>
  <p:hf hdr="0"/>
  <p:txStyles>
    <p:titleStyle>
      <a:lvl1pPr algn="l" defTabSz="914400" rtl="0" eaLnBrk="1" latinLnBrk="0" hangingPunct="1">
        <a:lnSpc>
          <a:spcPct val="85000"/>
        </a:lnSpc>
        <a:spcBef>
          <a:spcPct val="0"/>
        </a:spcBef>
        <a:buNone/>
        <a:defRPr sz="2800" b="0" kern="1200" spc="0" baseline="0">
          <a:solidFill>
            <a:schemeClr val="tx1"/>
          </a:solidFill>
          <a:latin typeface="+mj-lt"/>
          <a:ea typeface="+mj-ea"/>
          <a:cs typeface="+mj-cs"/>
        </a:defRPr>
      </a:lvl1pPr>
    </p:titleStyle>
    <p:bodyStyle>
      <a:lvl1pPr marL="0" indent="0" algn="l" defTabSz="914400" rtl="0" eaLnBrk="1" latinLnBrk="0" hangingPunct="1">
        <a:lnSpc>
          <a:spcPct val="120000"/>
        </a:lnSpc>
        <a:spcBef>
          <a:spcPts val="1000"/>
        </a:spcBef>
        <a:buFont typeface="Arial" panose="020B0604020202020204" pitchFamily="34" charset="0"/>
        <a:buNone/>
        <a:defRPr sz="1400" kern="1200" spc="0">
          <a:solidFill>
            <a:schemeClr val="tx1"/>
          </a:solidFill>
          <a:latin typeface="+mn-lt"/>
          <a:ea typeface="+mn-ea"/>
          <a:cs typeface="+mn-cs"/>
        </a:defRPr>
      </a:lvl1pPr>
      <a:lvl2pPr marL="228600" indent="0" algn="l" defTabSz="914400" rtl="0" eaLnBrk="1" latinLnBrk="0" hangingPunct="1">
        <a:lnSpc>
          <a:spcPct val="120000"/>
        </a:lnSpc>
        <a:spcBef>
          <a:spcPts val="500"/>
        </a:spcBef>
        <a:buFont typeface="Arial" panose="020B0604020202020204" pitchFamily="34" charset="0"/>
        <a:buNone/>
        <a:defRPr sz="1400" kern="1200" spc="0">
          <a:solidFill>
            <a:schemeClr val="tx1"/>
          </a:solidFill>
          <a:latin typeface="+mn-lt"/>
          <a:ea typeface="+mn-ea"/>
          <a:cs typeface="+mn-cs"/>
        </a:defRPr>
      </a:lvl2pPr>
      <a:lvl3pPr marL="457200" indent="0" algn="l" defTabSz="914400" rtl="0" eaLnBrk="1" latinLnBrk="0" hangingPunct="1">
        <a:lnSpc>
          <a:spcPct val="120000"/>
        </a:lnSpc>
        <a:spcBef>
          <a:spcPts val="500"/>
        </a:spcBef>
        <a:buFont typeface="Arial" panose="020B0604020202020204" pitchFamily="34" charset="0"/>
        <a:buNone/>
        <a:defRPr sz="1400" kern="1200" spc="0">
          <a:solidFill>
            <a:schemeClr val="tx1"/>
          </a:solidFill>
          <a:latin typeface="+mn-lt"/>
          <a:ea typeface="+mn-ea"/>
          <a:cs typeface="+mn-cs"/>
        </a:defRPr>
      </a:lvl3pPr>
      <a:lvl4pPr marL="685800" indent="0" algn="l" defTabSz="914400" rtl="0" eaLnBrk="1" latinLnBrk="0" hangingPunct="1">
        <a:lnSpc>
          <a:spcPct val="120000"/>
        </a:lnSpc>
        <a:spcBef>
          <a:spcPts val="500"/>
        </a:spcBef>
        <a:buFont typeface="Arial" panose="020B0604020202020204" pitchFamily="34" charset="0"/>
        <a:buNone/>
        <a:defRPr sz="1400" kern="1200" spc="0">
          <a:solidFill>
            <a:schemeClr val="tx1"/>
          </a:solidFill>
          <a:latin typeface="+mn-lt"/>
          <a:ea typeface="+mn-ea"/>
          <a:cs typeface="+mn-cs"/>
        </a:defRPr>
      </a:lvl4pPr>
      <a:lvl5pPr marL="914400" indent="0" algn="l" defTabSz="914400" rtl="0" eaLnBrk="1" latinLnBrk="0" hangingPunct="1">
        <a:lnSpc>
          <a:spcPct val="120000"/>
        </a:lnSpc>
        <a:spcBef>
          <a:spcPts val="500"/>
        </a:spcBef>
        <a:buFont typeface="Arial" panose="020B0604020202020204" pitchFamily="34" charset="0"/>
        <a:buNone/>
        <a:defRPr sz="1400" kern="1200" spc="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1" pos="168" userDrawn="1">
          <p15:clr>
            <a:srgbClr val="F26B43"/>
          </p15:clr>
        </p15:guide>
        <p15:guide id="22" orient="horz" pos="2160" userDrawn="1">
          <p15:clr>
            <a:srgbClr val="F26B43"/>
          </p15:clr>
        </p15:guide>
        <p15:guide id="23" pos="4800" userDrawn="1">
          <p15:clr>
            <a:srgbClr val="F26B43"/>
          </p15:clr>
        </p15:guide>
        <p15:guide id="24" orient="horz" pos="480" userDrawn="1">
          <p15:clr>
            <a:srgbClr val="F26B43"/>
          </p15:clr>
        </p15:guide>
        <p15:guide id="25" orient="horz" pos="864" userDrawn="1">
          <p15:clr>
            <a:srgbClr val="F26B43"/>
          </p15:clr>
        </p15:guide>
        <p15:guide id="26" pos="7392" userDrawn="1">
          <p15:clr>
            <a:srgbClr val="F26B43"/>
          </p15:clr>
        </p15:guide>
        <p15:guide id="27" orient="horz" pos="3840" userDrawn="1">
          <p15:clr>
            <a:srgbClr val="F26B43"/>
          </p15:clr>
        </p15:guide>
        <p15:guide id="28" pos="240" userDrawn="1">
          <p15:clr>
            <a:srgbClr val="F26B43"/>
          </p15:clr>
        </p15:guide>
        <p15:guide id="29" pos="74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3F72AB-CF99-E27D-9937-CC9BFF4182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E477771B-D302-4E7F-16F9-D701D71A6F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53027F7-0F22-0DF1-1342-50DC5D7FFD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A2CEDE-2AB4-4FB8-9551-E0AA4222B1A3}" type="datetime1">
              <a:rPr lang="en-US" smtClean="0"/>
              <a:pPr/>
              <a:t>6/24/2026</a:t>
            </a:fld>
            <a:endParaRPr lang="en-US"/>
          </a:p>
        </p:txBody>
      </p:sp>
      <p:sp>
        <p:nvSpPr>
          <p:cNvPr id="5" name="Footer Placeholder 4">
            <a:extLst>
              <a:ext uri="{FF2B5EF4-FFF2-40B4-BE49-F238E27FC236}">
                <a16:creationId xmlns:a16="http://schemas.microsoft.com/office/drawing/2014/main" id="{5C3E3293-FB21-A883-54E3-48951DFD4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Sample Footer Text</a:t>
            </a:r>
          </a:p>
        </p:txBody>
      </p:sp>
      <p:sp>
        <p:nvSpPr>
          <p:cNvPr id="6" name="Slide Number Placeholder 5">
            <a:extLst>
              <a:ext uri="{FF2B5EF4-FFF2-40B4-BE49-F238E27FC236}">
                <a16:creationId xmlns:a16="http://schemas.microsoft.com/office/drawing/2014/main" id="{CD0170CF-5566-22FA-D137-EA7EF9E7AF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0677F5-4A8A-4BF1-96BE-3BAE8FBAFE2E}" type="slidenum">
              <a:rPr lang="en-US" smtClean="0"/>
              <a:pPr/>
              <a:t>‹#›</a:t>
            </a:fld>
            <a:endParaRPr lang="en-US"/>
          </a:p>
        </p:txBody>
      </p:sp>
    </p:spTree>
    <p:extLst>
      <p:ext uri="{BB962C8B-B14F-4D97-AF65-F5344CB8AC3E}">
        <p14:creationId xmlns:p14="http://schemas.microsoft.com/office/powerpoint/2010/main" val="698190644"/>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9" r:id="rId17"/>
    <p:sldLayoutId id="2147483740" r:id="rId18"/>
    <p:sldLayoutId id="2147483743" r:id="rId19"/>
    <p:sldLayoutId id="2147483863" r:id="rId20"/>
    <p:sldLayoutId id="2147483865" r:id="rId21"/>
    <p:sldLayoutId id="2147483866" r:id="rId22"/>
    <p:sldLayoutId id="2147483867" r:id="rId23"/>
    <p:sldLayoutId id="2147483868" r:id="rId24"/>
    <p:sldLayoutId id="2147483869" r:id="rId25"/>
    <p:sldLayoutId id="2147484050" r:id="rId26"/>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2160" userDrawn="1">
          <p15:clr>
            <a:srgbClr val="F26B43"/>
          </p15:clr>
        </p15:guide>
        <p15:guide id="3" pos="4800" userDrawn="1">
          <p15:clr>
            <a:srgbClr val="F26B43"/>
          </p15:clr>
        </p15:guide>
        <p15:guide id="4" orient="horz" pos="480" userDrawn="1">
          <p15:clr>
            <a:srgbClr val="F26B43"/>
          </p15:clr>
        </p15:guide>
        <p15:guide id="5" orient="horz" pos="864" userDrawn="1">
          <p15:clr>
            <a:srgbClr val="F26B43"/>
          </p15:clr>
        </p15:guide>
        <p15:guide id="6" pos="7392" userDrawn="1">
          <p15:clr>
            <a:srgbClr val="F26B43"/>
          </p15:clr>
        </p15:guide>
        <p15:guide id="7" orient="horz" pos="3840" userDrawn="1">
          <p15:clr>
            <a:srgbClr val="F26B43"/>
          </p15:clr>
        </p15:guide>
        <p15:guide id="8" pos="240" userDrawn="1">
          <p15:clr>
            <a:srgbClr val="F26B43"/>
          </p15:clr>
        </p15:guide>
        <p15:guide id="9" pos="74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48FF2E-BD35-BB4A-CC38-C131393D77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041784F-2B95-B961-C761-D3A678AE86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Box 6">
            <a:extLst>
              <a:ext uri="{FF2B5EF4-FFF2-40B4-BE49-F238E27FC236}">
                <a16:creationId xmlns:a16="http://schemas.microsoft.com/office/drawing/2014/main" id="{B863419D-0416-D0A5-806B-BE51A335AB2E}"/>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tx2"/>
                </a:solidFill>
                <a:latin typeface="Poppins" panose="00000500000000000000" pitchFamily="2" charset="0"/>
                <a:cs typeface="Poppins" panose="00000500000000000000" pitchFamily="2" charset="0"/>
              </a:rPr>
              <a:t>‹#›</a:t>
            </a:fld>
            <a:endParaRPr lang="en-GB" sz="2000" b="0" i="0" noProof="0">
              <a:solidFill>
                <a:schemeClr val="tx2"/>
              </a:solidFill>
              <a:latin typeface="Poppins" panose="00000500000000000000" pitchFamily="2" charset="0"/>
              <a:cs typeface="Poppins" panose="00000500000000000000" pitchFamily="2" charset="0"/>
            </a:endParaRPr>
          </a:p>
        </p:txBody>
      </p:sp>
      <p:sp>
        <p:nvSpPr>
          <p:cNvPr id="8" name="TextBox 7">
            <a:extLst>
              <a:ext uri="{FF2B5EF4-FFF2-40B4-BE49-F238E27FC236}">
                <a16:creationId xmlns:a16="http://schemas.microsoft.com/office/drawing/2014/main" id="{42188D62-5123-B5CB-FA0B-6F227B6303A7}"/>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rgbClr val="3F0730"/>
                </a:solidFill>
                <a:latin typeface="+mj-lt"/>
              </a:rPr>
              <a:t>Public</a:t>
            </a:r>
          </a:p>
        </p:txBody>
      </p:sp>
      <p:sp>
        <p:nvSpPr>
          <p:cNvPr id="5" name="TextBox 4">
            <a:extLst>
              <a:ext uri="{FF2B5EF4-FFF2-40B4-BE49-F238E27FC236}">
                <a16:creationId xmlns:a16="http://schemas.microsoft.com/office/drawing/2014/main" id="{839DA3DF-8561-22AF-E4C6-D4BE61933C1A}"/>
              </a:ext>
            </a:extLst>
          </p:cNvPr>
          <p:cNvSpPr txBox="1"/>
          <p:nvPr userDrawn="1">
            <p:extLst>
              <p:ext uri="{1162E1C5-73C7-4A58-AE30-91384D911F3F}">
                <p184:classification xmlns:p184="http://schemas.microsoft.com/office/powerpoint/2018/4/main" val="hdr"/>
              </p:ext>
            </p:extLst>
          </p:nvPr>
        </p:nvSpPr>
        <p:spPr>
          <a:xfrm>
            <a:off x="63500" y="63500"/>
            <a:ext cx="498475" cy="182880"/>
          </a:xfrm>
          <a:prstGeom prst="rect">
            <a:avLst/>
          </a:prstGeom>
        </p:spPr>
        <p:txBody>
          <a:bodyPr horzOverflow="overflow" lIns="0" tIns="0" rIns="0" bIns="0">
            <a:spAutoFit/>
          </a:bodyPr>
          <a:lstStyle/>
          <a:p>
            <a:pPr algn="l"/>
            <a:r>
              <a:rPr lang="en-GB" sz="1200">
                <a:solidFill>
                  <a:srgbClr val="FF00FF">
                    <a:alpha val="50000"/>
                  </a:srgbClr>
                </a:solidFill>
                <a:latin typeface="Poppins" panose="00000500000000000000" pitchFamily="2" charset="0"/>
                <a:cs typeface="Poppins" panose="00000500000000000000" pitchFamily="2" charset="0"/>
              </a:rPr>
              <a:t>Public</a:t>
            </a:r>
          </a:p>
        </p:txBody>
      </p:sp>
    </p:spTree>
    <p:extLst>
      <p:ext uri="{BB962C8B-B14F-4D97-AF65-F5344CB8AC3E}">
        <p14:creationId xmlns:p14="http://schemas.microsoft.com/office/powerpoint/2010/main" val="4289057293"/>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 id="2147484001" r:id="rId12"/>
    <p:sldLayoutId id="2147484002" r:id="rId13"/>
    <p:sldLayoutId id="2147484003" r:id="rId14"/>
    <p:sldLayoutId id="2147484004" r:id="rId15"/>
    <p:sldLayoutId id="2147484005" r:id="rId16"/>
    <p:sldLayoutId id="2147484006" r:id="rId17"/>
    <p:sldLayoutId id="2147484007" r:id="rId18"/>
    <p:sldLayoutId id="2147484008" r:id="rId19"/>
    <p:sldLayoutId id="2147484009" r:id="rId20"/>
    <p:sldLayoutId id="2147484010" r:id="rId21"/>
    <p:sldLayoutId id="2147484011" r:id="rId22"/>
    <p:sldLayoutId id="2147484012" r:id="rId23"/>
    <p:sldLayoutId id="2147484013" r:id="rId24"/>
    <p:sldLayoutId id="2147484014" r:id="rId25"/>
    <p:sldLayoutId id="2147484015" r:id="rId26"/>
    <p:sldLayoutId id="2147484016" r:id="rId27"/>
    <p:sldLayoutId id="2147484017" r:id="rId28"/>
    <p:sldLayoutId id="2147484018" r:id="rId29"/>
    <p:sldLayoutId id="2147484019" r:id="rId30"/>
  </p:sldLayoutIdLst>
  <p:txStyles>
    <p:titleStyle>
      <a:lvl1pPr algn="l" defTabSz="914400" rtl="0" eaLnBrk="1" latinLnBrk="0" hangingPunct="1">
        <a:lnSpc>
          <a:spcPct val="100000"/>
        </a:lnSpc>
        <a:spcBef>
          <a:spcPct val="0"/>
        </a:spcBef>
        <a:buNone/>
        <a:defRPr sz="4400" b="1" i="0" kern="1200">
          <a:solidFill>
            <a:schemeClr val="tx1"/>
          </a:solidFill>
          <a:latin typeface="+mj-lt"/>
          <a:ea typeface="+mj-ea"/>
          <a:cs typeface="Poppins" panose="00000500000000000000" pitchFamily="2"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mj-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j-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mj-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mj-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797535-A790-32AE-DF59-F5BDCB7134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7B9F933-31A0-6ACB-06C3-D26D4D9E70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12675CF-42F5-AFD7-D174-A2AEE62354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7082DE8-F0C2-4B0B-924E-261D296E37F5}" type="datetimeFigureOut">
              <a:rPr lang="en-GB" smtClean="0"/>
              <a:t>24/06/2026</a:t>
            </a:fld>
            <a:endParaRPr lang="en-GB"/>
          </a:p>
        </p:txBody>
      </p:sp>
      <p:sp>
        <p:nvSpPr>
          <p:cNvPr id="5" name="Footer Placeholder 4">
            <a:extLst>
              <a:ext uri="{FF2B5EF4-FFF2-40B4-BE49-F238E27FC236}">
                <a16:creationId xmlns:a16="http://schemas.microsoft.com/office/drawing/2014/main" id="{561D8E46-F503-736B-06ED-C8D1D50F6E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6C6D3BD2-151D-7482-9DB9-140AD62EDE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F0B5891-6604-4CC5-9329-F25192DF77C0}" type="slidenum">
              <a:rPr lang="en-GB" smtClean="0"/>
              <a:t>‹#›</a:t>
            </a:fld>
            <a:endParaRPr lang="en-GB"/>
          </a:p>
        </p:txBody>
      </p:sp>
      <p:sp>
        <p:nvSpPr>
          <p:cNvPr id="7" name="TextBox 6">
            <a:extLst>
              <a:ext uri="{FF2B5EF4-FFF2-40B4-BE49-F238E27FC236}">
                <a16:creationId xmlns:a16="http://schemas.microsoft.com/office/drawing/2014/main" id="{342B6716-DD0F-6895-81B4-14218FC05EC5}"/>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tx2"/>
                </a:solidFill>
                <a:latin typeface="Poppins" panose="00000500000000000000" pitchFamily="2" charset="0"/>
                <a:cs typeface="Poppins" panose="00000500000000000000" pitchFamily="2" charset="0"/>
              </a:rPr>
              <a:t>‹#›</a:t>
            </a:fld>
            <a:endParaRPr lang="en-GB" sz="2000" b="0" i="0" noProof="0">
              <a:solidFill>
                <a:schemeClr val="tx2"/>
              </a:solidFill>
              <a:latin typeface="Poppins" panose="00000500000000000000" pitchFamily="2" charset="0"/>
              <a:cs typeface="Poppins" panose="00000500000000000000" pitchFamily="2" charset="0"/>
            </a:endParaRPr>
          </a:p>
        </p:txBody>
      </p:sp>
      <p:sp>
        <p:nvSpPr>
          <p:cNvPr id="8" name="TextBox 7">
            <a:extLst>
              <a:ext uri="{FF2B5EF4-FFF2-40B4-BE49-F238E27FC236}">
                <a16:creationId xmlns:a16="http://schemas.microsoft.com/office/drawing/2014/main" id="{0C79A22C-8AEF-C98D-0530-1C9B89D0FC21}"/>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rgbClr val="3F0730"/>
                </a:solidFill>
                <a:latin typeface="+mj-lt"/>
              </a:rPr>
              <a:t>Public</a:t>
            </a:r>
          </a:p>
        </p:txBody>
      </p:sp>
      <p:sp>
        <p:nvSpPr>
          <p:cNvPr id="10" name="TextBox 9">
            <a:extLst>
              <a:ext uri="{FF2B5EF4-FFF2-40B4-BE49-F238E27FC236}">
                <a16:creationId xmlns:a16="http://schemas.microsoft.com/office/drawing/2014/main" id="{3F82F4AD-E5F8-F99B-160F-62A9777889F4}"/>
              </a:ext>
            </a:extLst>
          </p:cNvPr>
          <p:cNvSpPr txBox="1"/>
          <p:nvPr userDrawn="1">
            <p:extLst>
              <p:ext uri="{1162E1C5-73C7-4A58-AE30-91384D911F3F}">
                <p184:classification xmlns:p184="http://schemas.microsoft.com/office/powerpoint/2018/4/main" val="hdr"/>
              </p:ext>
            </p:extLst>
          </p:nvPr>
        </p:nvSpPr>
        <p:spPr>
          <a:xfrm>
            <a:off x="63500" y="63500"/>
            <a:ext cx="498475" cy="182880"/>
          </a:xfrm>
          <a:prstGeom prst="rect">
            <a:avLst/>
          </a:prstGeom>
        </p:spPr>
        <p:txBody>
          <a:bodyPr horzOverflow="overflow" lIns="0" tIns="0" rIns="0" bIns="0">
            <a:spAutoFit/>
          </a:bodyPr>
          <a:lstStyle/>
          <a:p>
            <a:pPr algn="l"/>
            <a:r>
              <a:rPr lang="en-GB" sz="1200">
                <a:solidFill>
                  <a:srgbClr val="FF00FF">
                    <a:alpha val="50000"/>
                  </a:srgbClr>
                </a:solidFill>
                <a:latin typeface="Poppins" panose="00000500000000000000" pitchFamily="2" charset="0"/>
                <a:cs typeface="Poppins" panose="00000500000000000000" pitchFamily="2" charset="0"/>
              </a:rPr>
              <a:t>Public</a:t>
            </a:r>
          </a:p>
        </p:txBody>
      </p:sp>
    </p:spTree>
    <p:extLst>
      <p:ext uri="{BB962C8B-B14F-4D97-AF65-F5344CB8AC3E}">
        <p14:creationId xmlns:p14="http://schemas.microsoft.com/office/powerpoint/2010/main" val="2746435348"/>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 id="2147484032" r:id="rId12"/>
    <p:sldLayoutId id="2147484033" r:id="rId13"/>
    <p:sldLayoutId id="2147484034" r:id="rId14"/>
    <p:sldLayoutId id="2147484035" r:id="rId15"/>
    <p:sldLayoutId id="2147484036" r:id="rId16"/>
    <p:sldLayoutId id="2147484037" r:id="rId17"/>
    <p:sldLayoutId id="2147484038" r:id="rId18"/>
    <p:sldLayoutId id="2147484039" r:id="rId19"/>
    <p:sldLayoutId id="2147484040" r:id="rId20"/>
    <p:sldLayoutId id="2147484041" r:id="rId21"/>
    <p:sldLayoutId id="2147484042" r:id="rId22"/>
    <p:sldLayoutId id="2147484043" r:id="rId23"/>
    <p:sldLayoutId id="2147484044" r:id="rId24"/>
    <p:sldLayoutId id="2147484045" r:id="rId25"/>
    <p:sldLayoutId id="2147484046" r:id="rId26"/>
    <p:sldLayoutId id="2147484047" r:id="rId27"/>
    <p:sldLayoutId id="2147484048" r:id="rId28"/>
    <p:sldLayoutId id="2147484049" r:id="rId2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493078" y="1373728"/>
            <a:ext cx="4295569" cy="769441"/>
          </a:xfrm>
          <a:prstGeom prst="rect">
            <a:avLst/>
          </a:prstGeom>
        </p:spPr>
        <p:txBody>
          <a:bodyPr wrap="square" lIns="0" tIns="0" rIns="0" bIns="0">
            <a:spAutoFit/>
          </a:bodyPr>
          <a:lstStyle>
            <a:lvl1pPr>
              <a:defRPr sz="5000" b="1" i="0">
                <a:solidFill>
                  <a:srgbClr val="5FBB46"/>
                </a:solidFill>
                <a:latin typeface="Atkinson Hyperlegible"/>
                <a:cs typeface="Atkinson Hyperlegible"/>
              </a:defRPr>
            </a:lvl1pPr>
          </a:lstStyle>
          <a:p>
            <a:endParaRPr/>
          </a:p>
        </p:txBody>
      </p:sp>
      <p:sp>
        <p:nvSpPr>
          <p:cNvPr id="3" name="Holder 3"/>
          <p:cNvSpPr>
            <a:spLocks noGrp="1"/>
          </p:cNvSpPr>
          <p:nvPr>
            <p:ph type="body" idx="1"/>
          </p:nvPr>
        </p:nvSpPr>
        <p:spPr>
          <a:xfrm>
            <a:off x="1496896" y="3125045"/>
            <a:ext cx="4295569" cy="276999"/>
          </a:xfrm>
          <a:prstGeom prst="rect">
            <a:avLst/>
          </a:prstGeom>
        </p:spPr>
        <p:txBody>
          <a:bodyPr wrap="square" lIns="0" tIns="0" rIns="0" bIns="0">
            <a:spAutoFit/>
          </a:bodyPr>
          <a:lstStyle>
            <a:lvl1pPr>
              <a:defRPr/>
            </a:lvl1pPr>
          </a:lstStyle>
          <a:p>
            <a:endParaRPr/>
          </a:p>
        </p:txBody>
      </p:sp>
      <p:sp>
        <p:nvSpPr>
          <p:cNvPr id="8" name="Slide Number Placeholder 7">
            <a:extLst>
              <a:ext uri="{FF2B5EF4-FFF2-40B4-BE49-F238E27FC236}">
                <a16:creationId xmlns:a16="http://schemas.microsoft.com/office/drawing/2014/main" id="{C5CB9731-04F8-09C0-3FC4-9CC81C98D47C}"/>
              </a:ext>
            </a:extLst>
          </p:cNvPr>
          <p:cNvSpPr>
            <a:spLocks noGrp="1"/>
          </p:cNvSpPr>
          <p:nvPr>
            <p:ph type="sldNum" sz="quarter" idx="4"/>
          </p:nvPr>
        </p:nvSpPr>
        <p:spPr>
          <a:xfrm>
            <a:off x="8611233" y="6356157"/>
            <a:ext cx="2742883" cy="365696"/>
          </a:xfrm>
          <a:prstGeom prst="rect">
            <a:avLst/>
          </a:prstGeom>
        </p:spPr>
        <p:txBody>
          <a:bodyPr vert="horz" lIns="91440" tIns="45720" rIns="91440" bIns="45720" rtlCol="0" anchor="ctr"/>
          <a:lstStyle>
            <a:lvl1pPr algn="r">
              <a:defRPr sz="1195">
                <a:solidFill>
                  <a:schemeClr val="tx1">
                    <a:tint val="82000"/>
                  </a:schemeClr>
                </a:solidFill>
              </a:defRPr>
            </a:lvl1pPr>
          </a:lstStyle>
          <a:p>
            <a:fld id="{2A2FA9BB-5AFD-594D-8C97-549931CA64BA}" type="slidenum">
              <a:rPr lang="en-US" smtClean="0"/>
              <a:t>‹#›</a:t>
            </a:fld>
            <a:endParaRPr lang="en-US"/>
          </a:p>
        </p:txBody>
      </p:sp>
    </p:spTree>
    <p:extLst>
      <p:ext uri="{BB962C8B-B14F-4D97-AF65-F5344CB8AC3E}">
        <p14:creationId xmlns:p14="http://schemas.microsoft.com/office/powerpoint/2010/main" val="3171070198"/>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 id="2147483882" r:id="rId12"/>
    <p:sldLayoutId id="2147483883" r:id="rId13"/>
    <p:sldLayoutId id="2147483884" r:id="rId14"/>
    <p:sldLayoutId id="2147483885" r:id="rId15"/>
    <p:sldLayoutId id="2147483886" r:id="rId16"/>
    <p:sldLayoutId id="2147483887" r:id="rId17"/>
    <p:sldLayoutId id="2147483888" r:id="rId18"/>
    <p:sldLayoutId id="2147483889" r:id="rId19"/>
    <p:sldLayoutId id="2147483890" r:id="rId20"/>
    <p:sldLayoutId id="2147483891" r:id="rId21"/>
    <p:sldLayoutId id="2147483892" r:id="rId22"/>
    <p:sldLayoutId id="2147483893" r:id="rId23"/>
    <p:sldLayoutId id="2147483894" r:id="rId24"/>
    <p:sldLayoutId id="2147483895" r:id="rId25"/>
    <p:sldLayoutId id="2147483896" r:id="rId26"/>
    <p:sldLayoutId id="2147483897" r:id="rId27"/>
    <p:sldLayoutId id="2147483898" r:id="rId28"/>
    <p:sldLayoutId id="2147483899" r:id="rId29"/>
    <p:sldLayoutId id="2147483900" r:id="rId30"/>
    <p:sldLayoutId id="2147483901" r:id="rId31"/>
    <p:sldLayoutId id="2147483902" r:id="rId32"/>
    <p:sldLayoutId id="2147483903" r:id="rId33"/>
    <p:sldLayoutId id="2147483904" r:id="rId34"/>
    <p:sldLayoutId id="2147483905" r:id="rId35"/>
    <p:sldLayoutId id="2147483906" r:id="rId36"/>
    <p:sldLayoutId id="2147483907" r:id="rId37"/>
    <p:sldLayoutId id="2147483908" r:id="rId38"/>
    <p:sldLayoutId id="2147483909" r:id="rId39"/>
    <p:sldLayoutId id="2147483910" r:id="rId40"/>
    <p:sldLayoutId id="2147483911" r:id="rId41"/>
    <p:sldLayoutId id="2147483912" r:id="rId42"/>
    <p:sldLayoutId id="2147483913" r:id="rId43"/>
    <p:sldLayoutId id="2147483914" r:id="rId44"/>
    <p:sldLayoutId id="2147483915" r:id="rId45"/>
  </p:sldLayoutIdLst>
  <p:hf hdr="0" ftr="0" dt="0"/>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5325" eaLnBrk="1" hangingPunct="1">
        <a:defRPr>
          <a:latin typeface="+mn-lt"/>
          <a:ea typeface="+mn-ea"/>
          <a:cs typeface="+mn-cs"/>
        </a:defRPr>
      </a:lvl2pPr>
      <a:lvl3pPr marL="910651" eaLnBrk="1" hangingPunct="1">
        <a:defRPr>
          <a:latin typeface="+mn-lt"/>
          <a:ea typeface="+mn-ea"/>
          <a:cs typeface="+mn-cs"/>
        </a:defRPr>
      </a:lvl3pPr>
      <a:lvl4pPr marL="1365976" eaLnBrk="1" hangingPunct="1">
        <a:defRPr>
          <a:latin typeface="+mn-lt"/>
          <a:ea typeface="+mn-ea"/>
          <a:cs typeface="+mn-cs"/>
        </a:defRPr>
      </a:lvl4pPr>
      <a:lvl5pPr marL="1821302" eaLnBrk="1" hangingPunct="1">
        <a:defRPr>
          <a:latin typeface="+mn-lt"/>
          <a:ea typeface="+mn-ea"/>
          <a:cs typeface="+mn-cs"/>
        </a:defRPr>
      </a:lvl5pPr>
      <a:lvl6pPr marL="2276627" eaLnBrk="1" hangingPunct="1">
        <a:defRPr>
          <a:latin typeface="+mn-lt"/>
          <a:ea typeface="+mn-ea"/>
          <a:cs typeface="+mn-cs"/>
        </a:defRPr>
      </a:lvl6pPr>
      <a:lvl7pPr marL="2731953" eaLnBrk="1" hangingPunct="1">
        <a:defRPr>
          <a:latin typeface="+mn-lt"/>
          <a:ea typeface="+mn-ea"/>
          <a:cs typeface="+mn-cs"/>
        </a:defRPr>
      </a:lvl7pPr>
      <a:lvl8pPr marL="3187278" eaLnBrk="1" hangingPunct="1">
        <a:defRPr>
          <a:latin typeface="+mn-lt"/>
          <a:ea typeface="+mn-ea"/>
          <a:cs typeface="+mn-cs"/>
        </a:defRPr>
      </a:lvl8pPr>
      <a:lvl9pPr marL="3642604" eaLnBrk="1" hangingPunct="1">
        <a:defRPr>
          <a:latin typeface="+mn-lt"/>
          <a:ea typeface="+mn-ea"/>
          <a:cs typeface="+mn-cs"/>
        </a:defRPr>
      </a:lvl9pPr>
    </p:bodyStyle>
    <p:otherStyle>
      <a:lvl1pPr marL="0" eaLnBrk="1" hangingPunct="1">
        <a:defRPr>
          <a:latin typeface="+mn-lt"/>
          <a:ea typeface="+mn-ea"/>
          <a:cs typeface="+mn-cs"/>
        </a:defRPr>
      </a:lvl1pPr>
      <a:lvl2pPr marL="455325" eaLnBrk="1" hangingPunct="1">
        <a:defRPr>
          <a:latin typeface="+mn-lt"/>
          <a:ea typeface="+mn-ea"/>
          <a:cs typeface="+mn-cs"/>
        </a:defRPr>
      </a:lvl2pPr>
      <a:lvl3pPr marL="910651" eaLnBrk="1" hangingPunct="1">
        <a:defRPr>
          <a:latin typeface="+mn-lt"/>
          <a:ea typeface="+mn-ea"/>
          <a:cs typeface="+mn-cs"/>
        </a:defRPr>
      </a:lvl3pPr>
      <a:lvl4pPr marL="1365976" eaLnBrk="1" hangingPunct="1">
        <a:defRPr>
          <a:latin typeface="+mn-lt"/>
          <a:ea typeface="+mn-ea"/>
          <a:cs typeface="+mn-cs"/>
        </a:defRPr>
      </a:lvl4pPr>
      <a:lvl5pPr marL="1821302" eaLnBrk="1" hangingPunct="1">
        <a:defRPr>
          <a:latin typeface="+mn-lt"/>
          <a:ea typeface="+mn-ea"/>
          <a:cs typeface="+mn-cs"/>
        </a:defRPr>
      </a:lvl5pPr>
      <a:lvl6pPr marL="2276627" eaLnBrk="1" hangingPunct="1">
        <a:defRPr>
          <a:latin typeface="+mn-lt"/>
          <a:ea typeface="+mn-ea"/>
          <a:cs typeface="+mn-cs"/>
        </a:defRPr>
      </a:lvl6pPr>
      <a:lvl7pPr marL="2731953" eaLnBrk="1" hangingPunct="1">
        <a:defRPr>
          <a:latin typeface="+mn-lt"/>
          <a:ea typeface="+mn-ea"/>
          <a:cs typeface="+mn-cs"/>
        </a:defRPr>
      </a:lvl7pPr>
      <a:lvl8pPr marL="3187278" eaLnBrk="1" hangingPunct="1">
        <a:defRPr>
          <a:latin typeface="+mn-lt"/>
          <a:ea typeface="+mn-ea"/>
          <a:cs typeface="+mn-cs"/>
        </a:defRPr>
      </a:lvl8pPr>
      <a:lvl9pPr marL="3642604" eaLnBrk="1" hangingPunct="1">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209073-2D40-EC88-58AF-4A851286FF77}"/>
              </a:ext>
            </a:extLst>
          </p:cNvPr>
          <p:cNvSpPr>
            <a:spLocks noGrp="1"/>
          </p:cNvSpPr>
          <p:nvPr>
            <p:ph type="title"/>
          </p:nvPr>
        </p:nvSpPr>
        <p:spPr>
          <a:xfrm>
            <a:off x="838201" y="365126"/>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51D7C95C-0765-AD56-D3DE-D7319385B6C9}"/>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70AF257-AB28-0567-E142-5D06C08CA6B6}"/>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198">
                <a:solidFill>
                  <a:schemeClr val="tx1">
                    <a:tint val="82000"/>
                  </a:schemeClr>
                </a:solidFill>
              </a:defRPr>
            </a:lvl1pPr>
          </a:lstStyle>
          <a:p>
            <a:fld id="{6735C59E-D8D3-4C40-91F8-F47C07B57BDE}" type="datetimeFigureOut">
              <a:rPr lang="en-GB" smtClean="0"/>
              <a:t>24/06/2026</a:t>
            </a:fld>
            <a:endParaRPr lang="en-GB"/>
          </a:p>
        </p:txBody>
      </p:sp>
      <p:sp>
        <p:nvSpPr>
          <p:cNvPr id="5" name="Footer Placeholder 4">
            <a:extLst>
              <a:ext uri="{FF2B5EF4-FFF2-40B4-BE49-F238E27FC236}">
                <a16:creationId xmlns:a16="http://schemas.microsoft.com/office/drawing/2014/main" id="{F483A7CC-6AF4-E379-0961-912EB463ACAE}"/>
              </a:ext>
            </a:extLst>
          </p:cNvPr>
          <p:cNvSpPr>
            <a:spLocks noGrp="1"/>
          </p:cNvSpPr>
          <p:nvPr>
            <p:ph type="ftr" sz="quarter" idx="3"/>
          </p:nvPr>
        </p:nvSpPr>
        <p:spPr>
          <a:xfrm>
            <a:off x="4038601" y="6356351"/>
            <a:ext cx="4114800" cy="365125"/>
          </a:xfrm>
          <a:prstGeom prst="rect">
            <a:avLst/>
          </a:prstGeom>
        </p:spPr>
        <p:txBody>
          <a:bodyPr vert="horz" lIns="91440" tIns="45720" rIns="91440" bIns="45720" rtlCol="0" anchor="ctr"/>
          <a:lstStyle>
            <a:lvl1pPr algn="ctr">
              <a:defRPr sz="1198">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3BAEEFF1-2E4E-6C64-7191-1E75B7AE9AEF}"/>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198">
                <a:solidFill>
                  <a:schemeClr val="tx1">
                    <a:tint val="82000"/>
                  </a:schemeClr>
                </a:solidFill>
              </a:defRPr>
            </a:lvl1pPr>
          </a:lstStyle>
          <a:p>
            <a:fld id="{64552DB1-D924-4BE1-A939-A565BEED8BBA}" type="slidenum">
              <a:rPr lang="en-GB" smtClean="0"/>
              <a:t>‹#›</a:t>
            </a:fld>
            <a:endParaRPr lang="en-GB"/>
          </a:p>
        </p:txBody>
      </p:sp>
    </p:spTree>
    <p:extLst>
      <p:ext uri="{BB962C8B-B14F-4D97-AF65-F5344CB8AC3E}">
        <p14:creationId xmlns:p14="http://schemas.microsoft.com/office/powerpoint/2010/main" val="669322593"/>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 id="2147483928" r:id="rId12"/>
  </p:sldLayoutIdLst>
  <p:txStyles>
    <p:titleStyle>
      <a:lvl1pPr algn="l" defTabSz="913200" rtl="0" eaLnBrk="1" latinLnBrk="0" hangingPunct="1">
        <a:lnSpc>
          <a:spcPct val="90000"/>
        </a:lnSpc>
        <a:spcBef>
          <a:spcPct val="0"/>
        </a:spcBef>
        <a:buNone/>
        <a:defRPr sz="4394" kern="1200">
          <a:solidFill>
            <a:schemeClr val="tx1"/>
          </a:solidFill>
          <a:latin typeface="+mj-lt"/>
          <a:ea typeface="+mj-ea"/>
          <a:cs typeface="+mj-cs"/>
        </a:defRPr>
      </a:lvl1pPr>
    </p:titleStyle>
    <p:bodyStyle>
      <a:lvl1pPr marL="228300" indent="-228300" algn="l" defTabSz="913200" rtl="0" eaLnBrk="1" latinLnBrk="0" hangingPunct="1">
        <a:lnSpc>
          <a:spcPct val="90000"/>
        </a:lnSpc>
        <a:spcBef>
          <a:spcPts val="999"/>
        </a:spcBef>
        <a:buFont typeface="Arial" panose="020B0604020202020204" pitchFamily="34" charset="0"/>
        <a:buChar char="•"/>
        <a:defRPr sz="2796" kern="1200">
          <a:solidFill>
            <a:schemeClr val="tx1"/>
          </a:solidFill>
          <a:latin typeface="+mn-lt"/>
          <a:ea typeface="+mn-ea"/>
          <a:cs typeface="+mn-cs"/>
        </a:defRPr>
      </a:lvl1pPr>
      <a:lvl2pPr marL="684900" indent="-228300" algn="l" defTabSz="913200" rtl="0" eaLnBrk="1" latinLnBrk="0" hangingPunct="1">
        <a:lnSpc>
          <a:spcPct val="90000"/>
        </a:lnSpc>
        <a:spcBef>
          <a:spcPts val="499"/>
        </a:spcBef>
        <a:buFont typeface="Arial" panose="020B0604020202020204" pitchFamily="34" charset="0"/>
        <a:buChar char="•"/>
        <a:defRPr sz="2397" kern="1200">
          <a:solidFill>
            <a:schemeClr val="tx1"/>
          </a:solidFill>
          <a:latin typeface="+mn-lt"/>
          <a:ea typeface="+mn-ea"/>
          <a:cs typeface="+mn-cs"/>
        </a:defRPr>
      </a:lvl2pPr>
      <a:lvl3pPr marL="1141501" indent="-228300" algn="l" defTabSz="913200" rtl="0" eaLnBrk="1" latinLnBrk="0" hangingPunct="1">
        <a:lnSpc>
          <a:spcPct val="90000"/>
        </a:lnSpc>
        <a:spcBef>
          <a:spcPts val="499"/>
        </a:spcBef>
        <a:buFont typeface="Arial" panose="020B0604020202020204" pitchFamily="34" charset="0"/>
        <a:buChar char="•"/>
        <a:defRPr sz="1998" kern="1200">
          <a:solidFill>
            <a:schemeClr val="tx1"/>
          </a:solidFill>
          <a:latin typeface="+mn-lt"/>
          <a:ea typeface="+mn-ea"/>
          <a:cs typeface="+mn-cs"/>
        </a:defRPr>
      </a:lvl3pPr>
      <a:lvl4pPr marL="1598102" indent="-228300" algn="l" defTabSz="913200" rtl="0" eaLnBrk="1" latinLnBrk="0" hangingPunct="1">
        <a:lnSpc>
          <a:spcPct val="90000"/>
        </a:lnSpc>
        <a:spcBef>
          <a:spcPts val="499"/>
        </a:spcBef>
        <a:buFont typeface="Arial" panose="020B0604020202020204" pitchFamily="34" charset="0"/>
        <a:buChar char="•"/>
        <a:defRPr sz="1798" kern="1200">
          <a:solidFill>
            <a:schemeClr val="tx1"/>
          </a:solidFill>
          <a:latin typeface="+mn-lt"/>
          <a:ea typeface="+mn-ea"/>
          <a:cs typeface="+mn-cs"/>
        </a:defRPr>
      </a:lvl4pPr>
      <a:lvl5pPr marL="2054702" indent="-228300" algn="l" defTabSz="913200" rtl="0" eaLnBrk="1" latinLnBrk="0" hangingPunct="1">
        <a:lnSpc>
          <a:spcPct val="90000"/>
        </a:lnSpc>
        <a:spcBef>
          <a:spcPts val="499"/>
        </a:spcBef>
        <a:buFont typeface="Arial" panose="020B0604020202020204" pitchFamily="34" charset="0"/>
        <a:buChar char="•"/>
        <a:defRPr sz="1798" kern="1200">
          <a:solidFill>
            <a:schemeClr val="tx1"/>
          </a:solidFill>
          <a:latin typeface="+mn-lt"/>
          <a:ea typeface="+mn-ea"/>
          <a:cs typeface="+mn-cs"/>
        </a:defRPr>
      </a:lvl5pPr>
      <a:lvl6pPr marL="2511302" indent="-228300" algn="l" defTabSz="913200" rtl="0" eaLnBrk="1" latinLnBrk="0" hangingPunct="1">
        <a:lnSpc>
          <a:spcPct val="90000"/>
        </a:lnSpc>
        <a:spcBef>
          <a:spcPts val="499"/>
        </a:spcBef>
        <a:buFont typeface="Arial" panose="020B0604020202020204" pitchFamily="34" charset="0"/>
        <a:buChar char="•"/>
        <a:defRPr sz="1798" kern="1200">
          <a:solidFill>
            <a:schemeClr val="tx1"/>
          </a:solidFill>
          <a:latin typeface="+mn-lt"/>
          <a:ea typeface="+mn-ea"/>
          <a:cs typeface="+mn-cs"/>
        </a:defRPr>
      </a:lvl6pPr>
      <a:lvl7pPr marL="2967903" indent="-228300" algn="l" defTabSz="913200" rtl="0" eaLnBrk="1" latinLnBrk="0" hangingPunct="1">
        <a:lnSpc>
          <a:spcPct val="90000"/>
        </a:lnSpc>
        <a:spcBef>
          <a:spcPts val="499"/>
        </a:spcBef>
        <a:buFont typeface="Arial" panose="020B0604020202020204" pitchFamily="34" charset="0"/>
        <a:buChar char="•"/>
        <a:defRPr sz="1798" kern="1200">
          <a:solidFill>
            <a:schemeClr val="tx1"/>
          </a:solidFill>
          <a:latin typeface="+mn-lt"/>
          <a:ea typeface="+mn-ea"/>
          <a:cs typeface="+mn-cs"/>
        </a:defRPr>
      </a:lvl7pPr>
      <a:lvl8pPr marL="3424503" indent="-228300" algn="l" defTabSz="913200" rtl="0" eaLnBrk="1" latinLnBrk="0" hangingPunct="1">
        <a:lnSpc>
          <a:spcPct val="90000"/>
        </a:lnSpc>
        <a:spcBef>
          <a:spcPts val="499"/>
        </a:spcBef>
        <a:buFont typeface="Arial" panose="020B0604020202020204" pitchFamily="34" charset="0"/>
        <a:buChar char="•"/>
        <a:defRPr sz="1798" kern="1200">
          <a:solidFill>
            <a:schemeClr val="tx1"/>
          </a:solidFill>
          <a:latin typeface="+mn-lt"/>
          <a:ea typeface="+mn-ea"/>
          <a:cs typeface="+mn-cs"/>
        </a:defRPr>
      </a:lvl8pPr>
      <a:lvl9pPr marL="3881103" indent="-228300" algn="l" defTabSz="913200" rtl="0" eaLnBrk="1" latinLnBrk="0" hangingPunct="1">
        <a:lnSpc>
          <a:spcPct val="90000"/>
        </a:lnSpc>
        <a:spcBef>
          <a:spcPts val="499"/>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13200" rtl="0" eaLnBrk="1" latinLnBrk="0" hangingPunct="1">
        <a:defRPr sz="1798" kern="1200">
          <a:solidFill>
            <a:schemeClr val="tx1"/>
          </a:solidFill>
          <a:latin typeface="+mn-lt"/>
          <a:ea typeface="+mn-ea"/>
          <a:cs typeface="+mn-cs"/>
        </a:defRPr>
      </a:lvl1pPr>
      <a:lvl2pPr marL="456600" algn="l" defTabSz="913200" rtl="0" eaLnBrk="1" latinLnBrk="0" hangingPunct="1">
        <a:defRPr sz="1798" kern="1200">
          <a:solidFill>
            <a:schemeClr val="tx1"/>
          </a:solidFill>
          <a:latin typeface="+mn-lt"/>
          <a:ea typeface="+mn-ea"/>
          <a:cs typeface="+mn-cs"/>
        </a:defRPr>
      </a:lvl2pPr>
      <a:lvl3pPr marL="913200" algn="l" defTabSz="913200" rtl="0" eaLnBrk="1" latinLnBrk="0" hangingPunct="1">
        <a:defRPr sz="1798" kern="1200">
          <a:solidFill>
            <a:schemeClr val="tx1"/>
          </a:solidFill>
          <a:latin typeface="+mn-lt"/>
          <a:ea typeface="+mn-ea"/>
          <a:cs typeface="+mn-cs"/>
        </a:defRPr>
      </a:lvl3pPr>
      <a:lvl4pPr marL="1369801" algn="l" defTabSz="913200" rtl="0" eaLnBrk="1" latinLnBrk="0" hangingPunct="1">
        <a:defRPr sz="1798" kern="1200">
          <a:solidFill>
            <a:schemeClr val="tx1"/>
          </a:solidFill>
          <a:latin typeface="+mn-lt"/>
          <a:ea typeface="+mn-ea"/>
          <a:cs typeface="+mn-cs"/>
        </a:defRPr>
      </a:lvl4pPr>
      <a:lvl5pPr marL="1826402" algn="l" defTabSz="913200" rtl="0" eaLnBrk="1" latinLnBrk="0" hangingPunct="1">
        <a:defRPr sz="1798" kern="1200">
          <a:solidFill>
            <a:schemeClr val="tx1"/>
          </a:solidFill>
          <a:latin typeface="+mn-lt"/>
          <a:ea typeface="+mn-ea"/>
          <a:cs typeface="+mn-cs"/>
        </a:defRPr>
      </a:lvl5pPr>
      <a:lvl6pPr marL="2283002" algn="l" defTabSz="913200" rtl="0" eaLnBrk="1" latinLnBrk="0" hangingPunct="1">
        <a:defRPr sz="1798" kern="1200">
          <a:solidFill>
            <a:schemeClr val="tx1"/>
          </a:solidFill>
          <a:latin typeface="+mn-lt"/>
          <a:ea typeface="+mn-ea"/>
          <a:cs typeface="+mn-cs"/>
        </a:defRPr>
      </a:lvl6pPr>
      <a:lvl7pPr marL="2739602" algn="l" defTabSz="913200" rtl="0" eaLnBrk="1" latinLnBrk="0" hangingPunct="1">
        <a:defRPr sz="1798" kern="1200">
          <a:solidFill>
            <a:schemeClr val="tx1"/>
          </a:solidFill>
          <a:latin typeface="+mn-lt"/>
          <a:ea typeface="+mn-ea"/>
          <a:cs typeface="+mn-cs"/>
        </a:defRPr>
      </a:lvl7pPr>
      <a:lvl8pPr marL="3196203" algn="l" defTabSz="913200" rtl="0" eaLnBrk="1" latinLnBrk="0" hangingPunct="1">
        <a:defRPr sz="1798" kern="1200">
          <a:solidFill>
            <a:schemeClr val="tx1"/>
          </a:solidFill>
          <a:latin typeface="+mn-lt"/>
          <a:ea typeface="+mn-ea"/>
          <a:cs typeface="+mn-cs"/>
        </a:defRPr>
      </a:lvl8pPr>
      <a:lvl9pPr marL="3652803" algn="l" defTabSz="913200" rtl="0" eaLnBrk="1" latinLnBrk="0" hangingPunct="1">
        <a:defRPr sz="1798"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24/06/2026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814092470"/>
      </p:ext>
    </p:extLst>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 id="2147483941" r:id="rId12"/>
    <p:sldLayoutId id="2147483942" r:id="rId13"/>
    <p:sldLayoutId id="2147483943" r:id="rId14"/>
    <p:sldLayoutId id="214748394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48127" y="414001"/>
            <a:ext cx="2951601" cy="769441"/>
          </a:xfrm>
          <a:prstGeom prst="rect">
            <a:avLst/>
          </a:prstGeom>
        </p:spPr>
        <p:txBody>
          <a:bodyPr wrap="square" lIns="0" tIns="0" rIns="0" bIns="0">
            <a:spAutoFit/>
          </a:bodyPr>
          <a:lstStyle>
            <a:lvl1pPr>
              <a:defRPr sz="5000" b="1" i="0">
                <a:solidFill>
                  <a:srgbClr val="5FBB46"/>
                </a:solidFill>
                <a:latin typeface="Atkinson Hyperlegible"/>
                <a:cs typeface="Atkinson Hyperlegible"/>
              </a:defRPr>
            </a:lvl1pPr>
          </a:lstStyle>
          <a:p>
            <a:endParaRPr/>
          </a:p>
        </p:txBody>
      </p:sp>
      <p:sp>
        <p:nvSpPr>
          <p:cNvPr id="3" name="Holder 3"/>
          <p:cNvSpPr>
            <a:spLocks noGrp="1"/>
          </p:cNvSpPr>
          <p:nvPr>
            <p:ph type="body" idx="1"/>
          </p:nvPr>
        </p:nvSpPr>
        <p:spPr>
          <a:xfrm>
            <a:off x="648126" y="2163600"/>
            <a:ext cx="10800000" cy="276232"/>
          </a:xfrm>
          <a:prstGeom prst="rect">
            <a:avLst/>
          </a:prstGeom>
        </p:spPr>
        <p:txBody>
          <a:bodyPr wrap="square" lIns="0" tIns="0" rIns="0" bIns="0">
            <a:spAutoFit/>
          </a:bodyPr>
          <a:lstStyle>
            <a:lvl1pPr>
              <a:defRPr/>
            </a:lvl1pPr>
          </a:lstStyle>
          <a:p>
            <a:endParaRPr/>
          </a:p>
        </p:txBody>
      </p:sp>
      <p:sp>
        <p:nvSpPr>
          <p:cNvPr id="8" name="Slide Number Placeholder 7">
            <a:extLst>
              <a:ext uri="{FF2B5EF4-FFF2-40B4-BE49-F238E27FC236}">
                <a16:creationId xmlns:a16="http://schemas.microsoft.com/office/drawing/2014/main" id="{C5CB9731-04F8-09C0-3FC4-9CC81C98D47C}"/>
              </a:ext>
            </a:extLst>
          </p:cNvPr>
          <p:cNvSpPr>
            <a:spLocks noGrp="1"/>
          </p:cNvSpPr>
          <p:nvPr>
            <p:ph type="sldNum" sz="quarter" idx="4"/>
          </p:nvPr>
        </p:nvSpPr>
        <p:spPr>
          <a:xfrm>
            <a:off x="9190353" y="6356157"/>
            <a:ext cx="2742883" cy="365696"/>
          </a:xfrm>
          <a:prstGeom prst="rect">
            <a:avLst/>
          </a:prstGeom>
        </p:spPr>
        <p:txBody>
          <a:bodyPr vert="horz" lIns="91440" tIns="45720" rIns="91440" bIns="45720" rtlCol="0" anchor="ctr"/>
          <a:lstStyle>
            <a:lvl1pPr algn="r">
              <a:defRPr sz="1193" b="1" i="0">
                <a:solidFill>
                  <a:schemeClr val="tx1">
                    <a:tint val="82000"/>
                  </a:schemeClr>
                </a:solidFill>
                <a:latin typeface="Atkinson Hyperlegible" pitchFamily="2" charset="77"/>
              </a:defRPr>
            </a:lvl1pPr>
          </a:lstStyle>
          <a:p>
            <a:fld id="{2A2FA9BB-5AFD-594D-8C97-549931CA64BA}" type="slidenum">
              <a:rPr lang="en-US" smtClean="0"/>
              <a:t>‹#›</a:t>
            </a:fld>
            <a:endParaRPr lang="en-US"/>
          </a:p>
        </p:txBody>
      </p:sp>
    </p:spTree>
    <p:extLst>
      <p:ext uri="{BB962C8B-B14F-4D97-AF65-F5344CB8AC3E}">
        <p14:creationId xmlns:p14="http://schemas.microsoft.com/office/powerpoint/2010/main" val="3698992776"/>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 id="2147483957" r:id="rId12"/>
    <p:sldLayoutId id="2147483958" r:id="rId13"/>
    <p:sldLayoutId id="2147483959" r:id="rId14"/>
    <p:sldLayoutId id="2147483960" r:id="rId15"/>
  </p:sldLayoutIdLst>
  <p:hf hdr="0" ftr="0" dt="0"/>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4728" eaLnBrk="1" hangingPunct="1">
        <a:defRPr>
          <a:latin typeface="+mn-lt"/>
          <a:ea typeface="+mn-ea"/>
          <a:cs typeface="+mn-cs"/>
        </a:defRPr>
      </a:lvl2pPr>
      <a:lvl3pPr marL="909457" eaLnBrk="1" hangingPunct="1">
        <a:defRPr>
          <a:latin typeface="+mn-lt"/>
          <a:ea typeface="+mn-ea"/>
          <a:cs typeface="+mn-cs"/>
        </a:defRPr>
      </a:lvl3pPr>
      <a:lvl4pPr marL="1364185" eaLnBrk="1" hangingPunct="1">
        <a:defRPr>
          <a:latin typeface="+mn-lt"/>
          <a:ea typeface="+mn-ea"/>
          <a:cs typeface="+mn-cs"/>
        </a:defRPr>
      </a:lvl4pPr>
      <a:lvl5pPr marL="1818914" eaLnBrk="1" hangingPunct="1">
        <a:defRPr>
          <a:latin typeface="+mn-lt"/>
          <a:ea typeface="+mn-ea"/>
          <a:cs typeface="+mn-cs"/>
        </a:defRPr>
      </a:lvl5pPr>
      <a:lvl6pPr marL="2273642" eaLnBrk="1" hangingPunct="1">
        <a:defRPr>
          <a:latin typeface="+mn-lt"/>
          <a:ea typeface="+mn-ea"/>
          <a:cs typeface="+mn-cs"/>
        </a:defRPr>
      </a:lvl6pPr>
      <a:lvl7pPr marL="2728370" eaLnBrk="1" hangingPunct="1">
        <a:defRPr>
          <a:latin typeface="+mn-lt"/>
          <a:ea typeface="+mn-ea"/>
          <a:cs typeface="+mn-cs"/>
        </a:defRPr>
      </a:lvl7pPr>
      <a:lvl8pPr marL="3183098" eaLnBrk="1" hangingPunct="1">
        <a:defRPr>
          <a:latin typeface="+mn-lt"/>
          <a:ea typeface="+mn-ea"/>
          <a:cs typeface="+mn-cs"/>
        </a:defRPr>
      </a:lvl8pPr>
      <a:lvl9pPr marL="3637827" eaLnBrk="1" hangingPunct="1">
        <a:defRPr>
          <a:latin typeface="+mn-lt"/>
          <a:ea typeface="+mn-ea"/>
          <a:cs typeface="+mn-cs"/>
        </a:defRPr>
      </a:lvl9pPr>
    </p:bodyStyle>
    <p:otherStyle>
      <a:lvl1pPr marL="0" eaLnBrk="1" hangingPunct="1">
        <a:defRPr>
          <a:latin typeface="+mn-lt"/>
          <a:ea typeface="+mn-ea"/>
          <a:cs typeface="+mn-cs"/>
        </a:defRPr>
      </a:lvl1pPr>
      <a:lvl2pPr marL="454728" eaLnBrk="1" hangingPunct="1">
        <a:defRPr>
          <a:latin typeface="+mn-lt"/>
          <a:ea typeface="+mn-ea"/>
          <a:cs typeface="+mn-cs"/>
        </a:defRPr>
      </a:lvl2pPr>
      <a:lvl3pPr marL="909457" eaLnBrk="1" hangingPunct="1">
        <a:defRPr>
          <a:latin typeface="+mn-lt"/>
          <a:ea typeface="+mn-ea"/>
          <a:cs typeface="+mn-cs"/>
        </a:defRPr>
      </a:lvl3pPr>
      <a:lvl4pPr marL="1364185" eaLnBrk="1" hangingPunct="1">
        <a:defRPr>
          <a:latin typeface="+mn-lt"/>
          <a:ea typeface="+mn-ea"/>
          <a:cs typeface="+mn-cs"/>
        </a:defRPr>
      </a:lvl4pPr>
      <a:lvl5pPr marL="1818914" eaLnBrk="1" hangingPunct="1">
        <a:defRPr>
          <a:latin typeface="+mn-lt"/>
          <a:ea typeface="+mn-ea"/>
          <a:cs typeface="+mn-cs"/>
        </a:defRPr>
      </a:lvl5pPr>
      <a:lvl6pPr marL="2273642" eaLnBrk="1" hangingPunct="1">
        <a:defRPr>
          <a:latin typeface="+mn-lt"/>
          <a:ea typeface="+mn-ea"/>
          <a:cs typeface="+mn-cs"/>
        </a:defRPr>
      </a:lvl6pPr>
      <a:lvl7pPr marL="2728370" eaLnBrk="1" hangingPunct="1">
        <a:defRPr>
          <a:latin typeface="+mn-lt"/>
          <a:ea typeface="+mn-ea"/>
          <a:cs typeface="+mn-cs"/>
        </a:defRPr>
      </a:lvl7pPr>
      <a:lvl8pPr marL="3183098" eaLnBrk="1" hangingPunct="1">
        <a:defRPr>
          <a:latin typeface="+mn-lt"/>
          <a:ea typeface="+mn-ea"/>
          <a:cs typeface="+mn-cs"/>
        </a:defRPr>
      </a:lvl8pPr>
      <a:lvl9pPr marL="3637827" eaLnBrk="1" hangingPunct="1">
        <a:defRPr>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493078" y="1373728"/>
            <a:ext cx="4295569" cy="769441"/>
          </a:xfrm>
          <a:prstGeom prst="rect">
            <a:avLst/>
          </a:prstGeom>
        </p:spPr>
        <p:txBody>
          <a:bodyPr wrap="square" lIns="0" tIns="0" rIns="0" bIns="0">
            <a:spAutoFit/>
          </a:bodyPr>
          <a:lstStyle>
            <a:lvl1pPr>
              <a:defRPr sz="5000" b="1" i="0">
                <a:solidFill>
                  <a:srgbClr val="5FBB46"/>
                </a:solidFill>
                <a:latin typeface="Atkinson Hyperlegible"/>
                <a:cs typeface="Atkinson Hyperlegible"/>
              </a:defRPr>
            </a:lvl1pPr>
          </a:lstStyle>
          <a:p>
            <a:endParaRPr/>
          </a:p>
        </p:txBody>
      </p:sp>
      <p:sp>
        <p:nvSpPr>
          <p:cNvPr id="3" name="Holder 3"/>
          <p:cNvSpPr>
            <a:spLocks noGrp="1"/>
          </p:cNvSpPr>
          <p:nvPr>
            <p:ph type="body" idx="1"/>
          </p:nvPr>
        </p:nvSpPr>
        <p:spPr>
          <a:xfrm>
            <a:off x="1496896" y="3125045"/>
            <a:ext cx="4295569" cy="276999"/>
          </a:xfrm>
          <a:prstGeom prst="rect">
            <a:avLst/>
          </a:prstGeom>
        </p:spPr>
        <p:txBody>
          <a:bodyPr wrap="square" lIns="0" tIns="0" rIns="0" bIns="0">
            <a:spAutoFit/>
          </a:bodyPr>
          <a:lstStyle>
            <a:lvl1pPr>
              <a:defRPr/>
            </a:lvl1pPr>
          </a:lstStyle>
          <a:p>
            <a:endParaRPr/>
          </a:p>
        </p:txBody>
      </p:sp>
      <p:sp>
        <p:nvSpPr>
          <p:cNvPr id="8" name="Slide Number Placeholder 7">
            <a:extLst>
              <a:ext uri="{FF2B5EF4-FFF2-40B4-BE49-F238E27FC236}">
                <a16:creationId xmlns:a16="http://schemas.microsoft.com/office/drawing/2014/main" id="{C5CB9731-04F8-09C0-3FC4-9CC81C98D47C}"/>
              </a:ext>
            </a:extLst>
          </p:cNvPr>
          <p:cNvSpPr>
            <a:spLocks noGrp="1"/>
          </p:cNvSpPr>
          <p:nvPr>
            <p:ph type="sldNum" sz="quarter" idx="4"/>
          </p:nvPr>
        </p:nvSpPr>
        <p:spPr>
          <a:xfrm>
            <a:off x="8611233" y="6356157"/>
            <a:ext cx="2742883" cy="365696"/>
          </a:xfrm>
          <a:prstGeom prst="rect">
            <a:avLst/>
          </a:prstGeom>
        </p:spPr>
        <p:txBody>
          <a:bodyPr vert="horz" lIns="91440" tIns="45720" rIns="91440" bIns="45720" rtlCol="0" anchor="ctr"/>
          <a:lstStyle>
            <a:lvl1pPr algn="r">
              <a:defRPr sz="1195">
                <a:solidFill>
                  <a:schemeClr val="tx1">
                    <a:tint val="82000"/>
                  </a:schemeClr>
                </a:solidFill>
              </a:defRPr>
            </a:lvl1pPr>
          </a:lstStyle>
          <a:p>
            <a:fld id="{2A2FA9BB-5AFD-594D-8C97-549931CA64BA}" type="slidenum">
              <a:rPr lang="en-US" smtClean="0"/>
              <a:t>‹#›</a:t>
            </a:fld>
            <a:endParaRPr lang="en-US"/>
          </a:p>
        </p:txBody>
      </p:sp>
    </p:spTree>
    <p:extLst>
      <p:ext uri="{BB962C8B-B14F-4D97-AF65-F5344CB8AC3E}">
        <p14:creationId xmlns:p14="http://schemas.microsoft.com/office/powerpoint/2010/main" val="2164523905"/>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 id="2147483974" r:id="rId13"/>
    <p:sldLayoutId id="2147483975" r:id="rId14"/>
    <p:sldLayoutId id="2147483976" r:id="rId15"/>
    <p:sldLayoutId id="2147483977" r:id="rId16"/>
    <p:sldLayoutId id="2147483978" r:id="rId17"/>
    <p:sldLayoutId id="2147483979" r:id="rId18"/>
    <p:sldLayoutId id="2147483980" r:id="rId19"/>
    <p:sldLayoutId id="2147483981" r:id="rId20"/>
    <p:sldLayoutId id="2147483982" r:id="rId21"/>
    <p:sldLayoutId id="2147483983" r:id="rId22"/>
    <p:sldLayoutId id="2147483984" r:id="rId23"/>
    <p:sldLayoutId id="2147483985" r:id="rId24"/>
    <p:sldLayoutId id="2147483986" r:id="rId25"/>
    <p:sldLayoutId id="2147483987" r:id="rId26"/>
    <p:sldLayoutId id="2147483988" r:id="rId27"/>
  </p:sldLayoutIdLst>
  <p:hf hdr="0" ftr="0" dt="0"/>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5325" eaLnBrk="1" hangingPunct="1">
        <a:defRPr>
          <a:latin typeface="+mn-lt"/>
          <a:ea typeface="+mn-ea"/>
          <a:cs typeface="+mn-cs"/>
        </a:defRPr>
      </a:lvl2pPr>
      <a:lvl3pPr marL="910651" eaLnBrk="1" hangingPunct="1">
        <a:defRPr>
          <a:latin typeface="+mn-lt"/>
          <a:ea typeface="+mn-ea"/>
          <a:cs typeface="+mn-cs"/>
        </a:defRPr>
      </a:lvl3pPr>
      <a:lvl4pPr marL="1365976" eaLnBrk="1" hangingPunct="1">
        <a:defRPr>
          <a:latin typeface="+mn-lt"/>
          <a:ea typeface="+mn-ea"/>
          <a:cs typeface="+mn-cs"/>
        </a:defRPr>
      </a:lvl4pPr>
      <a:lvl5pPr marL="1821302" eaLnBrk="1" hangingPunct="1">
        <a:defRPr>
          <a:latin typeface="+mn-lt"/>
          <a:ea typeface="+mn-ea"/>
          <a:cs typeface="+mn-cs"/>
        </a:defRPr>
      </a:lvl5pPr>
      <a:lvl6pPr marL="2276627" eaLnBrk="1" hangingPunct="1">
        <a:defRPr>
          <a:latin typeface="+mn-lt"/>
          <a:ea typeface="+mn-ea"/>
          <a:cs typeface="+mn-cs"/>
        </a:defRPr>
      </a:lvl6pPr>
      <a:lvl7pPr marL="2731953" eaLnBrk="1" hangingPunct="1">
        <a:defRPr>
          <a:latin typeface="+mn-lt"/>
          <a:ea typeface="+mn-ea"/>
          <a:cs typeface="+mn-cs"/>
        </a:defRPr>
      </a:lvl7pPr>
      <a:lvl8pPr marL="3187278" eaLnBrk="1" hangingPunct="1">
        <a:defRPr>
          <a:latin typeface="+mn-lt"/>
          <a:ea typeface="+mn-ea"/>
          <a:cs typeface="+mn-cs"/>
        </a:defRPr>
      </a:lvl8pPr>
      <a:lvl9pPr marL="3642604" eaLnBrk="1" hangingPunct="1">
        <a:defRPr>
          <a:latin typeface="+mn-lt"/>
          <a:ea typeface="+mn-ea"/>
          <a:cs typeface="+mn-cs"/>
        </a:defRPr>
      </a:lvl9pPr>
    </p:bodyStyle>
    <p:otherStyle>
      <a:lvl1pPr marL="0" eaLnBrk="1" hangingPunct="1">
        <a:defRPr>
          <a:latin typeface="+mn-lt"/>
          <a:ea typeface="+mn-ea"/>
          <a:cs typeface="+mn-cs"/>
        </a:defRPr>
      </a:lvl1pPr>
      <a:lvl2pPr marL="455325" eaLnBrk="1" hangingPunct="1">
        <a:defRPr>
          <a:latin typeface="+mn-lt"/>
          <a:ea typeface="+mn-ea"/>
          <a:cs typeface="+mn-cs"/>
        </a:defRPr>
      </a:lvl2pPr>
      <a:lvl3pPr marL="910651" eaLnBrk="1" hangingPunct="1">
        <a:defRPr>
          <a:latin typeface="+mn-lt"/>
          <a:ea typeface="+mn-ea"/>
          <a:cs typeface="+mn-cs"/>
        </a:defRPr>
      </a:lvl3pPr>
      <a:lvl4pPr marL="1365976" eaLnBrk="1" hangingPunct="1">
        <a:defRPr>
          <a:latin typeface="+mn-lt"/>
          <a:ea typeface="+mn-ea"/>
          <a:cs typeface="+mn-cs"/>
        </a:defRPr>
      </a:lvl4pPr>
      <a:lvl5pPr marL="1821302" eaLnBrk="1" hangingPunct="1">
        <a:defRPr>
          <a:latin typeface="+mn-lt"/>
          <a:ea typeface="+mn-ea"/>
          <a:cs typeface="+mn-cs"/>
        </a:defRPr>
      </a:lvl5pPr>
      <a:lvl6pPr marL="2276627" eaLnBrk="1" hangingPunct="1">
        <a:defRPr>
          <a:latin typeface="+mn-lt"/>
          <a:ea typeface="+mn-ea"/>
          <a:cs typeface="+mn-cs"/>
        </a:defRPr>
      </a:lvl6pPr>
      <a:lvl7pPr marL="2731953" eaLnBrk="1" hangingPunct="1">
        <a:defRPr>
          <a:latin typeface="+mn-lt"/>
          <a:ea typeface="+mn-ea"/>
          <a:cs typeface="+mn-cs"/>
        </a:defRPr>
      </a:lvl7pPr>
      <a:lvl8pPr marL="3187278" eaLnBrk="1" hangingPunct="1">
        <a:defRPr>
          <a:latin typeface="+mn-lt"/>
          <a:ea typeface="+mn-ea"/>
          <a:cs typeface="+mn-cs"/>
        </a:defRPr>
      </a:lvl8pPr>
      <a:lvl9pPr marL="3642604"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xml"/><Relationship Id="rId1" Type="http://schemas.openxmlformats.org/officeDocument/2006/relationships/slideLayout" Target="../slideLayouts/slideLayout75.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3.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png"/><Relationship Id="rId7" Type="http://schemas.openxmlformats.org/officeDocument/2006/relationships/image" Target="../media/image79.jpeg"/><Relationship Id="rId2" Type="http://schemas.openxmlformats.org/officeDocument/2006/relationships/image" Target="../media/image74.jpeg"/><Relationship Id="rId1" Type="http://schemas.openxmlformats.org/officeDocument/2006/relationships/slideLayout" Target="../slideLayouts/slideLayout98.xml"/><Relationship Id="rId6" Type="http://schemas.openxmlformats.org/officeDocument/2006/relationships/image" Target="../media/image78.jpeg"/><Relationship Id="rId5" Type="http://schemas.openxmlformats.org/officeDocument/2006/relationships/image" Target="../media/image77.png"/><Relationship Id="rId4" Type="http://schemas.openxmlformats.org/officeDocument/2006/relationships/image" Target="../media/image76.png"/><Relationship Id="rId9" Type="http://schemas.openxmlformats.org/officeDocument/2006/relationships/image" Target="../media/image8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1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xml"/><Relationship Id="rId1" Type="http://schemas.openxmlformats.org/officeDocument/2006/relationships/slideLayout" Target="../slideLayouts/slideLayout9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7.xml"/></Relationships>
</file>

<file path=ppt/slides/_rels/slide1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0.xml"/><Relationship Id="rId1" Type="http://schemas.openxmlformats.org/officeDocument/2006/relationships/slideLayout" Target="../slideLayouts/slideLayout95.xml"/></Relationships>
</file>

<file path=ppt/slides/_rels/slide1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1.xml"/><Relationship Id="rId1" Type="http://schemas.openxmlformats.org/officeDocument/2006/relationships/slideLayout" Target="../slideLayouts/slideLayout92.xml"/></Relationships>
</file>

<file path=ppt/slides/_rels/slide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xml"/><Relationship Id="rId1" Type="http://schemas.openxmlformats.org/officeDocument/2006/relationships/slideLayout" Target="../slideLayouts/slideLayout7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0.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12.xml"/><Relationship Id="rId1" Type="http://schemas.openxmlformats.org/officeDocument/2006/relationships/slideLayout" Target="../slideLayouts/slideLayout96.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21.xml.rels><?xml version="1.0" encoding="UTF-8" standalone="yes"?>
<Relationships xmlns="http://schemas.openxmlformats.org/package/2006/relationships"><Relationship Id="rId8" Type="http://schemas.openxmlformats.org/officeDocument/2006/relationships/hyperlink" Target="https://www.cfdallocationround.uk/ar8-timeline" TargetMode="External"/><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9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2.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96.xml"/><Relationship Id="rId6" Type="http://schemas.openxmlformats.org/officeDocument/2006/relationships/diagramColors" Target="../diagrams/colors6.xml"/><Relationship Id="rId5" Type="http://schemas.openxmlformats.org/officeDocument/2006/relationships/diagramQuickStyle" Target="../diagrams/quickStyle6.xml"/><Relationship Id="rId10" Type="http://schemas.openxmlformats.org/officeDocument/2006/relationships/image" Target="../media/image92.png"/><Relationship Id="rId4" Type="http://schemas.openxmlformats.org/officeDocument/2006/relationships/diagramLayout" Target="../diagrams/layout6.xml"/><Relationship Id="rId9" Type="http://schemas.openxmlformats.org/officeDocument/2006/relationships/image" Target="../media/image91.svg"/></Relationships>
</file>

<file path=ppt/slides/_rels/slide23.xml.rels><?xml version="1.0" encoding="UTF-8" standalone="yes"?>
<Relationships xmlns="http://schemas.openxmlformats.org/package/2006/relationships"><Relationship Id="rId3" Type="http://schemas.openxmlformats.org/officeDocument/2006/relationships/image" Target="../media/image93.svg"/><Relationship Id="rId2" Type="http://schemas.openxmlformats.org/officeDocument/2006/relationships/notesSlide" Target="../notesSlides/notesSlide15.xml"/><Relationship Id="rId1" Type="http://schemas.openxmlformats.org/officeDocument/2006/relationships/slideLayout" Target="../slideLayouts/slideLayout96.xml"/><Relationship Id="rId4" Type="http://schemas.openxmlformats.org/officeDocument/2006/relationships/image" Target="../media/image92.png"/></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6.xml"/><Relationship Id="rId1" Type="http://schemas.openxmlformats.org/officeDocument/2006/relationships/slideLayout" Target="../slideLayouts/slideLayout9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6.xml"/></Relationships>
</file>

<file path=ppt/slides/_rels/slide26.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8.xml"/><Relationship Id="rId1" Type="http://schemas.openxmlformats.org/officeDocument/2006/relationships/slideLayout" Target="../slideLayouts/slideLayout96.xml"/><Relationship Id="rId6" Type="http://schemas.openxmlformats.org/officeDocument/2006/relationships/diagramColors" Target="../diagrams/colors8.xml"/><Relationship Id="rId11" Type="http://schemas.openxmlformats.org/officeDocument/2006/relationships/image" Target="../media/image96.svg"/><Relationship Id="rId5" Type="http://schemas.openxmlformats.org/officeDocument/2006/relationships/diagramQuickStyle" Target="../diagrams/quickStyle8.xml"/><Relationship Id="rId10" Type="http://schemas.openxmlformats.org/officeDocument/2006/relationships/image" Target="../media/image95.png"/><Relationship Id="rId4" Type="http://schemas.openxmlformats.org/officeDocument/2006/relationships/diagramLayout" Target="../diagrams/layout8.xml"/><Relationship Id="rId9" Type="http://schemas.openxmlformats.org/officeDocument/2006/relationships/image" Target="../media/image94.png"/></Relationships>
</file>

<file path=ppt/slides/_rels/slide27.xml.rels><?xml version="1.0" encoding="UTF-8" standalone="yes"?>
<Relationships xmlns="http://schemas.openxmlformats.org/package/2006/relationships"><Relationship Id="rId3" Type="http://schemas.openxmlformats.org/officeDocument/2006/relationships/image" Target="../media/image97.svg"/><Relationship Id="rId2" Type="http://schemas.openxmlformats.org/officeDocument/2006/relationships/notesSlide" Target="../notesSlides/notesSlide19.xml"/><Relationship Id="rId1" Type="http://schemas.openxmlformats.org/officeDocument/2006/relationships/slideLayout" Target="../slideLayouts/slideLayout96.xml"/><Relationship Id="rId6" Type="http://schemas.openxmlformats.org/officeDocument/2006/relationships/image" Target="../media/image100.svg"/><Relationship Id="rId5" Type="http://schemas.openxmlformats.org/officeDocument/2006/relationships/image" Target="../media/image99.svg"/><Relationship Id="rId4" Type="http://schemas.openxmlformats.org/officeDocument/2006/relationships/image" Target="../media/image98.svg"/></Relationships>
</file>

<file path=ppt/slides/_rels/slide2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0.xml"/><Relationship Id="rId1" Type="http://schemas.openxmlformats.org/officeDocument/2006/relationships/slideLayout" Target="../slideLayouts/slideLayout9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1.xml"/></Relationships>
</file>

<file path=ppt/slides/_rels/slide3.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jpeg"/><Relationship Id="rId1" Type="http://schemas.openxmlformats.org/officeDocument/2006/relationships/slideLayout" Target="../slideLayouts/slideLayout73.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6.png"/></Relationships>
</file>

<file path=ppt/slides/_rels/slide30.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hyperlink" Target="https://www.legislation.gov.uk/ukdsi/2026/9780348282504" TargetMode="External"/><Relationship Id="rId7" Type="http://schemas.openxmlformats.org/officeDocument/2006/relationships/image" Target="../media/image88.png"/><Relationship Id="rId2" Type="http://schemas.openxmlformats.org/officeDocument/2006/relationships/notesSlide" Target="../notesSlides/notesSlide22.xml"/><Relationship Id="rId1" Type="http://schemas.openxmlformats.org/officeDocument/2006/relationships/slideLayout" Target="../slideLayouts/slideLayout96.xml"/><Relationship Id="rId6" Type="http://schemas.openxmlformats.org/officeDocument/2006/relationships/image" Target="../media/image87.png"/><Relationship Id="rId5" Type="http://schemas.openxmlformats.org/officeDocument/2006/relationships/hyperlink" Target="https://www.neso.energy/what-we-do/energy-markets/electricity-market-reform-emr-delivery-body/contracts-difference-cfd" TargetMode="External"/><Relationship Id="rId4" Type="http://schemas.openxmlformats.org/officeDocument/2006/relationships/hyperlink" Target="https://www.gov.uk/government/publications/contracts-for-difference-cfd-allocation-round-8-allocation-framework"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3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9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3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96.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96.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xml"/><Relationship Id="rId1" Type="http://schemas.openxmlformats.org/officeDocument/2006/relationships/slideLayout" Target="../slideLayouts/slideLayout7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4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6.xml"/><Relationship Id="rId1" Type="http://schemas.openxmlformats.org/officeDocument/2006/relationships/slideLayout" Target="../slideLayouts/slideLayout96.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41.xml.rels><?xml version="1.0" encoding="UTF-8" standalone="yes"?>
<Relationships xmlns="http://schemas.openxmlformats.org/package/2006/relationships"><Relationship Id="rId8" Type="http://schemas.openxmlformats.org/officeDocument/2006/relationships/diagramData" Target="../diagrams/data11.xml"/><Relationship Id="rId3" Type="http://schemas.openxmlformats.org/officeDocument/2006/relationships/diagramData" Target="../diagrams/data10.xml"/><Relationship Id="rId7" Type="http://schemas.microsoft.com/office/2007/relationships/diagramDrawing" Target="../diagrams/drawing10.xml"/><Relationship Id="rId12" Type="http://schemas.microsoft.com/office/2007/relationships/diagramDrawing" Target="../diagrams/drawing11.xml"/><Relationship Id="rId2" Type="http://schemas.openxmlformats.org/officeDocument/2006/relationships/notesSlide" Target="../notesSlides/notesSlide27.xml"/><Relationship Id="rId1" Type="http://schemas.openxmlformats.org/officeDocument/2006/relationships/slideLayout" Target="../slideLayouts/slideLayout96.xml"/><Relationship Id="rId6" Type="http://schemas.openxmlformats.org/officeDocument/2006/relationships/diagramColors" Target="../diagrams/colors10.xml"/><Relationship Id="rId11" Type="http://schemas.openxmlformats.org/officeDocument/2006/relationships/diagramColors" Target="../diagrams/colors11.xml"/><Relationship Id="rId5" Type="http://schemas.openxmlformats.org/officeDocument/2006/relationships/diagramQuickStyle" Target="../diagrams/quickStyle10.xml"/><Relationship Id="rId10" Type="http://schemas.openxmlformats.org/officeDocument/2006/relationships/diagramQuickStyle" Target="../diagrams/quickStyle11.xml"/><Relationship Id="rId4" Type="http://schemas.openxmlformats.org/officeDocument/2006/relationships/diagramLayout" Target="../diagrams/layout10.xml"/><Relationship Id="rId9" Type="http://schemas.openxmlformats.org/officeDocument/2006/relationships/diagramLayout" Target="../diagrams/layout11.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96.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4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96.xml"/></Relationships>
</file>

<file path=ppt/slides/_rels/slide4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96.xml"/></Relationships>
</file>

<file path=ppt/slides/_rels/slide4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96.xml"/></Relationships>
</file>

<file path=ppt/slides/_rels/slide4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9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4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96.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96.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5.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67.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66.png"/><Relationship Id="rId2" Type="http://schemas.openxmlformats.org/officeDocument/2006/relationships/notesSlide" Target="../notesSlides/notesSlide4.xml"/><Relationship Id="rId1" Type="http://schemas.openxmlformats.org/officeDocument/2006/relationships/slideLayout" Target="../slideLayouts/slideLayout62.xml"/><Relationship Id="rId6" Type="http://schemas.openxmlformats.org/officeDocument/2006/relationships/diagramColors" Target="../diagrams/colors1.xml"/><Relationship Id="rId11" Type="http://schemas.openxmlformats.org/officeDocument/2006/relationships/image" Target="../media/image71.png"/><Relationship Id="rId5" Type="http://schemas.openxmlformats.org/officeDocument/2006/relationships/diagramQuickStyle" Target="../diagrams/quickStyle1.xml"/><Relationship Id="rId10" Type="http://schemas.openxmlformats.org/officeDocument/2006/relationships/image" Target="../media/image65.png"/><Relationship Id="rId4" Type="http://schemas.openxmlformats.org/officeDocument/2006/relationships/diagramLayout" Target="../diagrams/layout1.xml"/><Relationship Id="rId9" Type="http://schemas.openxmlformats.org/officeDocument/2006/relationships/image" Target="../media/image64.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51.xml.rels><?xml version="1.0" encoding="UTF-8" standalone="yes"?>
<Relationships xmlns="http://schemas.openxmlformats.org/package/2006/relationships"><Relationship Id="rId3" Type="http://schemas.openxmlformats.org/officeDocument/2006/relationships/hyperlink" Target="https://www.emrdeliverybody.com/_layouts/15/login/page.aspx?ReturnUrl=%2f_layouts%2f15%2fAuthenticate.aspx%3fSource%3d%252FSitePages%252FNEWEMRDBPortal%252Easpx&amp;Source=%2FSitePages%2FNEWEMRDBPortal.aspx" TargetMode="External"/><Relationship Id="rId2" Type="http://schemas.openxmlformats.org/officeDocument/2006/relationships/notesSlide" Target="../notesSlides/notesSlide28.xml"/><Relationship Id="rId1" Type="http://schemas.openxmlformats.org/officeDocument/2006/relationships/slideLayout" Target="../slideLayouts/slideLayout91.xml"/><Relationship Id="rId6" Type="http://schemas.openxmlformats.org/officeDocument/2006/relationships/image" Target="../media/image114.png"/><Relationship Id="rId5" Type="http://schemas.openxmlformats.org/officeDocument/2006/relationships/hyperlink" Target="https://www.cfdallocationround.uk/" TargetMode="External"/><Relationship Id="rId4" Type="http://schemas.openxmlformats.org/officeDocument/2006/relationships/hyperlink" Target="https://www.neso.energy/what-we-do/energy-markets/electricity-market-reform-emr-delivery-body/contracts-difference-cfd"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15.jpeg"/><Relationship Id="rId1" Type="http://schemas.openxmlformats.org/officeDocument/2006/relationships/slideLayout" Target="../slideLayouts/slideLayout72.xml"/><Relationship Id="rId5" Type="http://schemas.openxmlformats.org/officeDocument/2006/relationships/image" Target="../media/image67.png"/><Relationship Id="rId4" Type="http://schemas.openxmlformats.org/officeDocument/2006/relationships/image" Target="../media/image6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54.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0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16.xml"/></Relationships>
</file>

<file path=ppt/slides/_rels/slide56.xml.rels><?xml version="1.0" encoding="UTF-8" standalone="yes"?>
<Relationships xmlns="http://schemas.openxmlformats.org/package/2006/relationships"><Relationship Id="rId8" Type="http://schemas.openxmlformats.org/officeDocument/2006/relationships/image" Target="../media/image121.svg"/><Relationship Id="rId13" Type="http://schemas.openxmlformats.org/officeDocument/2006/relationships/image" Target="../media/image126.svg"/><Relationship Id="rId18" Type="http://schemas.openxmlformats.org/officeDocument/2006/relationships/image" Target="../media/image131.svg"/><Relationship Id="rId3" Type="http://schemas.openxmlformats.org/officeDocument/2006/relationships/image" Target="../media/image49.png"/><Relationship Id="rId21" Type="http://schemas.openxmlformats.org/officeDocument/2006/relationships/image" Target="../media/image134.svg"/><Relationship Id="rId7" Type="http://schemas.openxmlformats.org/officeDocument/2006/relationships/image" Target="../media/image120.svg"/><Relationship Id="rId12" Type="http://schemas.openxmlformats.org/officeDocument/2006/relationships/image" Target="../media/image125.svg"/><Relationship Id="rId17" Type="http://schemas.openxmlformats.org/officeDocument/2006/relationships/image" Target="../media/image130.svg"/><Relationship Id="rId2" Type="http://schemas.openxmlformats.org/officeDocument/2006/relationships/notesSlide" Target="../notesSlides/notesSlide30.xml"/><Relationship Id="rId16" Type="http://schemas.openxmlformats.org/officeDocument/2006/relationships/image" Target="../media/image129.svg"/><Relationship Id="rId20" Type="http://schemas.openxmlformats.org/officeDocument/2006/relationships/image" Target="../media/image133.png"/><Relationship Id="rId1" Type="http://schemas.openxmlformats.org/officeDocument/2006/relationships/slideLayout" Target="../slideLayouts/slideLayout153.xml"/><Relationship Id="rId6" Type="http://schemas.openxmlformats.org/officeDocument/2006/relationships/image" Target="../media/image119.svg"/><Relationship Id="rId11" Type="http://schemas.openxmlformats.org/officeDocument/2006/relationships/image" Target="../media/image124.svg"/><Relationship Id="rId5" Type="http://schemas.openxmlformats.org/officeDocument/2006/relationships/image" Target="../media/image118.svg"/><Relationship Id="rId15" Type="http://schemas.openxmlformats.org/officeDocument/2006/relationships/image" Target="../media/image128.svg"/><Relationship Id="rId10" Type="http://schemas.openxmlformats.org/officeDocument/2006/relationships/image" Target="../media/image123.svg"/><Relationship Id="rId19" Type="http://schemas.openxmlformats.org/officeDocument/2006/relationships/image" Target="../media/image132.svg"/><Relationship Id="rId4" Type="http://schemas.openxmlformats.org/officeDocument/2006/relationships/image" Target="../media/image117.svg"/><Relationship Id="rId9" Type="http://schemas.openxmlformats.org/officeDocument/2006/relationships/image" Target="../media/image122.svg"/><Relationship Id="rId14" Type="http://schemas.openxmlformats.org/officeDocument/2006/relationships/image" Target="../media/image127.svg"/></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138.svg"/><Relationship Id="rId2" Type="http://schemas.openxmlformats.org/officeDocument/2006/relationships/notesSlide" Target="../notesSlides/notesSlide31.xml"/><Relationship Id="rId1" Type="http://schemas.openxmlformats.org/officeDocument/2006/relationships/slideLayout" Target="../slideLayouts/slideLayout153.xml"/><Relationship Id="rId6" Type="http://schemas.openxmlformats.org/officeDocument/2006/relationships/image" Target="../media/image137.svg"/><Relationship Id="rId5" Type="http://schemas.openxmlformats.org/officeDocument/2006/relationships/image" Target="../media/image136.svg"/><Relationship Id="rId4" Type="http://schemas.openxmlformats.org/officeDocument/2006/relationships/image" Target="../media/image135.svg"/></Relationships>
</file>

<file path=ppt/slides/_rels/slide58.xml.rels><?xml version="1.0" encoding="UTF-8" standalone="yes"?>
<Relationships xmlns="http://schemas.openxmlformats.org/package/2006/relationships"><Relationship Id="rId8" Type="http://schemas.openxmlformats.org/officeDocument/2006/relationships/image" Target="../media/image143.svg"/><Relationship Id="rId3" Type="http://schemas.openxmlformats.org/officeDocument/2006/relationships/image" Target="../media/image139.svg"/><Relationship Id="rId7" Type="http://schemas.openxmlformats.org/officeDocument/2006/relationships/image" Target="../media/image142.svg"/><Relationship Id="rId2" Type="http://schemas.openxmlformats.org/officeDocument/2006/relationships/notesSlide" Target="../notesSlides/notesSlide32.xml"/><Relationship Id="rId1" Type="http://schemas.openxmlformats.org/officeDocument/2006/relationships/slideLayout" Target="../slideLayouts/slideLayout184.xml"/><Relationship Id="rId6" Type="http://schemas.openxmlformats.org/officeDocument/2006/relationships/image" Target="../media/image141.svg"/><Relationship Id="rId5" Type="http://schemas.openxmlformats.org/officeDocument/2006/relationships/image" Target="../media/image140.svg"/><Relationship Id="rId4" Type="http://schemas.openxmlformats.org/officeDocument/2006/relationships/image" Target="../media/image131.sv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16.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72.jpeg"/><Relationship Id="rId7" Type="http://schemas.openxmlformats.org/officeDocument/2006/relationships/diagramQuickStyle" Target="../diagrams/quickStyle2.xml"/><Relationship Id="rId2" Type="http://schemas.openxmlformats.org/officeDocument/2006/relationships/notesSlide" Target="../notesSlides/notesSlide5.xml"/><Relationship Id="rId1" Type="http://schemas.openxmlformats.org/officeDocument/2006/relationships/slideLayout" Target="../slideLayouts/slideLayout62.xml"/><Relationship Id="rId6" Type="http://schemas.openxmlformats.org/officeDocument/2006/relationships/diagramLayout" Target="../diagrams/layout2.xml"/><Relationship Id="rId11" Type="http://schemas.openxmlformats.org/officeDocument/2006/relationships/image" Target="../media/image67.png"/><Relationship Id="rId5" Type="http://schemas.openxmlformats.org/officeDocument/2006/relationships/diagramData" Target="../diagrams/data2.xml"/><Relationship Id="rId10" Type="http://schemas.openxmlformats.org/officeDocument/2006/relationships/image" Target="../media/image66.png"/><Relationship Id="rId4" Type="http://schemas.openxmlformats.org/officeDocument/2006/relationships/image" Target="../media/image73.png"/><Relationship Id="rId9" Type="http://schemas.microsoft.com/office/2007/relationships/diagramDrawing" Target="../diagrams/drawing2.xml"/></Relationships>
</file>

<file path=ppt/slides/_rels/slide60.xml.rels><?xml version="1.0" encoding="UTF-8" standalone="yes"?>
<Relationships xmlns="http://schemas.openxmlformats.org/package/2006/relationships"><Relationship Id="rId3" Type="http://schemas.openxmlformats.org/officeDocument/2006/relationships/hyperlink" Target="https://www.cfdallocationround.uk/publications/minor-necessary-modifications-process-presentation-ar6" TargetMode="External"/><Relationship Id="rId2" Type="http://schemas.openxmlformats.org/officeDocument/2006/relationships/notesSlide" Target="../notesSlides/notesSlide34.xml"/><Relationship Id="rId1" Type="http://schemas.openxmlformats.org/officeDocument/2006/relationships/slideLayout" Target="../slideLayouts/slideLayout204.xml"/><Relationship Id="rId5" Type="http://schemas.openxmlformats.org/officeDocument/2006/relationships/hyperlink" Target="mailto:cfdmandn@lowcarboncontracts.uk" TargetMode="External"/><Relationship Id="rId4" Type="http://schemas.openxmlformats.org/officeDocument/2006/relationships/hyperlink" Target="https://www.lowcarboncontracts.uk/resources/guidance-and-publications/minor-and-necessary-modifications-ar8/"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35.xml"/><Relationship Id="rId1" Type="http://schemas.openxmlformats.org/officeDocument/2006/relationships/slideLayout" Target="../slideLayouts/slideLayout209.xml"/><Relationship Id="rId4" Type="http://schemas.openxmlformats.org/officeDocument/2006/relationships/image" Target="../media/image145.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09.xml"/></Relationships>
</file>

<file path=ppt/slides/_rels/slide63.xml.rels><?xml version="1.0" encoding="UTF-8" standalone="yes"?>
<Relationships xmlns="http://schemas.openxmlformats.org/package/2006/relationships"><Relationship Id="rId3" Type="http://schemas.openxmlformats.org/officeDocument/2006/relationships/hyperlink" Target="https://www.cfdallocationround.uk/publications/lccc-guidance-to-industry" TargetMode="External"/><Relationship Id="rId2" Type="http://schemas.openxmlformats.org/officeDocument/2006/relationships/notesSlide" Target="../notesSlides/notesSlide37.xml"/><Relationship Id="rId1" Type="http://schemas.openxmlformats.org/officeDocument/2006/relationships/slideLayout" Target="../slideLayouts/slideLayout204.xml"/><Relationship Id="rId4" Type="http://schemas.openxmlformats.org/officeDocument/2006/relationships/hyperlink" Target="mailto:info@lowcarboncontracts.uk"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15.xml"/></Relationships>
</file>

<file path=ppt/slides/_rels/slide65.xml.rels><?xml version="1.0" encoding="UTF-8" standalone="yes"?>
<Relationships xmlns="http://schemas.openxmlformats.org/package/2006/relationships"><Relationship Id="rId3" Type="http://schemas.openxmlformats.org/officeDocument/2006/relationships/image" Target="../media/image146.svg"/><Relationship Id="rId2" Type="http://schemas.openxmlformats.org/officeDocument/2006/relationships/notesSlide" Target="../notesSlides/notesSlide38.xml"/><Relationship Id="rId1" Type="http://schemas.openxmlformats.org/officeDocument/2006/relationships/slideLayout" Target="../slideLayouts/slideLayout225.xml"/></Relationships>
</file>

<file path=ppt/slides/_rels/slide6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39.xml"/><Relationship Id="rId1" Type="http://schemas.openxmlformats.org/officeDocument/2006/relationships/slideLayout" Target="../slideLayouts/slideLayout204.xml"/></Relationships>
</file>

<file path=ppt/slides/_rels/slide67.xml.rels><?xml version="1.0" encoding="UTF-8" standalone="yes"?>
<Relationships xmlns="http://schemas.openxmlformats.org/package/2006/relationships"><Relationship Id="rId3" Type="http://schemas.openxmlformats.org/officeDocument/2006/relationships/image" Target="../media/image146.svg"/><Relationship Id="rId2" Type="http://schemas.openxmlformats.org/officeDocument/2006/relationships/notesSlide" Target="../notesSlides/notesSlide40.xml"/><Relationship Id="rId1" Type="http://schemas.openxmlformats.org/officeDocument/2006/relationships/slideLayout" Target="../slideLayouts/slideLayout204.xml"/></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41.xml"/><Relationship Id="rId1" Type="http://schemas.openxmlformats.org/officeDocument/2006/relationships/slideLayout" Target="../slideLayouts/slideLayout204.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04.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72.jpeg"/><Relationship Id="rId7" Type="http://schemas.openxmlformats.org/officeDocument/2006/relationships/diagramQuickStyle" Target="../diagrams/quickStyle3.xml"/><Relationship Id="rId2" Type="http://schemas.openxmlformats.org/officeDocument/2006/relationships/notesSlide" Target="../notesSlides/notesSlide6.xml"/><Relationship Id="rId1" Type="http://schemas.openxmlformats.org/officeDocument/2006/relationships/slideLayout" Target="../slideLayouts/slideLayout62.xml"/><Relationship Id="rId6" Type="http://schemas.openxmlformats.org/officeDocument/2006/relationships/diagramLayout" Target="../diagrams/layout3.xml"/><Relationship Id="rId11" Type="http://schemas.openxmlformats.org/officeDocument/2006/relationships/image" Target="../media/image67.png"/><Relationship Id="rId5" Type="http://schemas.openxmlformats.org/officeDocument/2006/relationships/diagramData" Target="../diagrams/data3.xml"/><Relationship Id="rId10" Type="http://schemas.openxmlformats.org/officeDocument/2006/relationships/image" Target="../media/image66.png"/><Relationship Id="rId4" Type="http://schemas.openxmlformats.org/officeDocument/2006/relationships/image" Target="../media/image73.png"/><Relationship Id="rId9" Type="http://schemas.microsoft.com/office/2007/relationships/diagramDrawing" Target="../diagrams/drawing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0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0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54.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45.xml"/><Relationship Id="rId7" Type="http://schemas.openxmlformats.org/officeDocument/2006/relationships/image" Target="../media/image67.png"/><Relationship Id="rId2" Type="http://schemas.openxmlformats.org/officeDocument/2006/relationships/slideLayout" Target="../slideLayouts/slideLayout78.xml"/><Relationship Id="rId1" Type="http://schemas.openxmlformats.org/officeDocument/2006/relationships/tags" Target="../tags/tag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jpe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46.xml"/><Relationship Id="rId7" Type="http://schemas.openxmlformats.org/officeDocument/2006/relationships/image" Target="../media/image67.png"/><Relationship Id="rId2" Type="http://schemas.openxmlformats.org/officeDocument/2006/relationships/slideLayout" Target="../slideLayouts/slideLayout79.xml"/><Relationship Id="rId1" Type="http://schemas.openxmlformats.org/officeDocument/2006/relationships/tags" Target="../tags/tag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jpeg"/></Relationships>
</file>

<file path=ppt/slides/_rels/slide75.xml.rels><?xml version="1.0" encoding="UTF-8" standalone="yes"?>
<Relationships xmlns="http://schemas.openxmlformats.org/package/2006/relationships"><Relationship Id="rId8" Type="http://schemas.openxmlformats.org/officeDocument/2006/relationships/image" Target="../media/image150.svg"/><Relationship Id="rId13" Type="http://schemas.openxmlformats.org/officeDocument/2006/relationships/image" Target="../media/image67.png"/><Relationship Id="rId3" Type="http://schemas.openxmlformats.org/officeDocument/2006/relationships/notesSlide" Target="../notesSlides/notesSlide47.xml"/><Relationship Id="rId7" Type="http://schemas.openxmlformats.org/officeDocument/2006/relationships/hyperlink" Target="mailto:EMR_DR@ofgem.gov.uk" TargetMode="External"/><Relationship Id="rId12" Type="http://schemas.openxmlformats.org/officeDocument/2006/relationships/image" Target="../media/image66.png"/><Relationship Id="rId2" Type="http://schemas.openxmlformats.org/officeDocument/2006/relationships/slideLayout" Target="../slideLayouts/slideLayout79.xml"/><Relationship Id="rId1" Type="http://schemas.openxmlformats.org/officeDocument/2006/relationships/tags" Target="../tags/tag3.xml"/><Relationship Id="rId6" Type="http://schemas.openxmlformats.org/officeDocument/2006/relationships/hyperlink" Target="https://www.ofgem.gov.uk/publications/electricity-market-reform-dispute-resolution-guidance-2" TargetMode="External"/><Relationship Id="rId11" Type="http://schemas.openxmlformats.org/officeDocument/2006/relationships/image" Target="../media/image65.png"/><Relationship Id="rId5" Type="http://schemas.openxmlformats.org/officeDocument/2006/relationships/image" Target="../media/image149.svg"/><Relationship Id="rId10" Type="http://schemas.openxmlformats.org/officeDocument/2006/relationships/image" Target="../media/image64.jpeg"/><Relationship Id="rId4" Type="http://schemas.openxmlformats.org/officeDocument/2006/relationships/image" Target="../media/image148.svg"/><Relationship Id="rId9" Type="http://schemas.openxmlformats.org/officeDocument/2006/relationships/image" Target="../media/image151.sv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48.xml"/><Relationship Id="rId7" Type="http://schemas.openxmlformats.org/officeDocument/2006/relationships/image" Target="../media/image67.png"/><Relationship Id="rId2" Type="http://schemas.openxmlformats.org/officeDocument/2006/relationships/slideLayout" Target="../slideLayouts/slideLayout79.xml"/><Relationship Id="rId1" Type="http://schemas.openxmlformats.org/officeDocument/2006/relationships/tags" Target="../tags/tag4.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jpeg"/></Relationships>
</file>

<file path=ppt/slides/_rels/slide7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notesSlide" Target="../notesSlides/notesSlide49.xml"/><Relationship Id="rId7" Type="http://schemas.openxmlformats.org/officeDocument/2006/relationships/image" Target="../media/image65.png"/><Relationship Id="rId2" Type="http://schemas.openxmlformats.org/officeDocument/2006/relationships/slideLayout" Target="../slideLayouts/slideLayout79.xml"/><Relationship Id="rId1" Type="http://schemas.openxmlformats.org/officeDocument/2006/relationships/tags" Target="../tags/tag5.xml"/><Relationship Id="rId6" Type="http://schemas.openxmlformats.org/officeDocument/2006/relationships/image" Target="../media/image64.jpeg"/><Relationship Id="rId5" Type="http://schemas.openxmlformats.org/officeDocument/2006/relationships/image" Target="../media/image152.svg"/><Relationship Id="rId4" Type="http://schemas.openxmlformats.org/officeDocument/2006/relationships/image" Target="../media/image149.svg"/><Relationship Id="rId9" Type="http://schemas.openxmlformats.org/officeDocument/2006/relationships/image" Target="../media/image67.png"/></Relationships>
</file>

<file path=ppt/slides/_rels/slide78.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notesSlide" Target="../notesSlides/notesSlide50.xml"/><Relationship Id="rId7" Type="http://schemas.openxmlformats.org/officeDocument/2006/relationships/image" Target="../media/image156.svg"/><Relationship Id="rId2" Type="http://schemas.openxmlformats.org/officeDocument/2006/relationships/slideLayout" Target="../slideLayouts/slideLayout79.xml"/><Relationship Id="rId1" Type="http://schemas.openxmlformats.org/officeDocument/2006/relationships/tags" Target="../tags/tag6.xml"/><Relationship Id="rId6" Type="http://schemas.openxmlformats.org/officeDocument/2006/relationships/image" Target="../media/image155.svg"/><Relationship Id="rId11" Type="http://schemas.openxmlformats.org/officeDocument/2006/relationships/image" Target="../media/image67.png"/><Relationship Id="rId5" Type="http://schemas.openxmlformats.org/officeDocument/2006/relationships/image" Target="../media/image154.svg"/><Relationship Id="rId10" Type="http://schemas.openxmlformats.org/officeDocument/2006/relationships/image" Target="../media/image66.png"/><Relationship Id="rId4" Type="http://schemas.openxmlformats.org/officeDocument/2006/relationships/image" Target="../media/image153.svg"/><Relationship Id="rId9" Type="http://schemas.openxmlformats.org/officeDocument/2006/relationships/image" Target="../media/image65.png"/></Relationships>
</file>

<file path=ppt/slides/_rels/slide7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notesSlide" Target="../notesSlides/notesSlide51.xml"/><Relationship Id="rId7" Type="http://schemas.openxmlformats.org/officeDocument/2006/relationships/image" Target="../media/image65.png"/><Relationship Id="rId2" Type="http://schemas.openxmlformats.org/officeDocument/2006/relationships/slideLayout" Target="../slideLayouts/slideLayout79.xml"/><Relationship Id="rId1" Type="http://schemas.openxmlformats.org/officeDocument/2006/relationships/tags" Target="../tags/tag7.xml"/><Relationship Id="rId6" Type="http://schemas.openxmlformats.org/officeDocument/2006/relationships/image" Target="../media/image64.jpeg"/><Relationship Id="rId5" Type="http://schemas.openxmlformats.org/officeDocument/2006/relationships/image" Target="../media/image158.svg"/><Relationship Id="rId4" Type="http://schemas.openxmlformats.org/officeDocument/2006/relationships/image" Target="../media/image157.svg"/><Relationship Id="rId9" Type="http://schemas.openxmlformats.org/officeDocument/2006/relationships/image" Target="../media/image67.png"/></Relationships>
</file>

<file path=ppt/slides/_rels/slide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diagramLayout" Target="../diagrams/layout4.xml"/><Relationship Id="rId7" Type="http://schemas.openxmlformats.org/officeDocument/2006/relationships/image" Target="../media/image72.jpeg"/><Relationship Id="rId2" Type="http://schemas.openxmlformats.org/officeDocument/2006/relationships/diagramData" Target="../diagrams/data4.xml"/><Relationship Id="rId1" Type="http://schemas.openxmlformats.org/officeDocument/2006/relationships/slideLayout" Target="../slideLayouts/slideLayout62.xml"/><Relationship Id="rId6" Type="http://schemas.microsoft.com/office/2007/relationships/diagramDrawing" Target="../diagrams/drawing4.xml"/><Relationship Id="rId5" Type="http://schemas.openxmlformats.org/officeDocument/2006/relationships/diagramColors" Target="../diagrams/colors4.xml"/><Relationship Id="rId10" Type="http://schemas.openxmlformats.org/officeDocument/2006/relationships/image" Target="../media/image67.png"/><Relationship Id="rId4" Type="http://schemas.openxmlformats.org/officeDocument/2006/relationships/diagramQuickStyle" Target="../diagrams/quickStyle4.xml"/><Relationship Id="rId9" Type="http://schemas.openxmlformats.org/officeDocument/2006/relationships/image" Target="../media/image66.png"/></Relationships>
</file>

<file path=ppt/slides/_rels/slide8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15.jpeg"/><Relationship Id="rId1" Type="http://schemas.openxmlformats.org/officeDocument/2006/relationships/slideLayout" Target="../slideLayouts/slideLayout72.xml"/><Relationship Id="rId5" Type="http://schemas.openxmlformats.org/officeDocument/2006/relationships/image" Target="../media/image67.png"/><Relationship Id="rId4" Type="http://schemas.openxmlformats.org/officeDocument/2006/relationships/image" Target="../media/image66.png"/></Relationships>
</file>

<file path=ppt/slides/_rels/slide8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15.jpeg"/><Relationship Id="rId1" Type="http://schemas.openxmlformats.org/officeDocument/2006/relationships/slideLayout" Target="../slideLayouts/slideLayout73.xml"/><Relationship Id="rId6" Type="http://schemas.openxmlformats.org/officeDocument/2006/relationships/image" Target="../media/image69.png"/><Relationship Id="rId5" Type="http://schemas.openxmlformats.org/officeDocument/2006/relationships/image" Target="../media/image67.png"/><Relationship Id="rId4" Type="http://schemas.openxmlformats.org/officeDocument/2006/relationships/image" Target="../media/image66.png"/></Relationships>
</file>

<file path=ppt/slides/_rels/slide82.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52.xml"/><Relationship Id="rId1" Type="http://schemas.openxmlformats.org/officeDocument/2006/relationships/slideLayout" Target="../slideLayouts/slideLayout7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161.png"/></Relationships>
</file>

<file path=ppt/slides/_rels/slide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62.xml"/><Relationship Id="rId5" Type="http://schemas.openxmlformats.org/officeDocument/2006/relationships/image" Target="../media/image67.png"/><Relationship Id="rId4"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5EB6FB33-853F-C859-1D67-674CBF4F17D2}"/>
              </a:ext>
            </a:extLst>
          </p:cNvPr>
          <p:cNvGrpSpPr/>
          <p:nvPr/>
        </p:nvGrpSpPr>
        <p:grpSpPr>
          <a:xfrm>
            <a:off x="5077961" y="61276"/>
            <a:ext cx="6920945" cy="956643"/>
            <a:chOff x="5077961" y="61276"/>
            <a:chExt cx="6920945" cy="956643"/>
          </a:xfrm>
        </p:grpSpPr>
        <p:grpSp>
          <p:nvGrpSpPr>
            <p:cNvPr id="16" name="Group 15">
              <a:extLst>
                <a:ext uri="{FF2B5EF4-FFF2-40B4-BE49-F238E27FC236}">
                  <a16:creationId xmlns:a16="http://schemas.microsoft.com/office/drawing/2014/main" id="{BC76F258-7387-7116-03C3-61A6F2932FD5}"/>
                </a:ext>
              </a:extLst>
            </p:cNvPr>
            <p:cNvGrpSpPr/>
            <p:nvPr/>
          </p:nvGrpSpPr>
          <p:grpSpPr>
            <a:xfrm>
              <a:off x="5077961" y="61276"/>
              <a:ext cx="6920945" cy="956643"/>
              <a:chOff x="5077961" y="61276"/>
              <a:chExt cx="6920945" cy="956643"/>
            </a:xfrm>
          </p:grpSpPr>
          <p:pic>
            <p:nvPicPr>
              <p:cNvPr id="19" name="Picture 2" descr="Welcome to Ofgem - the energy regulator for Great Britain ...">
                <a:extLst>
                  <a:ext uri="{FF2B5EF4-FFF2-40B4-BE49-F238E27FC236}">
                    <a16:creationId xmlns:a16="http://schemas.microsoft.com/office/drawing/2014/main" id="{4E44AADD-CDDB-7695-E84C-757EC95170B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7961" y="61276"/>
                <a:ext cx="1482012" cy="83343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a:extLst>
                  <a:ext uri="{FF2B5EF4-FFF2-40B4-BE49-F238E27FC236}">
                    <a16:creationId xmlns:a16="http://schemas.microsoft.com/office/drawing/2014/main" id="{655F80BA-9B2C-8A38-67F3-70B435F38A0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74774" y="118186"/>
                <a:ext cx="1524132" cy="899733"/>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16" descr="A close up of a logo  AI-generated content may be incorrect.">
              <a:extLst>
                <a:ext uri="{FF2B5EF4-FFF2-40B4-BE49-F238E27FC236}">
                  <a16:creationId xmlns:a16="http://schemas.microsoft.com/office/drawing/2014/main" id="{2E16EEAB-AC0B-4A3B-F570-B89E3C9977B7}"/>
                </a:ext>
              </a:extLst>
            </p:cNvPr>
            <p:cNvPicPr>
              <a:picLocks noChangeAspect="1"/>
            </p:cNvPicPr>
            <p:nvPr/>
          </p:nvPicPr>
          <p:blipFill>
            <a:blip r:embed="rId5"/>
            <a:stretch>
              <a:fillRect/>
            </a:stretch>
          </p:blipFill>
          <p:spPr>
            <a:xfrm>
              <a:off x="8824881" y="117187"/>
              <a:ext cx="1595733" cy="717200"/>
            </a:xfrm>
            <a:prstGeom prst="rect">
              <a:avLst/>
            </a:prstGeom>
          </p:spPr>
        </p:pic>
        <p:pic>
          <p:nvPicPr>
            <p:cNvPr id="18" name="Picture 17" descr="A black and green logo  AI-generated content may be incorrect.">
              <a:extLst>
                <a:ext uri="{FF2B5EF4-FFF2-40B4-BE49-F238E27FC236}">
                  <a16:creationId xmlns:a16="http://schemas.microsoft.com/office/drawing/2014/main" id="{7BD0DB20-33C5-76EC-0CBC-89B81EF4744F}"/>
                </a:ext>
              </a:extLst>
            </p:cNvPr>
            <p:cNvPicPr>
              <a:picLocks noChangeAspect="1"/>
            </p:cNvPicPr>
            <p:nvPr/>
          </p:nvPicPr>
          <p:blipFill>
            <a:blip r:embed="rId6"/>
            <a:stretch>
              <a:fillRect/>
            </a:stretch>
          </p:blipFill>
          <p:spPr>
            <a:xfrm>
              <a:off x="6512943" y="111689"/>
              <a:ext cx="2156605" cy="811793"/>
            </a:xfrm>
            <a:prstGeom prst="rect">
              <a:avLst/>
            </a:prstGeom>
          </p:spPr>
        </p:pic>
      </p:grpSp>
      <p:sp>
        <p:nvSpPr>
          <p:cNvPr id="26" name="TextBox 25">
            <a:extLst>
              <a:ext uri="{FF2B5EF4-FFF2-40B4-BE49-F238E27FC236}">
                <a16:creationId xmlns:a16="http://schemas.microsoft.com/office/drawing/2014/main" id="{C4E83DE1-2679-A66B-212A-4923EA24A53C}"/>
              </a:ext>
            </a:extLst>
          </p:cNvPr>
          <p:cNvSpPr txBox="1"/>
          <p:nvPr/>
        </p:nvSpPr>
        <p:spPr>
          <a:xfrm>
            <a:off x="2359607" y="2059394"/>
            <a:ext cx="8061007" cy="2739211"/>
          </a:xfrm>
          <a:prstGeom prst="rect">
            <a:avLst/>
          </a:prstGeom>
          <a:noFill/>
        </p:spPr>
        <p:txBody>
          <a:bodyPr wrap="square">
            <a:spAutoFit/>
          </a:bodyPr>
          <a:lstStyle/>
          <a:p>
            <a:r>
              <a:rPr kumimoji="0" lang="en-GB" sz="4000" b="0" i="1" u="none" strike="noStrike" kern="1200" cap="none" spc="0" normalizeH="0" baseline="0" noProof="0">
                <a:ln>
                  <a:noFill/>
                </a:ln>
                <a:solidFill>
                  <a:srgbClr val="44546A">
                    <a:lumMod val="75000"/>
                  </a:srgbClr>
                </a:solidFill>
                <a:effectLst/>
                <a:uLnTx/>
                <a:uFillTx/>
                <a:latin typeface="Arial" panose="020B0604020202020204" pitchFamily="34" charset="0"/>
                <a:ea typeface="+mj-ea"/>
                <a:cs typeface="Arial" panose="020B0604020202020204" pitchFamily="34" charset="0"/>
              </a:rPr>
              <a:t>Welcome to </a:t>
            </a:r>
            <a:br>
              <a:rPr kumimoji="0" lang="en-GB" sz="4000" b="1" i="0" u="none" strike="noStrike" kern="1200" cap="none" spc="0" normalizeH="0" baseline="0" noProof="0">
                <a:ln>
                  <a:noFill/>
                </a:ln>
                <a:solidFill>
                  <a:srgbClr val="44546A">
                    <a:lumMod val="75000"/>
                  </a:srgbClr>
                </a:solidFill>
                <a:effectLst/>
                <a:uLnTx/>
                <a:uFillTx/>
                <a:latin typeface="Arial" panose="020B0604020202020204" pitchFamily="34" charset="0"/>
                <a:ea typeface="+mj-ea"/>
                <a:cs typeface="Arial" panose="020B0604020202020204" pitchFamily="34" charset="0"/>
              </a:rPr>
            </a:br>
            <a:r>
              <a:rPr kumimoji="0" lang="en-GB" sz="6600" b="1" i="0" u="none" strike="noStrike" kern="1200" cap="none" spc="0" normalizeH="0" baseline="0" noProof="0">
                <a:ln>
                  <a:noFill/>
                </a:ln>
                <a:solidFill>
                  <a:srgbClr val="44546A">
                    <a:lumMod val="75000"/>
                  </a:srgbClr>
                </a:solidFill>
                <a:effectLst/>
                <a:uLnTx/>
                <a:uFillTx/>
                <a:latin typeface="Arial" panose="020B0604020202020204" pitchFamily="34" charset="0"/>
                <a:ea typeface="+mj-ea"/>
                <a:cs typeface="Arial" panose="020B0604020202020204" pitchFamily="34" charset="0"/>
              </a:rPr>
              <a:t>Introduction to CfD Allocation Round 8</a:t>
            </a:r>
            <a:endParaRPr lang="en-GB"/>
          </a:p>
        </p:txBody>
      </p:sp>
    </p:spTree>
    <p:extLst>
      <p:ext uri="{BB962C8B-B14F-4D97-AF65-F5344CB8AC3E}">
        <p14:creationId xmlns:p14="http://schemas.microsoft.com/office/powerpoint/2010/main" val="7389032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4EF83ACC-47D1-9CCE-184F-4045314433A7}"/>
              </a:ext>
            </a:extLst>
          </p:cNvPr>
          <p:cNvSpPr>
            <a:spLocks noGrp="1"/>
          </p:cNvSpPr>
          <p:nvPr>
            <p:ph type="ctrTitle"/>
          </p:nvPr>
        </p:nvSpPr>
        <p:spPr>
          <a:xfrm>
            <a:off x="205896" y="459681"/>
            <a:ext cx="5385942" cy="1044146"/>
          </a:xfrm>
        </p:spPr>
        <p:txBody>
          <a:bodyPr>
            <a:normAutofit fontScale="90000"/>
          </a:bodyPr>
          <a:lstStyle/>
          <a:p>
            <a:r>
              <a:rPr lang="en-GB" sz="5300"/>
              <a:t>Contracts for Difference</a:t>
            </a:r>
            <a:br>
              <a:rPr lang="en-GB"/>
            </a:br>
            <a:r>
              <a:rPr lang="en-GB" err="1"/>
              <a:t>CfD</a:t>
            </a:r>
            <a:r>
              <a:rPr lang="en-GB"/>
              <a:t> Team </a:t>
            </a:r>
          </a:p>
        </p:txBody>
      </p:sp>
      <p:sp>
        <p:nvSpPr>
          <p:cNvPr id="3" name="Subtitle 2">
            <a:extLst>
              <a:ext uri="{FF2B5EF4-FFF2-40B4-BE49-F238E27FC236}">
                <a16:creationId xmlns:a16="http://schemas.microsoft.com/office/drawing/2014/main" id="{3B511FBC-EEB6-E0EB-E810-EE098C76D04B}"/>
              </a:ext>
            </a:extLst>
          </p:cNvPr>
          <p:cNvSpPr>
            <a:spLocks noGrp="1"/>
          </p:cNvSpPr>
          <p:nvPr>
            <p:ph type="subTitle" idx="1"/>
          </p:nvPr>
        </p:nvSpPr>
        <p:spPr>
          <a:xfrm>
            <a:off x="99104" y="2675891"/>
            <a:ext cx="4858975" cy="1044146"/>
          </a:xfrm>
        </p:spPr>
        <p:txBody>
          <a:bodyPr>
            <a:normAutofit/>
          </a:bodyPr>
          <a:lstStyle/>
          <a:p>
            <a:r>
              <a:rPr lang="en-GB" sz="2000"/>
              <a:t>Allocation Round 8</a:t>
            </a:r>
          </a:p>
        </p:txBody>
      </p:sp>
    </p:spTree>
    <p:extLst>
      <p:ext uri="{BB962C8B-B14F-4D97-AF65-F5344CB8AC3E}">
        <p14:creationId xmlns:p14="http://schemas.microsoft.com/office/powerpoint/2010/main" val="15591928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6318A9D0-9816-A9CE-E57D-783F0ECC043E}"/>
              </a:ext>
            </a:extLst>
          </p:cNvPr>
          <p:cNvSpPr>
            <a:spLocks noGrp="1"/>
          </p:cNvSpPr>
          <p:nvPr>
            <p:ph type="title"/>
          </p:nvPr>
        </p:nvSpPr>
        <p:spPr>
          <a:xfrm>
            <a:off x="637273" y="190558"/>
            <a:ext cx="10515600" cy="1325563"/>
          </a:xfrm>
        </p:spPr>
        <p:txBody>
          <a:bodyPr/>
          <a:lstStyle/>
          <a:p>
            <a:r>
              <a:rPr lang="en-GB"/>
              <a:t>Contents:</a:t>
            </a:r>
          </a:p>
        </p:txBody>
      </p:sp>
      <p:sp>
        <p:nvSpPr>
          <p:cNvPr id="3" name="Content Placeholder 2">
            <a:extLst>
              <a:ext uri="{FF2B5EF4-FFF2-40B4-BE49-F238E27FC236}">
                <a16:creationId xmlns:a16="http://schemas.microsoft.com/office/drawing/2014/main" id="{E892D09A-F913-2C89-6D9C-053F50F7034B}"/>
              </a:ext>
            </a:extLst>
          </p:cNvPr>
          <p:cNvSpPr>
            <a:spLocks noGrp="1"/>
          </p:cNvSpPr>
          <p:nvPr>
            <p:ph idx="1"/>
          </p:nvPr>
        </p:nvSpPr>
        <p:spPr>
          <a:xfrm>
            <a:off x="637273" y="1516121"/>
            <a:ext cx="10515600" cy="4111584"/>
          </a:xfrm>
        </p:spPr>
        <p:txBody>
          <a:bodyPr vert="horz" lIns="91440" tIns="45720" rIns="91440" bIns="45720" rtlCol="0" anchor="t">
            <a:normAutofit/>
          </a:bodyPr>
          <a:lstStyle/>
          <a:p>
            <a:r>
              <a:rPr lang="en-GB"/>
              <a:t>Introduction</a:t>
            </a:r>
          </a:p>
          <a:p>
            <a:r>
              <a:rPr lang="en-GB"/>
              <a:t>Contracts for difference Process Overview</a:t>
            </a:r>
          </a:p>
          <a:p>
            <a:r>
              <a:rPr lang="en-GB"/>
              <a:t>Registration/Single Sign On </a:t>
            </a:r>
          </a:p>
          <a:p>
            <a:r>
              <a:rPr lang="en-GB"/>
              <a:t>Application &amp; Qualification</a:t>
            </a:r>
          </a:p>
          <a:p>
            <a:r>
              <a:rPr lang="en-GB"/>
              <a:t>AR8 Policy Changes / Updates</a:t>
            </a:r>
          </a:p>
          <a:p>
            <a:r>
              <a:rPr lang="en-GB"/>
              <a:t>Allocation / Auction</a:t>
            </a:r>
          </a:p>
          <a:p>
            <a:r>
              <a:rPr lang="en-GB"/>
              <a:t>Future Engagement</a:t>
            </a:r>
          </a:p>
        </p:txBody>
      </p:sp>
    </p:spTree>
    <p:extLst>
      <p:ext uri="{BB962C8B-B14F-4D97-AF65-F5344CB8AC3E}">
        <p14:creationId xmlns:p14="http://schemas.microsoft.com/office/powerpoint/2010/main" val="35034204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F96486-DD18-452A-7A7E-B75DCF58FC0E}"/>
              </a:ext>
            </a:extLst>
          </p:cNvPr>
          <p:cNvSpPr>
            <a:spLocks noGrp="1"/>
          </p:cNvSpPr>
          <p:nvPr>
            <p:ph type="ctrTitle"/>
          </p:nvPr>
        </p:nvSpPr>
        <p:spPr/>
        <p:txBody>
          <a:bodyPr/>
          <a:lstStyle/>
          <a:p>
            <a:r>
              <a:rPr lang="en-GB"/>
              <a:t>Introduction </a:t>
            </a:r>
          </a:p>
        </p:txBody>
      </p:sp>
      <p:sp>
        <p:nvSpPr>
          <p:cNvPr id="5" name="Subtitle 4">
            <a:extLst>
              <a:ext uri="{FF2B5EF4-FFF2-40B4-BE49-F238E27FC236}">
                <a16:creationId xmlns:a16="http://schemas.microsoft.com/office/drawing/2014/main" id="{EC5F7AC4-8025-FFF7-BFE3-78B6F1FFC4A1}"/>
              </a:ext>
            </a:extLst>
          </p:cNvPr>
          <p:cNvSpPr>
            <a:spLocks noGrp="1"/>
          </p:cNvSpPr>
          <p:nvPr>
            <p:ph type="subTitle" idx="1"/>
          </p:nvPr>
        </p:nvSpPr>
        <p:spPr/>
        <p:txBody>
          <a:bodyPr/>
          <a:lstStyle/>
          <a:p>
            <a:r>
              <a:rPr lang="en-GB"/>
              <a:t>Richard Griffiths</a:t>
            </a:r>
          </a:p>
        </p:txBody>
      </p:sp>
    </p:spTree>
    <p:extLst>
      <p:ext uri="{BB962C8B-B14F-4D97-AF65-F5344CB8AC3E}">
        <p14:creationId xmlns:p14="http://schemas.microsoft.com/office/powerpoint/2010/main" val="20405302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AE680-C14C-1F4A-0E25-C8FC04CB1842}"/>
              </a:ext>
            </a:extLst>
          </p:cNvPr>
          <p:cNvSpPr>
            <a:spLocks noGrp="1"/>
          </p:cNvSpPr>
          <p:nvPr>
            <p:ph type="title"/>
          </p:nvPr>
        </p:nvSpPr>
        <p:spPr>
          <a:xfrm>
            <a:off x="478638" y="479319"/>
            <a:ext cx="4457120" cy="668242"/>
          </a:xfrm>
        </p:spPr>
        <p:txBody>
          <a:bodyPr>
            <a:normAutofit fontScale="90000"/>
          </a:bodyPr>
          <a:lstStyle/>
          <a:p>
            <a:br>
              <a:rPr lang="en-GB"/>
            </a:br>
            <a:r>
              <a:rPr lang="en-GB"/>
              <a:t>The Contracts for Difference (</a:t>
            </a:r>
            <a:r>
              <a:rPr lang="en-GB" err="1"/>
              <a:t>CfD</a:t>
            </a:r>
            <a:r>
              <a:rPr lang="en-GB"/>
              <a:t>) team </a:t>
            </a:r>
          </a:p>
        </p:txBody>
      </p:sp>
      <p:sp>
        <p:nvSpPr>
          <p:cNvPr id="25" name="Content Placeholder 24">
            <a:extLst>
              <a:ext uri="{FF2B5EF4-FFF2-40B4-BE49-F238E27FC236}">
                <a16:creationId xmlns:a16="http://schemas.microsoft.com/office/drawing/2014/main" id="{832ED378-45FE-94FF-D6E9-9BFFD3FEF318}"/>
              </a:ext>
            </a:extLst>
          </p:cNvPr>
          <p:cNvSpPr>
            <a:spLocks noGrp="1"/>
          </p:cNvSpPr>
          <p:nvPr>
            <p:ph type="body" sz="quarter" idx="13"/>
          </p:nvPr>
        </p:nvSpPr>
        <p:spPr>
          <a:xfrm>
            <a:off x="478638" y="1632555"/>
            <a:ext cx="4924348" cy="1712014"/>
          </a:xfrm>
        </p:spPr>
        <p:txBody>
          <a:bodyPr>
            <a:normAutofit/>
          </a:bodyPr>
          <a:lstStyle/>
          <a:p>
            <a:r>
              <a:rPr lang="en-GB"/>
              <a:t>NESO runs the Electricity Market Reform (EMR) Delivery Body. We are responsible for the operational delivery of the </a:t>
            </a:r>
            <a:r>
              <a:rPr lang="en-GB" err="1"/>
              <a:t>CfD</a:t>
            </a:r>
            <a:r>
              <a:rPr lang="en-GB"/>
              <a:t> scheme. </a:t>
            </a:r>
          </a:p>
          <a:p>
            <a:endParaRPr lang="en-GB"/>
          </a:p>
          <a:p>
            <a:endParaRPr lang="en-GB" sz="1600"/>
          </a:p>
          <a:p>
            <a:endParaRPr lang="en-GB"/>
          </a:p>
        </p:txBody>
      </p:sp>
      <p:pic>
        <p:nvPicPr>
          <p:cNvPr id="9" name="Picture Placeholder 8" descr="A person smiling at the camera&#10;&#10;AI-generated content may be incorrect.">
            <a:extLst>
              <a:ext uri="{FF2B5EF4-FFF2-40B4-BE49-F238E27FC236}">
                <a16:creationId xmlns:a16="http://schemas.microsoft.com/office/drawing/2014/main" id="{72916111-C6FE-1E59-4D81-77B62987DC0F}"/>
              </a:ext>
            </a:extLst>
          </p:cNvPr>
          <p:cNvPicPr>
            <a:picLocks noGrp="1" noChangeAspect="1"/>
          </p:cNvPicPr>
          <p:nvPr>
            <p:ph type="pic" sz="quarter" idx="15"/>
          </p:nvPr>
        </p:nvPicPr>
        <p:blipFill>
          <a:blip r:embed="rId2"/>
          <a:srcRect t="12500" b="12500"/>
          <a:stretch>
            <a:fillRect/>
          </a:stretch>
        </p:blipFill>
        <p:spPr>
          <a:xfrm>
            <a:off x="8167606" y="479319"/>
            <a:ext cx="1543664" cy="1543664"/>
          </a:xfrm>
        </p:spPr>
      </p:pic>
      <p:sp>
        <p:nvSpPr>
          <p:cNvPr id="7" name="Text Placeholder 6">
            <a:extLst>
              <a:ext uri="{FF2B5EF4-FFF2-40B4-BE49-F238E27FC236}">
                <a16:creationId xmlns:a16="http://schemas.microsoft.com/office/drawing/2014/main" id="{0E26656D-10B5-B555-3631-6F00D2FDE9FE}"/>
              </a:ext>
            </a:extLst>
          </p:cNvPr>
          <p:cNvSpPr>
            <a:spLocks noGrp="1"/>
          </p:cNvSpPr>
          <p:nvPr>
            <p:ph type="body" sz="quarter" idx="19"/>
          </p:nvPr>
        </p:nvSpPr>
        <p:spPr>
          <a:xfrm>
            <a:off x="632012" y="3705411"/>
            <a:ext cx="4924348" cy="3055311"/>
          </a:xfrm>
        </p:spPr>
        <p:txBody>
          <a:bodyPr>
            <a:normAutofit fontScale="85000" lnSpcReduction="10000"/>
          </a:bodyPr>
          <a:lstStyle/>
          <a:p>
            <a:r>
              <a:rPr lang="en-GB"/>
              <a:t>You can contact our team via phone or email at any stage </a:t>
            </a:r>
            <a:r>
              <a:rPr lang="en-GB" b="1"/>
              <a:t>excluding</a:t>
            </a:r>
            <a:r>
              <a:rPr lang="en-GB"/>
              <a:t> the below windows, details of which you can find on the timeline: </a:t>
            </a:r>
          </a:p>
          <a:p>
            <a:pPr marL="285750" indent="-285750">
              <a:buFont typeface="Arial" panose="020B0604020202020204" pitchFamily="34" charset="0"/>
              <a:buChar char="•"/>
            </a:pPr>
            <a:r>
              <a:rPr lang="en-GB"/>
              <a:t>Assessment window </a:t>
            </a:r>
          </a:p>
          <a:p>
            <a:pPr marL="285750" indent="-285750">
              <a:buFont typeface="Arial" panose="020B0604020202020204" pitchFamily="34" charset="0"/>
              <a:buChar char="•"/>
            </a:pPr>
            <a:r>
              <a:rPr lang="en-GB"/>
              <a:t>Tier One Dispute Assessment Window</a:t>
            </a:r>
          </a:p>
          <a:p>
            <a:pPr marL="285750" indent="-285750">
              <a:buFont typeface="Arial" panose="020B0604020202020204" pitchFamily="34" charset="0"/>
              <a:buChar char="•"/>
            </a:pPr>
            <a:r>
              <a:rPr lang="en-GB"/>
              <a:t>Allocation and Independent audit</a:t>
            </a:r>
          </a:p>
          <a:p>
            <a:pPr marL="285750" indent="-285750">
              <a:buFont typeface="Arial" panose="020B0604020202020204" pitchFamily="34" charset="0"/>
              <a:buChar char="•"/>
            </a:pPr>
            <a:endParaRPr lang="en-GB"/>
          </a:p>
          <a:p>
            <a:r>
              <a:rPr lang="en-GB" b="1">
                <a:cs typeface="Poppins"/>
              </a:rPr>
              <a:t>Telephone</a:t>
            </a:r>
            <a:r>
              <a:rPr lang="en-GB">
                <a:cs typeface="Poppins"/>
              </a:rPr>
              <a:t> – </a:t>
            </a:r>
            <a:r>
              <a:rPr lang="en-GB">
                <a:solidFill>
                  <a:srgbClr val="00B0F0"/>
                </a:solidFill>
                <a:cs typeface="Poppins"/>
              </a:rPr>
              <a:t>01926 655 300 – </a:t>
            </a:r>
            <a:r>
              <a:rPr lang="en-GB">
                <a:cs typeface="Poppins"/>
              </a:rPr>
              <a:t>Open 9am to 4pm</a:t>
            </a:r>
          </a:p>
          <a:p>
            <a:r>
              <a:rPr lang="en-GB" b="1">
                <a:cs typeface="Poppins"/>
              </a:rPr>
              <a:t>E-mail</a:t>
            </a:r>
            <a:r>
              <a:rPr lang="en-GB">
                <a:cs typeface="Poppins"/>
              </a:rPr>
              <a:t> – </a:t>
            </a:r>
            <a:r>
              <a:rPr lang="en-GB" err="1">
                <a:solidFill>
                  <a:srgbClr val="00B0F0"/>
                </a:solidFill>
                <a:cs typeface="Poppins"/>
              </a:rPr>
              <a:t>box.emr.cfd@neso.energy</a:t>
            </a:r>
            <a:r>
              <a:rPr lang="en-GB">
                <a:solidFill>
                  <a:srgbClr val="00B0F0"/>
                </a:solidFill>
                <a:cs typeface="Poppins"/>
              </a:rPr>
              <a:t> </a:t>
            </a:r>
          </a:p>
          <a:p>
            <a:r>
              <a:rPr lang="en-GB"/>
              <a:t> </a:t>
            </a:r>
          </a:p>
        </p:txBody>
      </p:sp>
      <p:pic>
        <p:nvPicPr>
          <p:cNvPr id="1028" name="Picture 4">
            <a:extLst>
              <a:ext uri="{FF2B5EF4-FFF2-40B4-BE49-F238E27FC236}">
                <a16:creationId xmlns:a16="http://schemas.microsoft.com/office/drawing/2014/main" id="{BEB595B9-AF26-F419-75A2-C91AD0E84802}"/>
              </a:ext>
            </a:extLst>
          </p:cNvPr>
          <p:cNvPicPr>
            <a:picLocks noGrp="1" noChangeAspect="1" noChangeArrowheads="1"/>
          </p:cNvPicPr>
          <p:nvPr>
            <p:ph type="pic" sz="quarter" idx="16"/>
          </p:nvPr>
        </p:nvPicPr>
        <p:blipFill>
          <a:blip r:embed="rId3">
            <a:extLst>
              <a:ext uri="{28A0092B-C50C-407E-A947-70E740481C1C}">
                <a14:useLocalDpi xmlns:a14="http://schemas.microsoft.com/office/drawing/2010/main" val="0"/>
              </a:ext>
            </a:extLst>
          </a:blip>
          <a:srcRect l="212" r="212"/>
          <a:stretch>
            <a:fillRect/>
          </a:stretch>
        </p:blipFill>
        <p:spPr bwMode="auto">
          <a:xfrm>
            <a:off x="6542496" y="4709904"/>
            <a:ext cx="1544825" cy="159107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F9448A1E-8F1F-4747-DBF6-ED5ACB7BCF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01125" y="4709904"/>
            <a:ext cx="1543664" cy="152853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050CFBF2-FD03-8119-CB77-972B60D59A76}"/>
              </a:ext>
            </a:extLst>
          </p:cNvPr>
          <p:cNvPicPr>
            <a:picLocks noGrp="1" noChangeAspect="1" noChangeArrowheads="1"/>
          </p:cNvPicPr>
          <p:nvPr>
            <p:ph type="pic" sz="quarter" idx="17"/>
          </p:nvPr>
        </p:nvPicPr>
        <p:blipFill>
          <a:blip r:embed="rId5">
            <a:extLst>
              <a:ext uri="{28A0092B-C50C-407E-A947-70E740481C1C}">
                <a14:useLocalDpi xmlns:a14="http://schemas.microsoft.com/office/drawing/2010/main" val="0"/>
              </a:ext>
            </a:extLst>
          </a:blip>
          <a:srcRect l="490" r="490"/>
          <a:stretch>
            <a:fillRect/>
          </a:stretch>
        </p:blipFill>
        <p:spPr bwMode="auto">
          <a:xfrm>
            <a:off x="9944789" y="2590933"/>
            <a:ext cx="1397767" cy="161247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erson in a sweater&#10;&#10;AI-generated content may be incorrect.">
            <a:extLst>
              <a:ext uri="{FF2B5EF4-FFF2-40B4-BE49-F238E27FC236}">
                <a16:creationId xmlns:a16="http://schemas.microsoft.com/office/drawing/2014/main" id="{4827AE15-3C88-6F61-0697-400B36542B68}"/>
              </a:ext>
            </a:extLst>
          </p:cNvPr>
          <p:cNvPicPr preferRelativeResize="0">
            <a:picLocks/>
          </p:cNvPicPr>
          <p:nvPr/>
        </p:nvPicPr>
        <p:blipFill>
          <a:blip r:embed="rId6"/>
          <a:stretch>
            <a:fillRect/>
          </a:stretch>
        </p:blipFill>
        <p:spPr>
          <a:xfrm>
            <a:off x="8153994" y="2624980"/>
            <a:ext cx="1557276" cy="1608040"/>
          </a:xfrm>
          <a:prstGeom prst="flowChartConnector">
            <a:avLst/>
          </a:prstGeom>
        </p:spPr>
      </p:pic>
      <p:pic>
        <p:nvPicPr>
          <p:cNvPr id="11" name="Picture 10" descr="A person in a suit smiling&#10;&#10;Description automatically generated">
            <a:extLst>
              <a:ext uri="{FF2B5EF4-FFF2-40B4-BE49-F238E27FC236}">
                <a16:creationId xmlns:a16="http://schemas.microsoft.com/office/drawing/2014/main" id="{FFB95946-3BBB-D2BD-EC05-74D4219DAC55}"/>
              </a:ext>
            </a:extLst>
          </p:cNvPr>
          <p:cNvPicPr>
            <a:picLocks noChangeAspect="1"/>
          </p:cNvPicPr>
          <p:nvPr/>
        </p:nvPicPr>
        <p:blipFill>
          <a:blip r:embed="rId7"/>
          <a:stretch>
            <a:fillRect/>
          </a:stretch>
        </p:blipFill>
        <p:spPr>
          <a:xfrm>
            <a:off x="6543657" y="2540549"/>
            <a:ext cx="1464955" cy="160804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Placeholder 8">
            <a:extLst>
              <a:ext uri="{FF2B5EF4-FFF2-40B4-BE49-F238E27FC236}">
                <a16:creationId xmlns:a16="http://schemas.microsoft.com/office/drawing/2014/main" id="{D493F021-6663-CA56-168F-C3CC467BDCF6}"/>
              </a:ext>
            </a:extLst>
          </p:cNvPr>
          <p:cNvPicPr>
            <a:picLocks noChangeAspect="1"/>
          </p:cNvPicPr>
          <p:nvPr/>
        </p:nvPicPr>
        <p:blipFill>
          <a:blip r:embed="rId8"/>
          <a:srcRect t="2122" b="2122"/>
          <a:stretch/>
        </p:blipFill>
        <p:spPr>
          <a:xfrm>
            <a:off x="9871841" y="479319"/>
            <a:ext cx="1543664" cy="1543664"/>
          </a:xfrm>
          <a:prstGeom prst="ellipse">
            <a:avLst/>
          </a:prstGeom>
        </p:spPr>
      </p:pic>
      <p:pic>
        <p:nvPicPr>
          <p:cNvPr id="3" name="Picture Placeholder 8">
            <a:extLst>
              <a:ext uri="{FF2B5EF4-FFF2-40B4-BE49-F238E27FC236}">
                <a16:creationId xmlns:a16="http://schemas.microsoft.com/office/drawing/2014/main" id="{6BEFA8BF-4943-901A-FB22-76106604E756}"/>
              </a:ext>
            </a:extLst>
          </p:cNvPr>
          <p:cNvPicPr>
            <a:picLocks noChangeAspect="1"/>
          </p:cNvPicPr>
          <p:nvPr/>
        </p:nvPicPr>
        <p:blipFill>
          <a:blip r:embed="rId9"/>
          <a:srcRect t="6157" b="6157"/>
          <a:stretch/>
        </p:blipFill>
        <p:spPr>
          <a:xfrm>
            <a:off x="6543657" y="479319"/>
            <a:ext cx="1543664" cy="1543664"/>
          </a:xfrm>
          <a:prstGeom prst="ellipse">
            <a:avLst/>
          </a:prstGeom>
        </p:spPr>
      </p:pic>
      <p:sp>
        <p:nvSpPr>
          <p:cNvPr id="6" name="TextBox 5">
            <a:extLst>
              <a:ext uri="{FF2B5EF4-FFF2-40B4-BE49-F238E27FC236}">
                <a16:creationId xmlns:a16="http://schemas.microsoft.com/office/drawing/2014/main" id="{40CAE12C-DDBA-AB28-D0A4-FB806D74504A}"/>
              </a:ext>
            </a:extLst>
          </p:cNvPr>
          <p:cNvSpPr txBox="1"/>
          <p:nvPr/>
        </p:nvSpPr>
        <p:spPr>
          <a:xfrm>
            <a:off x="6448449" y="2133775"/>
            <a:ext cx="195267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Poppins"/>
                <a:ea typeface="+mn-ea"/>
                <a:cs typeface="+mn-cs"/>
              </a:rPr>
              <a:t>Richard Griffiths</a:t>
            </a:r>
          </a:p>
        </p:txBody>
      </p:sp>
      <p:sp>
        <p:nvSpPr>
          <p:cNvPr id="8" name="TextBox 7">
            <a:extLst>
              <a:ext uri="{FF2B5EF4-FFF2-40B4-BE49-F238E27FC236}">
                <a16:creationId xmlns:a16="http://schemas.microsoft.com/office/drawing/2014/main" id="{6CA9C520-6821-7BF7-4F97-C662071B05DE}"/>
              </a:ext>
            </a:extLst>
          </p:cNvPr>
          <p:cNvSpPr txBox="1"/>
          <p:nvPr/>
        </p:nvSpPr>
        <p:spPr>
          <a:xfrm>
            <a:off x="8343887" y="2133774"/>
            <a:ext cx="195267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Poppins"/>
                <a:ea typeface="+mn-ea"/>
                <a:cs typeface="+mn-cs"/>
              </a:rPr>
              <a:t>Becky Thomas</a:t>
            </a:r>
          </a:p>
        </p:txBody>
      </p:sp>
      <p:sp>
        <p:nvSpPr>
          <p:cNvPr id="10" name="TextBox 9">
            <a:extLst>
              <a:ext uri="{FF2B5EF4-FFF2-40B4-BE49-F238E27FC236}">
                <a16:creationId xmlns:a16="http://schemas.microsoft.com/office/drawing/2014/main" id="{8E237FEC-5A8F-65E0-C17C-CA901860481B}"/>
              </a:ext>
            </a:extLst>
          </p:cNvPr>
          <p:cNvSpPr txBox="1"/>
          <p:nvPr/>
        </p:nvSpPr>
        <p:spPr>
          <a:xfrm>
            <a:off x="10239324" y="2118385"/>
            <a:ext cx="195267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Poppins"/>
                <a:ea typeface="+mn-ea"/>
                <a:cs typeface="+mn-cs"/>
              </a:rPr>
              <a:t>Helen Cox</a:t>
            </a:r>
          </a:p>
        </p:txBody>
      </p:sp>
      <p:sp>
        <p:nvSpPr>
          <p:cNvPr id="12" name="TextBox 11">
            <a:extLst>
              <a:ext uri="{FF2B5EF4-FFF2-40B4-BE49-F238E27FC236}">
                <a16:creationId xmlns:a16="http://schemas.microsoft.com/office/drawing/2014/main" id="{9554491E-0D14-6AE9-3223-6F35C99CF318}"/>
              </a:ext>
            </a:extLst>
          </p:cNvPr>
          <p:cNvSpPr txBox="1"/>
          <p:nvPr/>
        </p:nvSpPr>
        <p:spPr>
          <a:xfrm>
            <a:off x="6542496" y="4262559"/>
            <a:ext cx="195267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Poppins"/>
                <a:ea typeface="+mn-ea"/>
                <a:cs typeface="+mn-cs"/>
              </a:rPr>
              <a:t>Mike Royle</a:t>
            </a:r>
          </a:p>
        </p:txBody>
      </p:sp>
      <p:sp>
        <p:nvSpPr>
          <p:cNvPr id="13" name="TextBox 12">
            <a:extLst>
              <a:ext uri="{FF2B5EF4-FFF2-40B4-BE49-F238E27FC236}">
                <a16:creationId xmlns:a16="http://schemas.microsoft.com/office/drawing/2014/main" id="{FC796C7F-2F47-25F8-147A-510121575481}"/>
              </a:ext>
            </a:extLst>
          </p:cNvPr>
          <p:cNvSpPr txBox="1"/>
          <p:nvPr/>
        </p:nvSpPr>
        <p:spPr>
          <a:xfrm>
            <a:off x="8134850" y="4262558"/>
            <a:ext cx="195267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Poppins"/>
                <a:ea typeface="+mn-ea"/>
                <a:cs typeface="+mn-cs"/>
              </a:rPr>
              <a:t>George Hunt</a:t>
            </a:r>
          </a:p>
        </p:txBody>
      </p:sp>
      <p:sp>
        <p:nvSpPr>
          <p:cNvPr id="14" name="TextBox 13">
            <a:extLst>
              <a:ext uri="{FF2B5EF4-FFF2-40B4-BE49-F238E27FC236}">
                <a16:creationId xmlns:a16="http://schemas.microsoft.com/office/drawing/2014/main" id="{DDFA2D76-3167-42C5-AB84-B116D5047757}"/>
              </a:ext>
            </a:extLst>
          </p:cNvPr>
          <p:cNvSpPr txBox="1"/>
          <p:nvPr/>
        </p:nvSpPr>
        <p:spPr>
          <a:xfrm>
            <a:off x="9944789" y="4277950"/>
            <a:ext cx="195267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Poppins"/>
                <a:ea typeface="+mn-ea"/>
                <a:cs typeface="+mn-cs"/>
              </a:rPr>
              <a:t>Jatinder Sembi</a:t>
            </a:r>
          </a:p>
        </p:txBody>
      </p:sp>
      <p:sp>
        <p:nvSpPr>
          <p:cNvPr id="15" name="TextBox 14">
            <a:extLst>
              <a:ext uri="{FF2B5EF4-FFF2-40B4-BE49-F238E27FC236}">
                <a16:creationId xmlns:a16="http://schemas.microsoft.com/office/drawing/2014/main" id="{F3CC8637-27DE-59A0-2A74-66B79F69495F}"/>
              </a:ext>
            </a:extLst>
          </p:cNvPr>
          <p:cNvSpPr txBox="1"/>
          <p:nvPr/>
        </p:nvSpPr>
        <p:spPr>
          <a:xfrm>
            <a:off x="6542496" y="6351330"/>
            <a:ext cx="195267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Poppins"/>
                <a:ea typeface="+mn-ea"/>
                <a:cs typeface="+mn-cs"/>
              </a:rPr>
              <a:t>Marina Kranyez</a:t>
            </a:r>
          </a:p>
        </p:txBody>
      </p:sp>
      <p:sp>
        <p:nvSpPr>
          <p:cNvPr id="16" name="TextBox 15">
            <a:extLst>
              <a:ext uri="{FF2B5EF4-FFF2-40B4-BE49-F238E27FC236}">
                <a16:creationId xmlns:a16="http://schemas.microsoft.com/office/drawing/2014/main" id="{253EF354-98FF-17DE-BF27-649F730B3CE9}"/>
              </a:ext>
            </a:extLst>
          </p:cNvPr>
          <p:cNvSpPr txBox="1"/>
          <p:nvPr/>
        </p:nvSpPr>
        <p:spPr>
          <a:xfrm>
            <a:off x="8356540" y="6351329"/>
            <a:ext cx="195267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Poppins"/>
                <a:ea typeface="+mn-ea"/>
                <a:cs typeface="+mn-cs"/>
              </a:rPr>
              <a:t>Helen Mukkara </a:t>
            </a:r>
          </a:p>
        </p:txBody>
      </p:sp>
    </p:spTree>
    <p:extLst>
      <p:ext uri="{BB962C8B-B14F-4D97-AF65-F5344CB8AC3E}">
        <p14:creationId xmlns:p14="http://schemas.microsoft.com/office/powerpoint/2010/main" val="6527158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E8D184D-BF44-C242-B1E0-BCFA46514509}"/>
              </a:ext>
            </a:extLst>
          </p:cNvPr>
          <p:cNvSpPr>
            <a:spLocks noGrp="1"/>
          </p:cNvSpPr>
          <p:nvPr>
            <p:ph type="title"/>
          </p:nvPr>
        </p:nvSpPr>
        <p:spPr/>
        <p:txBody>
          <a:bodyPr/>
          <a:lstStyle/>
          <a:p>
            <a:r>
              <a:rPr lang="en-GB" err="1"/>
              <a:t>CfD</a:t>
            </a:r>
            <a:r>
              <a:rPr lang="en-GB"/>
              <a:t> Delivery Body Responsibilities </a:t>
            </a:r>
          </a:p>
        </p:txBody>
      </p:sp>
      <p:sp>
        <p:nvSpPr>
          <p:cNvPr id="10" name="Content Placeholder 9">
            <a:extLst>
              <a:ext uri="{FF2B5EF4-FFF2-40B4-BE49-F238E27FC236}">
                <a16:creationId xmlns:a16="http://schemas.microsoft.com/office/drawing/2014/main" id="{7BED2A02-1EDA-8AC6-2658-9A17317A1030}"/>
              </a:ext>
            </a:extLst>
          </p:cNvPr>
          <p:cNvSpPr>
            <a:spLocks noGrp="1"/>
          </p:cNvSpPr>
          <p:nvPr>
            <p:ph idx="1"/>
          </p:nvPr>
        </p:nvSpPr>
        <p:spPr>
          <a:xfrm>
            <a:off x="391466" y="1409354"/>
            <a:ext cx="8477231" cy="4351338"/>
          </a:xfrm>
          <a:solidFill>
            <a:schemeClr val="bg1"/>
          </a:solidFill>
        </p:spPr>
        <p:txBody>
          <a:bodyPr vert="horz" lIns="91440" tIns="45720" rIns="91440" bIns="45720" rtlCol="0" anchor="t">
            <a:noAutofit/>
          </a:bodyPr>
          <a:lstStyle/>
          <a:p>
            <a:pPr marL="457200" indent="-457200">
              <a:buFont typeface="Arial" panose="020B0604020202020204" pitchFamily="34" charset="0"/>
              <a:buChar char="•"/>
            </a:pPr>
            <a:r>
              <a:rPr lang="en-GB" sz="1400"/>
              <a:t>The Delivery Body manages the Allocation round using the </a:t>
            </a:r>
            <a:r>
              <a:rPr lang="en-GB" sz="1400" err="1"/>
              <a:t>CfD</a:t>
            </a:r>
            <a:r>
              <a:rPr lang="en-GB" sz="1400"/>
              <a:t> Portal</a:t>
            </a:r>
            <a:br>
              <a:rPr lang="en-GB" sz="1400"/>
            </a:br>
            <a:endParaRPr lang="en-GB" sz="1400"/>
          </a:p>
          <a:p>
            <a:pPr marL="457200" indent="-457200">
              <a:buFont typeface="Arial" panose="020B0604020202020204" pitchFamily="34" charset="0"/>
              <a:buChar char="•"/>
            </a:pPr>
            <a:r>
              <a:rPr lang="en-GB" sz="1400"/>
              <a:t>We will assess and qualify/disqualify applications, notifying applicants of the decision of qualification​</a:t>
            </a:r>
            <a:endParaRPr lang="en-GB" sz="1400">
              <a:cs typeface="Poppins"/>
            </a:endParaRPr>
          </a:p>
          <a:p>
            <a:pPr marL="857250" lvl="1">
              <a:buFont typeface="Courier New" panose="02070309020205020404" pitchFamily="49" charset="0"/>
              <a:buChar char="o"/>
            </a:pPr>
            <a:r>
              <a:rPr lang="en-GB" sz="1400"/>
              <a:t>We use the policy (Allocation Framework) written by DESNZ to carry out this activity</a:t>
            </a:r>
            <a:br>
              <a:rPr lang="en-GB" sz="1400"/>
            </a:br>
            <a:endParaRPr lang="en-GB" sz="1400">
              <a:cs typeface="Poppins"/>
            </a:endParaRPr>
          </a:p>
          <a:p>
            <a:pPr marL="457200" indent="-457200">
              <a:buFont typeface="Arial" panose="020B0604020202020204" pitchFamily="34" charset="0"/>
              <a:buChar char="•"/>
            </a:pPr>
            <a:r>
              <a:rPr lang="en-GB" sz="1400"/>
              <a:t>We will determine the outcomes of Tier 1 Disputes</a:t>
            </a:r>
          </a:p>
          <a:p>
            <a:pPr marL="857250" lvl="1">
              <a:buFont typeface="Courier New" panose="02070309020205020404" pitchFamily="49" charset="0"/>
              <a:buChar char="o"/>
            </a:pPr>
            <a:r>
              <a:rPr lang="en-GB" sz="1400"/>
              <a:t>Again, using the same policy to come to a decision on whether we can overturn our initial assessment</a:t>
            </a:r>
            <a:br>
              <a:rPr lang="en-GB" sz="1400"/>
            </a:br>
            <a:r>
              <a:rPr lang="en-GB" sz="1400"/>
              <a:t> </a:t>
            </a:r>
            <a:endParaRPr lang="en-GB" sz="1400">
              <a:cs typeface="Poppins"/>
            </a:endParaRPr>
          </a:p>
          <a:p>
            <a:pPr marL="457200" indent="-457200">
              <a:buFont typeface="Arial" panose="020B0604020202020204" pitchFamily="34" charset="0"/>
              <a:buChar char="•"/>
            </a:pPr>
            <a:r>
              <a:rPr lang="en-GB" sz="1400"/>
              <a:t>Throughout the Allocation round the Delivery Body provide DESNZ &amp; the Secretary of State with valuations of all applications​</a:t>
            </a:r>
            <a:br>
              <a:rPr lang="en-GB" sz="1400"/>
            </a:br>
            <a:endParaRPr lang="en-GB" sz="1400">
              <a:cs typeface="Poppins"/>
            </a:endParaRPr>
          </a:p>
          <a:p>
            <a:pPr marL="457200" indent="-457200">
              <a:buFont typeface="Arial" panose="020B0604020202020204" pitchFamily="34" charset="0"/>
              <a:buChar char="•"/>
            </a:pPr>
            <a:r>
              <a:rPr lang="en-GB" sz="1400"/>
              <a:t>We will coordinate the </a:t>
            </a:r>
            <a:r>
              <a:rPr lang="en-GB" sz="1400" err="1"/>
              <a:t>CfD</a:t>
            </a:r>
            <a:r>
              <a:rPr lang="en-GB" sz="1400"/>
              <a:t> Allocation process​ and produce reports as required by Delivery Partners (DESNZ, OFGEM &amp; LCCC)​</a:t>
            </a:r>
            <a:br>
              <a:rPr lang="en-GB" sz="1400"/>
            </a:br>
            <a:endParaRPr lang="en-GB" sz="1400"/>
          </a:p>
          <a:p>
            <a:pPr marL="457200" indent="-457200">
              <a:buFont typeface="Arial" panose="020B0604020202020204" pitchFamily="34" charset="0"/>
              <a:buChar char="•"/>
            </a:pPr>
            <a:r>
              <a:rPr lang="en-GB" sz="1400"/>
              <a:t>Finally, we provide LCCC with the information necessary to offer a </a:t>
            </a:r>
            <a:r>
              <a:rPr lang="en-GB" sz="1400" err="1"/>
              <a:t>CfD</a:t>
            </a:r>
            <a:r>
              <a:rPr lang="en-GB" sz="1400"/>
              <a:t> contract to successful Applicants</a:t>
            </a:r>
            <a:endParaRPr lang="en-GB" sz="1400">
              <a:cs typeface="Poppins"/>
            </a:endParaRPr>
          </a:p>
        </p:txBody>
      </p:sp>
    </p:spTree>
    <p:extLst>
      <p:ext uri="{BB962C8B-B14F-4D97-AF65-F5344CB8AC3E}">
        <p14:creationId xmlns:p14="http://schemas.microsoft.com/office/powerpoint/2010/main" val="14190386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E2146-992A-F7A4-0AA6-6D2A08EFC7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DC21D9-7A62-7F1C-35A6-363861EF086E}"/>
              </a:ext>
            </a:extLst>
          </p:cNvPr>
          <p:cNvSpPr>
            <a:spLocks noGrp="1"/>
          </p:cNvSpPr>
          <p:nvPr>
            <p:ph type="title"/>
          </p:nvPr>
        </p:nvSpPr>
        <p:spPr/>
        <p:txBody>
          <a:bodyPr>
            <a:normAutofit fontScale="90000"/>
          </a:bodyPr>
          <a:lstStyle/>
          <a:p>
            <a:r>
              <a:rPr lang="en-US">
                <a:latin typeface="Poppins"/>
                <a:cs typeface="Poppins"/>
              </a:rPr>
              <a:t>Single Sign On (SSO) from 2nd July  </a:t>
            </a:r>
            <a:endParaRPr lang="en-US"/>
          </a:p>
        </p:txBody>
      </p:sp>
      <p:sp>
        <p:nvSpPr>
          <p:cNvPr id="3" name="Text Placeholder 2">
            <a:extLst>
              <a:ext uri="{FF2B5EF4-FFF2-40B4-BE49-F238E27FC236}">
                <a16:creationId xmlns:a16="http://schemas.microsoft.com/office/drawing/2014/main" id="{C35134A0-E16E-46C1-F66A-901AD4EDD7B3}"/>
              </a:ext>
            </a:extLst>
          </p:cNvPr>
          <p:cNvSpPr>
            <a:spLocks noGrp="1"/>
          </p:cNvSpPr>
          <p:nvPr>
            <p:ph type="body" sz="quarter" idx="13"/>
          </p:nvPr>
        </p:nvSpPr>
        <p:spPr>
          <a:xfrm>
            <a:off x="637274" y="2389514"/>
            <a:ext cx="3015194" cy="2155054"/>
          </a:xfrm>
        </p:spPr>
        <p:txBody>
          <a:bodyPr vert="horz" lIns="91440" tIns="45720" rIns="91440" bIns="45720" rtlCol="0" anchor="t">
            <a:normAutofit/>
          </a:bodyPr>
          <a:lstStyle/>
          <a:p>
            <a:r>
              <a:rPr lang="en-US">
                <a:latin typeface="Poppins"/>
                <a:cs typeface="Poppins"/>
              </a:rPr>
              <a:t>We are introducing SSO, following customer feedback and aligning with wider NESO Single Sign On solutions.</a:t>
            </a:r>
            <a:endParaRPr lang="en-US"/>
          </a:p>
        </p:txBody>
      </p:sp>
      <p:sp>
        <p:nvSpPr>
          <p:cNvPr id="4" name="Text Placeholder 3">
            <a:extLst>
              <a:ext uri="{FF2B5EF4-FFF2-40B4-BE49-F238E27FC236}">
                <a16:creationId xmlns:a16="http://schemas.microsoft.com/office/drawing/2014/main" id="{C0857038-C7D8-AFAC-A93E-768AE0CC0981}"/>
              </a:ext>
            </a:extLst>
          </p:cNvPr>
          <p:cNvSpPr>
            <a:spLocks noGrp="1"/>
          </p:cNvSpPr>
          <p:nvPr>
            <p:ph type="body" sz="quarter" idx="14"/>
          </p:nvPr>
        </p:nvSpPr>
        <p:spPr>
          <a:xfrm>
            <a:off x="4411362" y="1153548"/>
            <a:ext cx="5229093" cy="4949665"/>
          </a:xfrm>
        </p:spPr>
        <p:txBody>
          <a:bodyPr vert="horz" lIns="91440" tIns="45720" rIns="91440" bIns="45720" rtlCol="0" anchor="t">
            <a:normAutofit lnSpcReduction="10000"/>
          </a:bodyPr>
          <a:lstStyle/>
          <a:p>
            <a:pPr>
              <a:lnSpc>
                <a:spcPct val="150000"/>
              </a:lnSpc>
            </a:pPr>
            <a:r>
              <a:rPr lang="en-GB" sz="1700" b="1">
                <a:solidFill>
                  <a:schemeClr val="accent1"/>
                </a:solidFill>
              </a:rPr>
              <a:t>What does it mean for AR8</a:t>
            </a:r>
            <a:r>
              <a:rPr lang="en-US" sz="1700" b="1">
                <a:solidFill>
                  <a:schemeClr val="accent1"/>
                </a:solidFill>
                <a:latin typeface="Poppins"/>
                <a:cs typeface="Poppins"/>
              </a:rPr>
              <a:t>?</a:t>
            </a:r>
            <a:endParaRPr lang="en-US">
              <a:cs typeface="Poppins" panose="00000500000000000000" pitchFamily="2" charset="0"/>
            </a:endParaRPr>
          </a:p>
          <a:p>
            <a:pPr marL="285750" indent="-285750">
              <a:buFont typeface="Wingdings" panose="05000000000000000000" pitchFamily="2" charset="2"/>
              <a:buChar char="ü"/>
            </a:pPr>
            <a:r>
              <a:rPr lang="en-GB" sz="1400">
                <a:latin typeface="Poppins"/>
                <a:cs typeface="Poppins"/>
              </a:rPr>
              <a:t>From 2nd July, all Users </a:t>
            </a:r>
            <a:r>
              <a:rPr lang="en-GB" sz="1400" b="1">
                <a:solidFill>
                  <a:srgbClr val="3F0730"/>
                </a:solidFill>
                <a:latin typeface="Poppins"/>
                <a:cs typeface="Poppins"/>
              </a:rPr>
              <a:t>(existing and new) </a:t>
            </a:r>
            <a:r>
              <a:rPr lang="en-GB" sz="1400">
                <a:latin typeface="Poppins"/>
                <a:cs typeface="Poppins"/>
              </a:rPr>
              <a:t>will need to register for a NESO account to gain access to the EMR </a:t>
            </a:r>
            <a:r>
              <a:rPr lang="en-GB" sz="1400" err="1">
                <a:latin typeface="Poppins"/>
                <a:cs typeface="Poppins"/>
              </a:rPr>
              <a:t>CfD</a:t>
            </a:r>
            <a:r>
              <a:rPr lang="en-GB" sz="1400">
                <a:latin typeface="Poppins"/>
                <a:cs typeface="Poppins"/>
              </a:rPr>
              <a:t> Portal </a:t>
            </a:r>
          </a:p>
          <a:p>
            <a:pPr marL="285750" indent="-285750">
              <a:buFont typeface="Wingdings" panose="05000000000000000000" pitchFamily="2" charset="2"/>
              <a:buChar char="ü"/>
            </a:pPr>
            <a:r>
              <a:rPr lang="en-GB" sz="1400"/>
              <a:t>The </a:t>
            </a:r>
            <a:r>
              <a:rPr lang="en-GB" sz="1400" err="1"/>
              <a:t>CfD</a:t>
            </a:r>
            <a:r>
              <a:rPr lang="en-GB" sz="1400"/>
              <a:t> login page has been modified to reflect the new process</a:t>
            </a:r>
          </a:p>
          <a:p>
            <a:pPr marL="285750" indent="-285750">
              <a:buFont typeface="Wingdings" panose="05000000000000000000" pitchFamily="2" charset="2"/>
              <a:buChar char="ü"/>
            </a:pPr>
            <a:r>
              <a:rPr lang="en-GB" sz="1400"/>
              <a:t>Modification of the User login process via SSO, a customer's email address is their User ID (no more password and Pin)</a:t>
            </a:r>
          </a:p>
          <a:p>
            <a:pPr marL="285750" indent="-285750">
              <a:buFont typeface="Wingdings" panose="05000000000000000000" pitchFamily="2" charset="2"/>
              <a:buChar char="ü"/>
            </a:pPr>
            <a:r>
              <a:rPr lang="en-GB" sz="1400"/>
              <a:t>Once in the Portal, introduction of a </a:t>
            </a:r>
            <a:r>
              <a:rPr lang="en-GB" sz="1400" b="1">
                <a:solidFill>
                  <a:srgbClr val="3F0730"/>
                </a:solidFill>
              </a:rPr>
              <a:t>Switch Profile </a:t>
            </a:r>
            <a:r>
              <a:rPr lang="en-GB" sz="1400"/>
              <a:t>feature to help Users manage multiple IDs associated with the same email address</a:t>
            </a:r>
          </a:p>
          <a:p>
            <a:pPr marL="285750" indent="-285750">
              <a:buFont typeface="Wingdings" panose="05000000000000000000" pitchFamily="2" charset="2"/>
              <a:buChar char="ü"/>
            </a:pPr>
            <a:r>
              <a:rPr lang="en-GB" sz="1400"/>
              <a:t>The </a:t>
            </a:r>
            <a:r>
              <a:rPr lang="en-GB" sz="1400" b="1">
                <a:solidFill>
                  <a:srgbClr val="3F0730"/>
                </a:solidFill>
              </a:rPr>
              <a:t>Managing Login Credentials </a:t>
            </a:r>
            <a:r>
              <a:rPr lang="en-GB" sz="1400"/>
              <a:t>function has been removed from the</a:t>
            </a:r>
            <a:r>
              <a:rPr lang="en-GB" sz="1400" b="1">
                <a:solidFill>
                  <a:srgbClr val="3F0730"/>
                </a:solidFill>
              </a:rPr>
              <a:t> User Management</a:t>
            </a:r>
            <a:r>
              <a:rPr lang="en-GB" sz="1400" b="1"/>
              <a:t> </a:t>
            </a:r>
            <a:r>
              <a:rPr lang="en-GB" sz="1400"/>
              <a:t>section in the Portal as this is no longer applicable under CIAM</a:t>
            </a:r>
          </a:p>
          <a:p>
            <a:pPr marL="285750" indent="-285750">
              <a:buFont typeface="Wingdings" panose="05000000000000000000" pitchFamily="2" charset="2"/>
              <a:buChar char="ü"/>
            </a:pPr>
            <a:r>
              <a:rPr lang="en-GB" sz="1400"/>
              <a:t>Changes with regards to certain email notifications triggered at Company Registration and User Management levels prompting registration for a NESO account. For instance, when creating users and amending email addresses</a:t>
            </a:r>
          </a:p>
          <a:p>
            <a:endParaRPr lang="en-GB" sz="1400"/>
          </a:p>
        </p:txBody>
      </p:sp>
      <p:pic>
        <p:nvPicPr>
          <p:cNvPr id="7" name="Picture 6" descr="A wind turbine and solar panel&#10;&#10;AI-generated content may be incorrect.">
            <a:extLst>
              <a:ext uri="{FF2B5EF4-FFF2-40B4-BE49-F238E27FC236}">
                <a16:creationId xmlns:a16="http://schemas.microsoft.com/office/drawing/2014/main" id="{D3BCFB0F-C0EB-51A0-65C0-B59DE39CC5B1}"/>
              </a:ext>
            </a:extLst>
          </p:cNvPr>
          <p:cNvPicPr>
            <a:picLocks noChangeAspect="1"/>
          </p:cNvPicPr>
          <p:nvPr/>
        </p:nvPicPr>
        <p:blipFill>
          <a:blip r:embed="rId3"/>
          <a:stretch>
            <a:fillRect/>
          </a:stretch>
        </p:blipFill>
        <p:spPr>
          <a:xfrm>
            <a:off x="9642060" y="1813552"/>
            <a:ext cx="2370032" cy="3230895"/>
          </a:xfrm>
          <a:prstGeom prst="rect">
            <a:avLst/>
          </a:prstGeom>
        </p:spPr>
      </p:pic>
    </p:spTree>
    <p:extLst>
      <p:ext uri="{BB962C8B-B14F-4D97-AF65-F5344CB8AC3E}">
        <p14:creationId xmlns:p14="http://schemas.microsoft.com/office/powerpoint/2010/main" val="40293348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B0989-FA3E-E5A9-FD7B-8FAD982261D8}"/>
              </a:ext>
            </a:extLst>
          </p:cNvPr>
          <p:cNvSpPr>
            <a:spLocks noGrp="1"/>
          </p:cNvSpPr>
          <p:nvPr>
            <p:ph type="title"/>
          </p:nvPr>
        </p:nvSpPr>
        <p:spPr>
          <a:xfrm>
            <a:off x="461158" y="76293"/>
            <a:ext cx="10515600" cy="1325563"/>
          </a:xfrm>
        </p:spPr>
        <p:txBody>
          <a:bodyPr/>
          <a:lstStyle/>
          <a:p>
            <a:r>
              <a:rPr lang="en-GB"/>
              <a:t>Key Messages from the </a:t>
            </a:r>
            <a:r>
              <a:rPr lang="en-GB" err="1"/>
              <a:t>CfD</a:t>
            </a:r>
            <a:r>
              <a:rPr lang="en-GB"/>
              <a:t> Team </a:t>
            </a:r>
          </a:p>
        </p:txBody>
      </p:sp>
      <p:sp>
        <p:nvSpPr>
          <p:cNvPr id="3" name="Content Placeholder 2">
            <a:extLst>
              <a:ext uri="{FF2B5EF4-FFF2-40B4-BE49-F238E27FC236}">
                <a16:creationId xmlns:a16="http://schemas.microsoft.com/office/drawing/2014/main" id="{6C67D36C-7B6A-1C4D-F1FD-CC72FA0031EE}"/>
              </a:ext>
            </a:extLst>
          </p:cNvPr>
          <p:cNvSpPr>
            <a:spLocks noGrp="1"/>
          </p:cNvSpPr>
          <p:nvPr>
            <p:ph idx="1"/>
          </p:nvPr>
        </p:nvSpPr>
        <p:spPr>
          <a:xfrm>
            <a:off x="288201" y="1427169"/>
            <a:ext cx="8791314" cy="5430831"/>
          </a:xfrm>
        </p:spPr>
        <p:txBody>
          <a:bodyPr vert="horz" lIns="91440" tIns="45720" rIns="91440" bIns="45720" rtlCol="0" anchor="t">
            <a:normAutofit/>
          </a:bodyPr>
          <a:lstStyle/>
          <a:p>
            <a:pPr marL="457200" indent="-457200">
              <a:buFont typeface="Arial" panose="020B0604020202020204" pitchFamily="34" charset="0"/>
              <a:buChar char="•"/>
            </a:pPr>
            <a:r>
              <a:rPr lang="en-GB" sz="1400">
                <a:cs typeface="Poppins"/>
              </a:rPr>
              <a:t>The Portal opens for registrations on </a:t>
            </a:r>
            <a:r>
              <a:rPr lang="en-GB" sz="1400" b="1">
                <a:cs typeface="Poppins"/>
              </a:rPr>
              <a:t>2nd July. </a:t>
            </a:r>
            <a:r>
              <a:rPr lang="en-GB" sz="1400">
                <a:cs typeface="Poppins"/>
              </a:rPr>
              <a:t>The introduction of Single Sign On (SSO) will make your first login a longer process, </a:t>
            </a:r>
            <a:r>
              <a:rPr lang="en-GB" sz="1400" b="1">
                <a:cs typeface="Poppins"/>
              </a:rPr>
              <a:t>don’t leave this to the last minute and contact us with any issues </a:t>
            </a:r>
          </a:p>
          <a:p>
            <a:pPr marL="457200" indent="-457200">
              <a:buFont typeface="Arial" panose="020B0604020202020204" pitchFamily="34" charset="0"/>
              <a:buChar char="•"/>
            </a:pPr>
            <a:r>
              <a:rPr lang="en-GB" sz="1400"/>
              <a:t>You must register your company within the </a:t>
            </a:r>
            <a:r>
              <a:rPr lang="en-GB" sz="1400" err="1"/>
              <a:t>CfD</a:t>
            </a:r>
            <a:r>
              <a:rPr lang="en-GB" sz="1400"/>
              <a:t> Portal before being able to submit an Application (unless previously registered) </a:t>
            </a:r>
            <a:r>
              <a:rPr lang="en-GB" sz="1400" b="1"/>
              <a:t>– don’t leave this too late </a:t>
            </a:r>
            <a:endParaRPr lang="en-GB"/>
          </a:p>
          <a:p>
            <a:pPr marL="457200" indent="-457200">
              <a:buFont typeface="Arial" panose="020B0604020202020204" pitchFamily="34" charset="0"/>
              <a:buChar char="•"/>
            </a:pPr>
            <a:r>
              <a:rPr lang="en-GB" sz="1400"/>
              <a:t>For those </a:t>
            </a:r>
            <a:r>
              <a:rPr lang="en-GB" sz="1400" b="1"/>
              <a:t>previously registered</a:t>
            </a:r>
            <a:r>
              <a:rPr lang="en-GB" sz="1400"/>
              <a:t>, please ensure your </a:t>
            </a:r>
            <a:r>
              <a:rPr lang="en-GB" sz="1400" b="1"/>
              <a:t>contact details are updated before the application window opens</a:t>
            </a:r>
          </a:p>
          <a:p>
            <a:pPr marL="457200" indent="-457200">
              <a:buFont typeface="Arial" panose="020B0604020202020204" pitchFamily="34" charset="0"/>
              <a:buChar char="•"/>
            </a:pPr>
            <a:r>
              <a:rPr lang="en-GB" sz="1400"/>
              <a:t>Read the </a:t>
            </a:r>
            <a:r>
              <a:rPr lang="en-GB" sz="1400" err="1"/>
              <a:t>CfD</a:t>
            </a:r>
            <a:r>
              <a:rPr lang="en-GB" sz="1400"/>
              <a:t> guidance and Schedule 5 eligibility requirements before applying </a:t>
            </a:r>
            <a:endParaRPr lang="en-GB" sz="1400">
              <a:cs typeface="Poppins"/>
            </a:endParaRPr>
          </a:p>
          <a:p>
            <a:pPr marL="857250" lvl="1">
              <a:buFont typeface="Courier New" panose="02070309020205020404" pitchFamily="49" charset="0"/>
              <a:buChar char="o"/>
            </a:pPr>
            <a:r>
              <a:rPr lang="en-GB" sz="1400"/>
              <a:t>Ensure all necessary documents are available </a:t>
            </a:r>
          </a:p>
          <a:p>
            <a:pPr marL="857250" lvl="1">
              <a:buFont typeface="Courier New" panose="02070309020205020404" pitchFamily="49" charset="0"/>
              <a:buChar char="o"/>
            </a:pPr>
            <a:r>
              <a:rPr lang="en-GB" sz="1400"/>
              <a:t>Take note of the common failure reasons within the slide pack</a:t>
            </a:r>
          </a:p>
          <a:p>
            <a:pPr marL="457200">
              <a:buFont typeface="Arial" panose="02070309020205020404" pitchFamily="49" charset="0"/>
              <a:buChar char="•"/>
            </a:pPr>
            <a:r>
              <a:rPr lang="en-GB" sz="1400"/>
              <a:t>Having read the guidance and supporting material, if outstanding questions remain, contact the </a:t>
            </a:r>
            <a:r>
              <a:rPr lang="en-GB" sz="1400" err="1"/>
              <a:t>CfD</a:t>
            </a:r>
            <a:r>
              <a:rPr lang="en-GB" sz="1400"/>
              <a:t> team as early as possible to clarify understanding. The application window can become busy with queries so you may have to wait longer for a response in this window. </a:t>
            </a:r>
            <a:endParaRPr lang="en-GB" sz="1400">
              <a:cs typeface="Poppins"/>
            </a:endParaRPr>
          </a:p>
          <a:p>
            <a:pPr marL="457200">
              <a:buFont typeface="Arial" panose="02070309020205020404" pitchFamily="49" charset="0"/>
              <a:buChar char="•"/>
            </a:pPr>
            <a:r>
              <a:rPr lang="en-GB" sz="1400">
                <a:cs typeface="Poppins"/>
              </a:rPr>
              <a:t>We endeavour to respond to all queries as quickly as we can, but we are a small team so please don’t leave your queries to the last minute </a:t>
            </a:r>
            <a:endParaRPr lang="en-GB" sz="1400"/>
          </a:p>
          <a:p>
            <a:pPr marL="457200">
              <a:buFont typeface="Arial" panose="020B0604020202020204" pitchFamily="34" charset="0"/>
              <a:buChar char="•"/>
            </a:pPr>
            <a:r>
              <a:rPr lang="en-GB" sz="1400" b="1"/>
              <a:t>Don’t leave your application to the last minute </a:t>
            </a:r>
            <a:endParaRPr lang="en-GB" sz="1400" b="1">
              <a:cs typeface="Poppins"/>
            </a:endParaRPr>
          </a:p>
          <a:p>
            <a:pPr marL="857250" lvl="1">
              <a:buFont typeface="Arial" panose="020B0604020202020204" pitchFamily="34" charset="0"/>
              <a:buChar char="•"/>
            </a:pPr>
            <a:endParaRPr lang="en-GB" sz="1400"/>
          </a:p>
          <a:p>
            <a:pPr marL="457200">
              <a:buFont typeface="Arial" panose="020B0604020202020204" pitchFamily="34" charset="0"/>
              <a:buChar char="•"/>
            </a:pPr>
            <a:endParaRPr lang="en-GB" sz="1400"/>
          </a:p>
        </p:txBody>
      </p:sp>
    </p:spTree>
    <p:extLst>
      <p:ext uri="{BB962C8B-B14F-4D97-AF65-F5344CB8AC3E}">
        <p14:creationId xmlns:p14="http://schemas.microsoft.com/office/powerpoint/2010/main" val="15924352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D98EE-E1A5-660F-D8BB-77F4E2ECC5B4}"/>
              </a:ext>
            </a:extLst>
          </p:cNvPr>
          <p:cNvSpPr>
            <a:spLocks noGrp="1"/>
          </p:cNvSpPr>
          <p:nvPr>
            <p:ph type="ctrTitle"/>
          </p:nvPr>
        </p:nvSpPr>
        <p:spPr>
          <a:xfrm>
            <a:off x="629297" y="2685786"/>
            <a:ext cx="6008022" cy="2608205"/>
          </a:xfrm>
        </p:spPr>
        <p:txBody>
          <a:bodyPr>
            <a:noAutofit/>
          </a:bodyPr>
          <a:lstStyle/>
          <a:p>
            <a:r>
              <a:rPr lang="en-GB" sz="5400"/>
              <a:t>The </a:t>
            </a:r>
            <a:r>
              <a:rPr lang="en-GB" sz="5400" err="1"/>
              <a:t>CfD</a:t>
            </a:r>
            <a:r>
              <a:rPr lang="en-GB" sz="5400"/>
              <a:t> Process</a:t>
            </a:r>
            <a:br>
              <a:rPr lang="en-GB" sz="5400"/>
            </a:br>
            <a:br>
              <a:rPr lang="en-GB" sz="5400"/>
            </a:br>
            <a:br>
              <a:rPr lang="en-GB" sz="5400"/>
            </a:br>
            <a:endParaRPr lang="en-GB" sz="5400"/>
          </a:p>
        </p:txBody>
      </p:sp>
    </p:spTree>
    <p:extLst>
      <p:ext uri="{BB962C8B-B14F-4D97-AF65-F5344CB8AC3E}">
        <p14:creationId xmlns:p14="http://schemas.microsoft.com/office/powerpoint/2010/main" val="24858051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E6B6D-4156-3EDE-6D58-F1D8ED2599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E4F9D6-3D20-3CF9-27BA-5DE082D07A27}"/>
              </a:ext>
            </a:extLst>
          </p:cNvPr>
          <p:cNvSpPr>
            <a:spLocks noGrp="1"/>
          </p:cNvSpPr>
          <p:nvPr>
            <p:ph type="title"/>
          </p:nvPr>
        </p:nvSpPr>
        <p:spPr/>
        <p:txBody>
          <a:bodyPr>
            <a:normAutofit fontScale="90000"/>
          </a:bodyPr>
          <a:lstStyle/>
          <a:p>
            <a:r>
              <a:rPr lang="en-US">
                <a:latin typeface="Poppins"/>
                <a:cs typeface="Poppins"/>
              </a:rPr>
              <a:t>AR8 Application Process </a:t>
            </a:r>
            <a:endParaRPr lang="en-US"/>
          </a:p>
        </p:txBody>
      </p:sp>
      <p:sp>
        <p:nvSpPr>
          <p:cNvPr id="3" name="Text Placeholder 2">
            <a:extLst>
              <a:ext uri="{FF2B5EF4-FFF2-40B4-BE49-F238E27FC236}">
                <a16:creationId xmlns:a16="http://schemas.microsoft.com/office/drawing/2014/main" id="{65FEA018-77C7-9769-CDBB-4929D4FCB5CB}"/>
              </a:ext>
            </a:extLst>
          </p:cNvPr>
          <p:cNvSpPr>
            <a:spLocks noGrp="1"/>
          </p:cNvSpPr>
          <p:nvPr>
            <p:ph type="body" sz="quarter" idx="13"/>
          </p:nvPr>
        </p:nvSpPr>
        <p:spPr/>
        <p:txBody>
          <a:bodyPr vert="horz" lIns="91440" tIns="45720" rIns="91440" bIns="45720" rtlCol="0" anchor="t">
            <a:normAutofit/>
          </a:bodyPr>
          <a:lstStyle/>
          <a:p>
            <a:r>
              <a:rPr lang="en-US">
                <a:latin typeface="Poppins"/>
                <a:cs typeface="Poppins"/>
              </a:rPr>
              <a:t>What Applicants need to know</a:t>
            </a:r>
            <a:endParaRPr lang="en-US"/>
          </a:p>
        </p:txBody>
      </p:sp>
      <p:sp>
        <p:nvSpPr>
          <p:cNvPr id="4" name="Text Placeholder 3">
            <a:extLst>
              <a:ext uri="{FF2B5EF4-FFF2-40B4-BE49-F238E27FC236}">
                <a16:creationId xmlns:a16="http://schemas.microsoft.com/office/drawing/2014/main" id="{422AF513-4F5E-62DA-84FD-4F7DEB553F53}"/>
              </a:ext>
            </a:extLst>
          </p:cNvPr>
          <p:cNvSpPr>
            <a:spLocks noGrp="1"/>
          </p:cNvSpPr>
          <p:nvPr>
            <p:ph type="body" sz="quarter" idx="14"/>
          </p:nvPr>
        </p:nvSpPr>
        <p:spPr>
          <a:xfrm>
            <a:off x="4417328" y="1153548"/>
            <a:ext cx="4666502" cy="4949665"/>
          </a:xfrm>
        </p:spPr>
        <p:txBody>
          <a:bodyPr vert="horz" lIns="91440" tIns="45720" rIns="91440" bIns="45720" rtlCol="0" anchor="t">
            <a:normAutofit fontScale="92500" lnSpcReduction="20000"/>
          </a:bodyPr>
          <a:lstStyle/>
          <a:p>
            <a:pPr>
              <a:lnSpc>
                <a:spcPct val="150000"/>
              </a:lnSpc>
            </a:pPr>
            <a:r>
              <a:rPr lang="en-US" b="1">
                <a:latin typeface="Poppins"/>
                <a:cs typeface="Poppins"/>
              </a:rPr>
              <a:t>This section will cover</a:t>
            </a:r>
            <a:r>
              <a:rPr lang="en-US">
                <a:latin typeface="Poppins"/>
                <a:cs typeface="Poppins"/>
              </a:rPr>
              <a:t>:</a:t>
            </a:r>
            <a:endParaRPr lang="en-US">
              <a:cs typeface="Poppins" panose="00000500000000000000" pitchFamily="2" charset="0"/>
            </a:endParaRPr>
          </a:p>
          <a:p>
            <a:pPr marL="285750" indent="-285750">
              <a:lnSpc>
                <a:spcPct val="150000"/>
              </a:lnSpc>
              <a:buChar char="•"/>
            </a:pPr>
            <a:r>
              <a:rPr lang="en-US">
                <a:latin typeface="Poppins"/>
                <a:cs typeface="Poppins"/>
              </a:rPr>
              <a:t>New: User Group</a:t>
            </a:r>
          </a:p>
          <a:p>
            <a:pPr marL="285750" indent="-285750">
              <a:lnSpc>
                <a:spcPct val="150000"/>
              </a:lnSpc>
              <a:buChar char="•"/>
            </a:pPr>
            <a:r>
              <a:rPr lang="en-US">
                <a:latin typeface="Poppins"/>
                <a:cs typeface="Poppins"/>
              </a:rPr>
              <a:t>Company Registration</a:t>
            </a:r>
          </a:p>
          <a:p>
            <a:pPr marL="285750" indent="-285750">
              <a:lnSpc>
                <a:spcPct val="150000"/>
              </a:lnSpc>
              <a:buChar char="•"/>
            </a:pPr>
            <a:r>
              <a:rPr lang="en-US">
                <a:latin typeface="Poppins"/>
                <a:cs typeface="Poppins"/>
              </a:rPr>
              <a:t>What the </a:t>
            </a:r>
            <a:r>
              <a:rPr lang="en-US" err="1">
                <a:latin typeface="Poppins"/>
                <a:cs typeface="Poppins"/>
              </a:rPr>
              <a:t>CfD</a:t>
            </a:r>
            <a:r>
              <a:rPr lang="en-US">
                <a:latin typeface="Poppins"/>
                <a:cs typeface="Poppins"/>
              </a:rPr>
              <a:t> Application process looks like and key dates;</a:t>
            </a:r>
            <a:endParaRPr lang="en-US">
              <a:cs typeface="Poppins"/>
            </a:endParaRPr>
          </a:p>
          <a:p>
            <a:pPr marL="285750" indent="-285750">
              <a:lnSpc>
                <a:spcPct val="150000"/>
              </a:lnSpc>
              <a:buChar char="•"/>
            </a:pPr>
            <a:r>
              <a:rPr lang="en-US">
                <a:latin typeface="Poppins"/>
                <a:cs typeface="Poppins"/>
              </a:rPr>
              <a:t>Key information sources;</a:t>
            </a:r>
          </a:p>
          <a:p>
            <a:pPr marL="285750" indent="-285750">
              <a:lnSpc>
                <a:spcPct val="150000"/>
              </a:lnSpc>
              <a:buFont typeface="Arial" panose="020B0604020202020204" pitchFamily="34" charset="0"/>
              <a:buChar char="•"/>
            </a:pPr>
            <a:r>
              <a:rPr lang="en-US">
                <a:latin typeface="Poppins"/>
                <a:cs typeface="Poppins"/>
              </a:rPr>
              <a:t>How the Delivery Body can help you;</a:t>
            </a:r>
          </a:p>
          <a:p>
            <a:pPr marL="285750" indent="-285750">
              <a:lnSpc>
                <a:spcPct val="150000"/>
              </a:lnSpc>
              <a:buChar char="•"/>
            </a:pPr>
            <a:r>
              <a:rPr lang="en-US">
                <a:latin typeface="Poppins"/>
                <a:cs typeface="Poppins"/>
              </a:rPr>
              <a:t>Main eligibility checks;</a:t>
            </a:r>
          </a:p>
          <a:p>
            <a:pPr marL="285750" indent="-285750">
              <a:lnSpc>
                <a:spcPct val="150000"/>
              </a:lnSpc>
              <a:buChar char="•"/>
            </a:pPr>
            <a:r>
              <a:rPr lang="en-US">
                <a:latin typeface="Poppins"/>
                <a:cs typeface="Poppins"/>
              </a:rPr>
              <a:t>Common reasons Applications fail;</a:t>
            </a:r>
          </a:p>
          <a:p>
            <a:pPr marL="285750" indent="-285750">
              <a:lnSpc>
                <a:spcPct val="150000"/>
              </a:lnSpc>
              <a:buFont typeface="Arial" panose="020B0604020202020204" pitchFamily="34" charset="0"/>
              <a:buChar char="•"/>
            </a:pPr>
            <a:r>
              <a:rPr lang="en-US">
                <a:cs typeface="Poppins"/>
              </a:rPr>
              <a:t>What good looks like;</a:t>
            </a:r>
            <a:endParaRPr lang="en-US">
              <a:latin typeface="Poppins"/>
              <a:cs typeface="Poppins"/>
            </a:endParaRPr>
          </a:p>
          <a:p>
            <a:pPr marL="285750" indent="-285750">
              <a:lnSpc>
                <a:spcPct val="150000"/>
              </a:lnSpc>
              <a:buChar char="•"/>
            </a:pPr>
            <a:r>
              <a:rPr lang="en-US">
                <a:latin typeface="Poppins"/>
                <a:cs typeface="Poppins"/>
              </a:rPr>
              <a:t>What happens after submission</a:t>
            </a:r>
          </a:p>
        </p:txBody>
      </p:sp>
      <p:pic>
        <p:nvPicPr>
          <p:cNvPr id="6" name="Picture 5">
            <a:extLst>
              <a:ext uri="{FF2B5EF4-FFF2-40B4-BE49-F238E27FC236}">
                <a16:creationId xmlns:a16="http://schemas.microsoft.com/office/drawing/2014/main" id="{5056EA71-3390-F498-42AE-DED507249D07}"/>
              </a:ext>
            </a:extLst>
          </p:cNvPr>
          <p:cNvPicPr>
            <a:picLocks noChangeAspect="1"/>
          </p:cNvPicPr>
          <p:nvPr/>
        </p:nvPicPr>
        <p:blipFill>
          <a:blip r:embed="rId3"/>
          <a:stretch>
            <a:fillRect/>
          </a:stretch>
        </p:blipFill>
        <p:spPr>
          <a:xfrm>
            <a:off x="8971277" y="872739"/>
            <a:ext cx="2910846" cy="4629921"/>
          </a:xfrm>
          <a:prstGeom prst="rect">
            <a:avLst/>
          </a:prstGeom>
        </p:spPr>
      </p:pic>
    </p:spTree>
    <p:extLst>
      <p:ext uri="{BB962C8B-B14F-4D97-AF65-F5344CB8AC3E}">
        <p14:creationId xmlns:p14="http://schemas.microsoft.com/office/powerpoint/2010/main" val="24604030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ED51E48-F29B-303D-A638-B4BEFB5B462E}"/>
              </a:ext>
            </a:extLst>
          </p:cNvPr>
          <p:cNvSpPr/>
          <p:nvPr/>
        </p:nvSpPr>
        <p:spPr>
          <a:xfrm>
            <a:off x="0" y="2691829"/>
            <a:ext cx="12203394" cy="425815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pitchFamily="2" charset="77"/>
              <a:ea typeface="+mn-ea"/>
              <a:cs typeface="+mn-cs"/>
            </a:endParaRPr>
          </a:p>
        </p:txBody>
      </p:sp>
      <p:pic>
        <p:nvPicPr>
          <p:cNvPr id="21" name="Picture 20" descr="A black and white logo&#10;&#10;Description automatically generated">
            <a:extLst>
              <a:ext uri="{FF2B5EF4-FFF2-40B4-BE49-F238E27FC236}">
                <a16:creationId xmlns:a16="http://schemas.microsoft.com/office/drawing/2014/main" id="{6291AAE3-A3C4-F7C1-A3EE-F4BBB8B8A97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97705" y="5756275"/>
            <a:ext cx="1640295" cy="1110099"/>
          </a:xfrm>
          <a:prstGeom prst="rect">
            <a:avLst/>
          </a:prstGeom>
        </p:spPr>
      </p:pic>
      <p:sp>
        <p:nvSpPr>
          <p:cNvPr id="32" name="Title 1">
            <a:extLst>
              <a:ext uri="{FF2B5EF4-FFF2-40B4-BE49-F238E27FC236}">
                <a16:creationId xmlns:a16="http://schemas.microsoft.com/office/drawing/2014/main" id="{92313E52-6D25-3575-2FFE-B247A5474147}"/>
              </a:ext>
            </a:extLst>
          </p:cNvPr>
          <p:cNvSpPr>
            <a:spLocks noGrp="1"/>
          </p:cNvSpPr>
          <p:nvPr>
            <p:ph type="title"/>
          </p:nvPr>
        </p:nvSpPr>
        <p:spPr>
          <a:xfrm>
            <a:off x="637273" y="562958"/>
            <a:ext cx="10515600" cy="672056"/>
          </a:xfrm>
        </p:spPr>
        <p:txBody>
          <a:bodyPr>
            <a:normAutofit/>
          </a:bodyPr>
          <a:lstStyle/>
          <a:p>
            <a:r>
              <a:rPr lang="en-GB" sz="3200" err="1">
                <a:solidFill>
                  <a:srgbClr val="3F0730"/>
                </a:solidFill>
                <a:latin typeface="Poppins Medium"/>
              </a:rPr>
              <a:t>CfD</a:t>
            </a:r>
            <a:r>
              <a:rPr lang="en-GB" sz="3200">
                <a:solidFill>
                  <a:srgbClr val="3F0730"/>
                </a:solidFill>
                <a:latin typeface="Poppins Medium"/>
              </a:rPr>
              <a:t> User Group</a:t>
            </a:r>
          </a:p>
        </p:txBody>
      </p:sp>
      <p:sp>
        <p:nvSpPr>
          <p:cNvPr id="3" name="Text Placeholder 2">
            <a:extLst>
              <a:ext uri="{FF2B5EF4-FFF2-40B4-BE49-F238E27FC236}">
                <a16:creationId xmlns:a16="http://schemas.microsoft.com/office/drawing/2014/main" id="{A57EF201-1157-C8D2-8BBA-5D78367F5C09}"/>
              </a:ext>
            </a:extLst>
          </p:cNvPr>
          <p:cNvSpPr>
            <a:spLocks noGrp="1"/>
          </p:cNvSpPr>
          <p:nvPr>
            <p:ph type="body" sz="quarter" idx="13"/>
          </p:nvPr>
        </p:nvSpPr>
        <p:spPr>
          <a:xfrm>
            <a:off x="637273" y="1194807"/>
            <a:ext cx="10185056" cy="1537230"/>
          </a:xfrm>
        </p:spPr>
        <p:txBody>
          <a:bodyPr vert="horz" lIns="91440" tIns="45720" rIns="91440" bIns="45720" rtlCol="0" anchor="t">
            <a:noAutofit/>
          </a:bodyPr>
          <a:lstStyle/>
          <a:p>
            <a:pPr marL="285750" marR="0" lvl="0" indent="-285750" fontAlgn="auto">
              <a:lnSpc>
                <a:spcPct val="120000"/>
              </a:lnSpc>
              <a:spcBef>
                <a:spcPts val="0"/>
              </a:spcBef>
              <a:spcAft>
                <a:spcPts val="1200"/>
              </a:spcAft>
              <a:buClrTx/>
              <a:buSzTx/>
              <a:buFont typeface="Arial" panose="020B0604020202020204" pitchFamily="34" charset="0"/>
              <a:buChar char="•"/>
              <a:tabLst/>
              <a:defRPr/>
            </a:pPr>
            <a:r>
              <a:rPr lang="en-US" sz="1400" kern="100">
                <a:latin typeface="Poppins"/>
                <a:cs typeface="Poppins"/>
              </a:rPr>
              <a:t>A new structured forum bringing together a representative group of </a:t>
            </a:r>
            <a:r>
              <a:rPr lang="en-US" sz="1400" kern="100" err="1">
                <a:latin typeface="Poppins"/>
                <a:cs typeface="Poppins"/>
              </a:rPr>
              <a:t>CfD</a:t>
            </a:r>
            <a:r>
              <a:rPr lang="en-US" sz="1400" kern="100">
                <a:latin typeface="Poppins"/>
                <a:cs typeface="Poppins"/>
              </a:rPr>
              <a:t> Applicants.</a:t>
            </a:r>
            <a:endParaRPr lang="en-US" sz="1400" kern="100">
              <a:latin typeface="Poppins" panose="00000500000000000000" pitchFamily="2" charset="0"/>
              <a:cs typeface="Poppins" panose="00000500000000000000" pitchFamily="2" charset="0"/>
            </a:endParaRPr>
          </a:p>
          <a:p>
            <a:pPr marL="285750" marR="0" lvl="0" indent="-285750" fontAlgn="auto">
              <a:lnSpc>
                <a:spcPct val="120000"/>
              </a:lnSpc>
              <a:spcBef>
                <a:spcPts val="0"/>
              </a:spcBef>
              <a:spcAft>
                <a:spcPts val="1200"/>
              </a:spcAft>
              <a:buClrTx/>
              <a:buSzTx/>
              <a:buFont typeface="Arial" panose="020B0604020202020204" pitchFamily="34" charset="0"/>
              <a:buChar char="•"/>
              <a:tabLst/>
              <a:defRPr/>
            </a:pPr>
            <a:r>
              <a:rPr lang="en-US" sz="1400" kern="100">
                <a:latin typeface="Poppins" panose="00000500000000000000" pitchFamily="2" charset="0"/>
                <a:cs typeface="Poppins" panose="00000500000000000000" pitchFamily="2" charset="0"/>
              </a:rPr>
              <a:t>Designed to provide </a:t>
            </a:r>
            <a:r>
              <a:rPr lang="en-US" sz="1400" b="1" kern="100">
                <a:latin typeface="Poppins" panose="00000500000000000000" pitchFamily="2" charset="0"/>
                <a:cs typeface="Poppins" panose="00000500000000000000" pitchFamily="2" charset="0"/>
              </a:rPr>
              <a:t>direct, ongoing feedback</a:t>
            </a:r>
            <a:r>
              <a:rPr lang="en-US" sz="1400" kern="100">
                <a:latin typeface="Poppins" panose="00000500000000000000" pitchFamily="2" charset="0"/>
                <a:cs typeface="Poppins" panose="00000500000000000000" pitchFamily="2" charset="0"/>
              </a:rPr>
              <a:t> on the Application process, guidance, and tools.</a:t>
            </a:r>
          </a:p>
          <a:p>
            <a:pPr marL="285750" marR="0" lvl="0" indent="-285750" fontAlgn="auto">
              <a:lnSpc>
                <a:spcPct val="120000"/>
              </a:lnSpc>
              <a:spcBef>
                <a:spcPts val="0"/>
              </a:spcBef>
              <a:spcAft>
                <a:spcPts val="1200"/>
              </a:spcAft>
              <a:buClrTx/>
              <a:buSzTx/>
              <a:buFont typeface="Arial" panose="020B0604020202020204" pitchFamily="34" charset="0"/>
              <a:buChar char="•"/>
              <a:tabLst/>
              <a:defRPr/>
            </a:pPr>
            <a:r>
              <a:rPr lang="en-US" sz="1400" kern="100">
                <a:latin typeface="Poppins" panose="00000500000000000000" pitchFamily="2" charset="0"/>
                <a:cs typeface="Poppins" panose="00000500000000000000" pitchFamily="2" charset="0"/>
              </a:rPr>
              <a:t>Focused on capturing </a:t>
            </a:r>
            <a:r>
              <a:rPr lang="en-US" sz="1400" b="1" kern="100">
                <a:latin typeface="Poppins" panose="00000500000000000000" pitchFamily="2" charset="0"/>
                <a:cs typeface="Poppins" panose="00000500000000000000" pitchFamily="2" charset="0"/>
              </a:rPr>
              <a:t>real user experience across different technologies and project types.</a:t>
            </a:r>
            <a:endParaRPr lang="en-GB" sz="1400" kern="100">
              <a:latin typeface="Poppins" panose="00000500000000000000" pitchFamily="2" charset="0"/>
              <a:cs typeface="Poppins" panose="00000500000000000000" pitchFamily="2" charset="0"/>
            </a:endParaRPr>
          </a:p>
        </p:txBody>
      </p:sp>
      <p:sp>
        <p:nvSpPr>
          <p:cNvPr id="4" name="Text Placeholder 2">
            <a:extLst>
              <a:ext uri="{FF2B5EF4-FFF2-40B4-BE49-F238E27FC236}">
                <a16:creationId xmlns:a16="http://schemas.microsoft.com/office/drawing/2014/main" id="{BE5FB15C-E274-8F04-E44B-ADD5286F8297}"/>
              </a:ext>
            </a:extLst>
          </p:cNvPr>
          <p:cNvSpPr txBox="1">
            <a:spLocks/>
          </p:cNvSpPr>
          <p:nvPr/>
        </p:nvSpPr>
        <p:spPr>
          <a:xfrm>
            <a:off x="637274" y="2933479"/>
            <a:ext cx="5205808" cy="3272768"/>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1800" b="0" i="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2400" b="0" i="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2000" b="0" i="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800" b="0" i="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800" b="0" i="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1200"/>
              </a:spcAft>
              <a:buClrTx/>
              <a:buSzTx/>
              <a:buFont typeface="Arial" panose="020B0604020202020204" pitchFamily="34" charset="0"/>
              <a:buNone/>
              <a:tabLst/>
              <a:defRPr/>
            </a:pPr>
            <a:r>
              <a:rPr kumimoji="0" lang="en-US" sz="1400" b="1" i="0" u="none" strike="noStrike" kern="1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rPr>
              <a:t>What are the goals:</a:t>
            </a:r>
          </a:p>
          <a:p>
            <a:pPr marL="285750" marR="0" lvl="0" indent="-285750" algn="l" defTabSz="914400" rtl="0" eaLnBrk="1" fontAlgn="auto" latinLnBrk="0" hangingPunct="1">
              <a:lnSpc>
                <a:spcPct val="120000"/>
              </a:lnSpc>
              <a:spcBef>
                <a:spcPts val="0"/>
              </a:spcBef>
              <a:spcAft>
                <a:spcPts val="1200"/>
              </a:spcAft>
              <a:buClrTx/>
              <a:buSzTx/>
              <a:buFont typeface="Arial" panose="020B0604020202020204" pitchFamily="34" charset="0"/>
              <a:buChar char="•"/>
              <a:tabLst/>
              <a:defRPr/>
            </a:pPr>
            <a:r>
              <a:rPr kumimoji="0" lang="en-US" sz="1400" b="0" i="0" u="none" strike="noStrike" kern="1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rPr>
              <a:t>Improve complex customer journeys</a:t>
            </a:r>
          </a:p>
          <a:p>
            <a:pPr marL="285750" marR="0" lvl="0" indent="-285750" algn="l" defTabSz="914400" rtl="0" eaLnBrk="1" fontAlgn="auto" latinLnBrk="0" hangingPunct="1">
              <a:lnSpc>
                <a:spcPct val="120000"/>
              </a:lnSpc>
              <a:spcBef>
                <a:spcPts val="0"/>
              </a:spcBef>
              <a:spcAft>
                <a:spcPts val="1200"/>
              </a:spcAft>
              <a:buClrTx/>
              <a:buSzTx/>
              <a:buFont typeface="Arial" panose="020B0604020202020204" pitchFamily="34" charset="0"/>
              <a:buChar char="•"/>
              <a:tabLst/>
              <a:defRPr/>
            </a:pPr>
            <a:r>
              <a:rPr kumimoji="0" lang="en-US" sz="1400" b="0" i="0" u="none" strike="noStrike" kern="1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rPr>
              <a:t>Enhance guidance and usability</a:t>
            </a:r>
          </a:p>
          <a:p>
            <a:pPr marL="285750" marR="0" lvl="0" indent="-285750" algn="l" defTabSz="914400" rtl="0" eaLnBrk="1" fontAlgn="auto" latinLnBrk="0" hangingPunct="1">
              <a:lnSpc>
                <a:spcPct val="120000"/>
              </a:lnSpc>
              <a:spcBef>
                <a:spcPts val="0"/>
              </a:spcBef>
              <a:spcAft>
                <a:spcPts val="1200"/>
              </a:spcAft>
              <a:buClrTx/>
              <a:buSzTx/>
              <a:buFont typeface="Arial" panose="020B0604020202020204" pitchFamily="34" charset="0"/>
              <a:buChar char="•"/>
              <a:tabLst/>
              <a:defRPr/>
            </a:pPr>
            <a:r>
              <a:rPr kumimoji="0" lang="en-US" sz="1400" b="0" i="0" u="none" strike="noStrike" kern="1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rPr>
              <a:t>Inform future improvements to the portal and processes</a:t>
            </a:r>
          </a:p>
          <a:p>
            <a:pPr marL="285750" marR="0" lvl="0" indent="-285750" algn="l" defTabSz="914400" rtl="0" eaLnBrk="1" fontAlgn="auto" latinLnBrk="0" hangingPunct="1">
              <a:lnSpc>
                <a:spcPct val="120000"/>
              </a:lnSpc>
              <a:spcBef>
                <a:spcPts val="0"/>
              </a:spcBef>
              <a:spcAft>
                <a:spcPts val="1200"/>
              </a:spcAft>
              <a:buClrTx/>
              <a:buSzTx/>
              <a:buFont typeface="Arial" panose="020B0604020202020204" pitchFamily="34" charset="0"/>
              <a:buChar char="•"/>
              <a:tabLst/>
              <a:defRPr/>
            </a:pPr>
            <a:r>
              <a:rPr kumimoji="0" lang="en-US" sz="1400" b="0" i="0" u="none" strike="noStrike" kern="1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rPr>
              <a:t>Support more inclusive design</a:t>
            </a:r>
          </a:p>
          <a:p>
            <a:pPr marL="285750" marR="0" lvl="0" indent="-285750" algn="l" defTabSz="914400" rtl="0" eaLnBrk="1" fontAlgn="auto" latinLnBrk="0" hangingPunct="1">
              <a:lnSpc>
                <a:spcPct val="120000"/>
              </a:lnSpc>
              <a:spcBef>
                <a:spcPts val="0"/>
              </a:spcBef>
              <a:spcAft>
                <a:spcPts val="1200"/>
              </a:spcAft>
              <a:buClrTx/>
              <a:buSzTx/>
              <a:buFont typeface="Arial" panose="020B0604020202020204" pitchFamily="34" charset="0"/>
              <a:buChar char="•"/>
              <a:tabLst/>
              <a:defRPr/>
            </a:pPr>
            <a:r>
              <a:rPr kumimoji="0" lang="en-US" sz="1400" b="0" i="0" u="none" strike="noStrike" kern="1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rPr>
              <a:t>Strengthen feedback loops</a:t>
            </a:r>
          </a:p>
        </p:txBody>
      </p:sp>
      <p:sp>
        <p:nvSpPr>
          <p:cNvPr id="5" name="Text Placeholder 2">
            <a:extLst>
              <a:ext uri="{FF2B5EF4-FFF2-40B4-BE49-F238E27FC236}">
                <a16:creationId xmlns:a16="http://schemas.microsoft.com/office/drawing/2014/main" id="{20F7E402-118A-66E4-04EF-33AADFA81C3D}"/>
              </a:ext>
            </a:extLst>
          </p:cNvPr>
          <p:cNvSpPr txBox="1">
            <a:spLocks/>
          </p:cNvSpPr>
          <p:nvPr/>
        </p:nvSpPr>
        <p:spPr>
          <a:xfrm>
            <a:off x="6096000" y="2933479"/>
            <a:ext cx="5376076" cy="3361563"/>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1800" b="0" i="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2400" b="0" i="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2000" b="0" i="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800" b="0" i="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800" b="0" i="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1200"/>
              </a:spcAft>
              <a:buClrTx/>
              <a:buSzTx/>
              <a:buFont typeface="Arial" panose="020B0604020202020204" pitchFamily="34" charset="0"/>
              <a:buNone/>
              <a:tabLst/>
              <a:defRPr/>
            </a:pPr>
            <a:r>
              <a:rPr kumimoji="0" lang="en-US" sz="1400" b="1" i="0" u="none" strike="noStrike" kern="1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rPr>
              <a:t>What it is not:</a:t>
            </a:r>
          </a:p>
          <a:p>
            <a:pPr marL="285750" marR="0" lvl="0" indent="-285750" algn="l" defTabSz="914400" rtl="0" eaLnBrk="1" fontAlgn="auto" latinLnBrk="0" hangingPunct="1">
              <a:lnSpc>
                <a:spcPct val="120000"/>
              </a:lnSpc>
              <a:spcBef>
                <a:spcPts val="0"/>
              </a:spcBef>
              <a:spcAft>
                <a:spcPts val="1200"/>
              </a:spcAft>
              <a:buClrTx/>
              <a:buSzTx/>
              <a:buFont typeface="Arial" panose="020B0604020202020204" pitchFamily="34" charset="0"/>
              <a:buChar char="•"/>
              <a:tabLst/>
              <a:defRPr/>
            </a:pPr>
            <a:r>
              <a:rPr kumimoji="0" lang="en-US" sz="1400" b="0" i="0" u="none" strike="noStrike" kern="1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rPr>
              <a:t>It is not: a place to discuss Applications or specific projects</a:t>
            </a:r>
          </a:p>
          <a:p>
            <a:pPr marL="285750" marR="0" lvl="0" indent="-285750" algn="l" defTabSz="914400" rtl="0" eaLnBrk="1" fontAlgn="auto" latinLnBrk="0" hangingPunct="1">
              <a:lnSpc>
                <a:spcPct val="120000"/>
              </a:lnSpc>
              <a:spcBef>
                <a:spcPts val="0"/>
              </a:spcBef>
              <a:spcAft>
                <a:spcPts val="1200"/>
              </a:spcAft>
              <a:buClrTx/>
              <a:buSzTx/>
              <a:buFont typeface="Arial" panose="020B0604020202020204" pitchFamily="34" charset="0"/>
              <a:buChar char="•"/>
              <a:tabLst/>
              <a:defRPr/>
            </a:pPr>
            <a:r>
              <a:rPr kumimoji="0" lang="en-US" sz="1400" b="0" i="0" u="none" strike="noStrike" kern="1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rPr>
              <a:t>It is not: a place to influence policy</a:t>
            </a:r>
          </a:p>
          <a:p>
            <a:pPr marL="285750" marR="0" lvl="0" indent="-285750" algn="l" defTabSz="914400" rtl="0" eaLnBrk="1" fontAlgn="auto" latinLnBrk="0" hangingPunct="1">
              <a:lnSpc>
                <a:spcPct val="120000"/>
              </a:lnSpc>
              <a:spcBef>
                <a:spcPts val="0"/>
              </a:spcBef>
              <a:spcAft>
                <a:spcPts val="1200"/>
              </a:spcAft>
              <a:buClrTx/>
              <a:buSzTx/>
              <a:buFont typeface="Arial" panose="020B0604020202020204" pitchFamily="34" charset="0"/>
              <a:buChar char="•"/>
              <a:tabLst/>
              <a:defRPr/>
            </a:pPr>
            <a:r>
              <a:rPr kumimoji="0" lang="en-US" sz="1400" b="0" i="0" u="none" strike="noStrike" kern="1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rPr>
              <a:t>It is not: a substitute for formal guidance or rules</a:t>
            </a:r>
          </a:p>
        </p:txBody>
      </p:sp>
      <p:sp>
        <p:nvSpPr>
          <p:cNvPr id="6" name="Text Placeholder 2">
            <a:extLst>
              <a:ext uri="{FF2B5EF4-FFF2-40B4-BE49-F238E27FC236}">
                <a16:creationId xmlns:a16="http://schemas.microsoft.com/office/drawing/2014/main" id="{91C76B1D-7560-624C-662A-DEE621DBD485}"/>
              </a:ext>
            </a:extLst>
          </p:cNvPr>
          <p:cNvSpPr txBox="1">
            <a:spLocks/>
          </p:cNvSpPr>
          <p:nvPr/>
        </p:nvSpPr>
        <p:spPr>
          <a:xfrm>
            <a:off x="6096000" y="4933215"/>
            <a:ext cx="5376076" cy="3361563"/>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1800" b="0" i="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2400" b="0" i="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2000" b="0" i="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800" b="0" i="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800" b="0" i="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1200"/>
              </a:spcAft>
              <a:buClrTx/>
              <a:buSzTx/>
              <a:buFont typeface="Arial" panose="020B0604020202020204" pitchFamily="34" charset="0"/>
              <a:buNone/>
              <a:tabLst/>
              <a:defRPr/>
            </a:pPr>
            <a:r>
              <a:rPr kumimoji="0" lang="en-US" sz="1400" b="1" i="0" u="none" strike="noStrike" kern="1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rPr>
              <a:t>How do I join?</a:t>
            </a:r>
          </a:p>
          <a:p>
            <a:pPr marL="0" marR="0" lvl="0" indent="0" algn="l" defTabSz="914400" rtl="0" eaLnBrk="1" fontAlgn="auto" latinLnBrk="0" hangingPunct="1">
              <a:lnSpc>
                <a:spcPct val="120000"/>
              </a:lnSpc>
              <a:spcBef>
                <a:spcPts val="0"/>
              </a:spcBef>
              <a:spcAft>
                <a:spcPts val="1200"/>
              </a:spcAft>
              <a:buClrTx/>
              <a:buSzTx/>
              <a:buFont typeface="Arial" panose="020B0604020202020204" pitchFamily="34" charset="0"/>
              <a:buNone/>
              <a:tabLst/>
              <a:defRPr/>
            </a:pPr>
            <a:r>
              <a:rPr kumimoji="0" lang="en-US" sz="1400" b="0" i="0" u="none" strike="noStrike" kern="1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rPr>
              <a:t>Register your interest through the </a:t>
            </a:r>
            <a:r>
              <a:rPr kumimoji="0" lang="en-US" sz="1400" b="0" i="0" u="none" strike="noStrike" kern="100" cap="none" spc="0" normalizeH="0" baseline="0" noProof="0" err="1">
                <a:ln>
                  <a:noFill/>
                </a:ln>
                <a:solidFill>
                  <a:prstClr val="white"/>
                </a:solidFill>
                <a:effectLst/>
                <a:uLnTx/>
                <a:uFillTx/>
                <a:latin typeface="Poppins" panose="00000500000000000000" pitchFamily="2" charset="0"/>
                <a:ea typeface="+mn-ea"/>
                <a:cs typeface="Poppins" panose="00000500000000000000" pitchFamily="2" charset="0"/>
              </a:rPr>
              <a:t>CfD</a:t>
            </a:r>
            <a:r>
              <a:rPr kumimoji="0" lang="en-US" sz="1400" b="0" i="0" u="none" strike="noStrike" kern="1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rPr>
              <a:t> mailbox: </a:t>
            </a:r>
            <a:r>
              <a:rPr kumimoji="0" lang="en-US" sz="1400" b="0" i="0" u="none" strike="noStrike" kern="100" cap="none" spc="0" normalizeH="0" baseline="0" noProof="0" err="1">
                <a:ln>
                  <a:noFill/>
                </a:ln>
                <a:solidFill>
                  <a:prstClr val="white"/>
                </a:solidFill>
                <a:effectLst/>
                <a:uLnTx/>
                <a:uFillTx/>
                <a:latin typeface="Poppins" panose="00000500000000000000" pitchFamily="2" charset="0"/>
                <a:ea typeface="+mn-ea"/>
                <a:cs typeface="Poppins" panose="00000500000000000000" pitchFamily="2" charset="0"/>
              </a:rPr>
              <a:t>box.emr.cfd@neso.energy</a:t>
            </a:r>
            <a:endParaRPr kumimoji="0" lang="en-US" sz="1400" b="0" i="0" u="none" strike="noStrike" kern="1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spTree>
    <p:extLst>
      <p:ext uri="{BB962C8B-B14F-4D97-AF65-F5344CB8AC3E}">
        <p14:creationId xmlns:p14="http://schemas.microsoft.com/office/powerpoint/2010/main" val="37575066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14">
            <a:extLst>
              <a:ext uri="{FF2B5EF4-FFF2-40B4-BE49-F238E27FC236}">
                <a16:creationId xmlns:a16="http://schemas.microsoft.com/office/drawing/2014/main" id="{5EB6FB33-853F-C859-1D67-674CBF4F17D2}"/>
              </a:ext>
            </a:extLst>
          </p:cNvPr>
          <p:cNvGrpSpPr/>
          <p:nvPr/>
        </p:nvGrpSpPr>
        <p:grpSpPr>
          <a:xfrm>
            <a:off x="5077961" y="61276"/>
            <a:ext cx="6920945" cy="956643"/>
            <a:chOff x="5077961" y="61276"/>
            <a:chExt cx="6920945" cy="956643"/>
          </a:xfrm>
        </p:grpSpPr>
        <p:grpSp>
          <p:nvGrpSpPr>
            <p:cNvPr id="9" name="Group 15">
              <a:extLst>
                <a:ext uri="{FF2B5EF4-FFF2-40B4-BE49-F238E27FC236}">
                  <a16:creationId xmlns:a16="http://schemas.microsoft.com/office/drawing/2014/main" id="{BC76F258-7387-7116-03C3-61A6F2932FD5}"/>
                </a:ext>
              </a:extLst>
            </p:cNvPr>
            <p:cNvGrpSpPr/>
            <p:nvPr/>
          </p:nvGrpSpPr>
          <p:grpSpPr>
            <a:xfrm>
              <a:off x="5077961" y="61276"/>
              <a:ext cx="6920945" cy="956643"/>
              <a:chOff x="5077961" y="61276"/>
              <a:chExt cx="6920945" cy="956643"/>
            </a:xfrm>
          </p:grpSpPr>
          <p:pic>
            <p:nvPicPr>
              <p:cNvPr id="10" name="Picture 2" descr="Welcome to Ofgem - the energy regulator for Great Britain ...">
                <a:extLst>
                  <a:ext uri="{FF2B5EF4-FFF2-40B4-BE49-F238E27FC236}">
                    <a16:creationId xmlns:a16="http://schemas.microsoft.com/office/drawing/2014/main" id="{4E44AADD-CDDB-7695-E84C-757EC95170B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7961" y="61276"/>
                <a:ext cx="1482012" cy="83343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a:extLst>
                  <a:ext uri="{FF2B5EF4-FFF2-40B4-BE49-F238E27FC236}">
                    <a16:creationId xmlns:a16="http://schemas.microsoft.com/office/drawing/2014/main" id="{655F80BA-9B2C-8A38-67F3-70B435F38A0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74774" y="118186"/>
                <a:ext cx="1524132" cy="899733"/>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6" descr="A close up of a logo  AI-generated content may be incorrect.">
              <a:extLst>
                <a:ext uri="{FF2B5EF4-FFF2-40B4-BE49-F238E27FC236}">
                  <a16:creationId xmlns:a16="http://schemas.microsoft.com/office/drawing/2014/main" id="{2E16EEAB-AC0B-4A3B-F570-B89E3C9977B7}"/>
                </a:ext>
              </a:extLst>
            </p:cNvPr>
            <p:cNvPicPr>
              <a:picLocks noChangeAspect="1"/>
            </p:cNvPicPr>
            <p:nvPr/>
          </p:nvPicPr>
          <p:blipFill>
            <a:blip r:embed="rId5"/>
            <a:stretch>
              <a:fillRect/>
            </a:stretch>
          </p:blipFill>
          <p:spPr>
            <a:xfrm>
              <a:off x="8824881" y="117187"/>
              <a:ext cx="1595733" cy="717200"/>
            </a:xfrm>
            <a:prstGeom prst="rect">
              <a:avLst/>
            </a:prstGeom>
          </p:spPr>
        </p:pic>
        <p:pic>
          <p:nvPicPr>
            <p:cNvPr id="13" name="Picture 17" descr="A black and green logo  AI-generated content may be incorrect.">
              <a:extLst>
                <a:ext uri="{FF2B5EF4-FFF2-40B4-BE49-F238E27FC236}">
                  <a16:creationId xmlns:a16="http://schemas.microsoft.com/office/drawing/2014/main" id="{7BD0DB20-33C5-76EC-0CBC-89B81EF4744F}"/>
                </a:ext>
              </a:extLst>
            </p:cNvPr>
            <p:cNvPicPr>
              <a:picLocks noChangeAspect="1"/>
            </p:cNvPicPr>
            <p:nvPr/>
          </p:nvPicPr>
          <p:blipFill>
            <a:blip r:embed="rId6"/>
            <a:stretch>
              <a:fillRect/>
            </a:stretch>
          </p:blipFill>
          <p:spPr>
            <a:xfrm>
              <a:off x="6512943" y="111689"/>
              <a:ext cx="2156605" cy="811793"/>
            </a:xfrm>
            <a:prstGeom prst="rect">
              <a:avLst/>
            </a:prstGeom>
          </p:spPr>
        </p:pic>
      </p:grpSp>
      <p:sp>
        <p:nvSpPr>
          <p:cNvPr id="15" name="Title 5">
            <a:extLst>
              <a:ext uri="{FF2B5EF4-FFF2-40B4-BE49-F238E27FC236}">
                <a16:creationId xmlns:a16="http://schemas.microsoft.com/office/drawing/2014/main" id="{8FC4DA25-3759-825A-3A94-AC9C93D5EFDB}"/>
              </a:ext>
            </a:extLst>
          </p:cNvPr>
          <p:cNvSpPr txBox="1">
            <a:spLocks/>
          </p:cNvSpPr>
          <p:nvPr/>
        </p:nvSpPr>
        <p:spPr>
          <a:xfrm>
            <a:off x="610052" y="2532262"/>
            <a:ext cx="10971895" cy="576000"/>
          </a:xfrm>
          <a:prstGeom prst="rect">
            <a:avLst/>
          </a:prstGeom>
        </p:spPr>
        <p:txBody>
          <a:bodyPr vert="horz" lIns="91440" tIns="45720" rIns="91440" bIns="45720" rtlCol="0" anchor="b">
            <a:normAutofit fontScale="92500" lnSpcReduction="20000"/>
          </a:bodyPr>
          <a:lstStyle>
            <a:lvl1pPr algn="r" defTabSz="914400" rtl="0" eaLnBrk="1" latinLnBrk="0" hangingPunct="1">
              <a:lnSpc>
                <a:spcPct val="90000"/>
              </a:lnSpc>
              <a:spcBef>
                <a:spcPct val="0"/>
              </a:spcBef>
              <a:buNone/>
              <a:defRPr sz="7200" kern="1200">
                <a:solidFill>
                  <a:schemeClr val="tx1"/>
                </a:solidFill>
                <a:latin typeface="+mj-lt"/>
                <a:ea typeface="+mj-ea"/>
                <a:cs typeface="+mj-cs"/>
              </a:defRPr>
            </a:lvl1pPr>
          </a:lstStyle>
          <a:p>
            <a:pPr algn="ctr"/>
            <a:r>
              <a:rPr lang="en-GB" sz="4400">
                <a:solidFill>
                  <a:schemeClr val="tx2">
                    <a:lumMod val="75000"/>
                  </a:schemeClr>
                </a:solidFill>
                <a:latin typeface="Arial"/>
                <a:cs typeface="Arial"/>
              </a:rPr>
              <a:t>Introduction to the day</a:t>
            </a:r>
            <a:endParaRPr lang="en-GB" sz="440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24920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F9151-1D60-638A-D3B3-BE362857E43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ECC34F9-8001-4467-E525-3975145AE573}"/>
              </a:ext>
            </a:extLst>
          </p:cNvPr>
          <p:cNvSpPr>
            <a:spLocks noGrp="1"/>
          </p:cNvSpPr>
          <p:nvPr>
            <p:ph type="title"/>
          </p:nvPr>
        </p:nvSpPr>
        <p:spPr/>
        <p:txBody>
          <a:bodyPr>
            <a:normAutofit/>
          </a:bodyPr>
          <a:lstStyle/>
          <a:p>
            <a:r>
              <a:rPr lang="en-GB" sz="4400">
                <a:latin typeface="+mn-lt"/>
              </a:rPr>
              <a:t>Company Registration</a:t>
            </a:r>
            <a:endParaRPr lang="en-GB"/>
          </a:p>
        </p:txBody>
      </p:sp>
      <p:sp>
        <p:nvSpPr>
          <p:cNvPr id="5" name="Content Placeholder 4">
            <a:extLst>
              <a:ext uri="{FF2B5EF4-FFF2-40B4-BE49-F238E27FC236}">
                <a16:creationId xmlns:a16="http://schemas.microsoft.com/office/drawing/2014/main" id="{860E4C96-409E-D65D-CECB-CFCA0F789ACF}"/>
              </a:ext>
            </a:extLst>
          </p:cNvPr>
          <p:cNvSpPr>
            <a:spLocks noGrp="1"/>
          </p:cNvSpPr>
          <p:nvPr>
            <p:ph sz="half" idx="1"/>
          </p:nvPr>
        </p:nvSpPr>
        <p:spPr>
          <a:xfrm>
            <a:off x="637273" y="1235676"/>
            <a:ext cx="8563434" cy="1247387"/>
          </a:xfrm>
        </p:spPr>
        <p:txBody>
          <a:bodyPr>
            <a:normAutofit fontScale="92500" lnSpcReduction="20000"/>
          </a:bodyPr>
          <a:lstStyle/>
          <a:p>
            <a:r>
              <a:rPr lang="en-GB" sz="1700" b="1">
                <a:solidFill>
                  <a:schemeClr val="accent1"/>
                </a:solidFill>
              </a:rPr>
              <a:t>Company Registration Process</a:t>
            </a:r>
          </a:p>
          <a:p>
            <a:r>
              <a:rPr lang="en-GB" sz="1500" b="1"/>
              <a:t>Registration opens 2</a:t>
            </a:r>
            <a:r>
              <a:rPr lang="en-GB" sz="1500" b="1" baseline="30000"/>
              <a:t>nd</a:t>
            </a:r>
            <a:r>
              <a:rPr lang="en-GB" sz="1500" b="1"/>
              <a:t> July</a:t>
            </a:r>
            <a:r>
              <a:rPr lang="en-GB" sz="1500"/>
              <a:t>.</a:t>
            </a:r>
            <a:endParaRPr lang="en-GB" sz="1500" b="1"/>
          </a:p>
          <a:p>
            <a:r>
              <a:rPr lang="en-GB" sz="1500"/>
              <a:t>Any company or organisation that wishes to submit an application in a </a:t>
            </a:r>
            <a:r>
              <a:rPr lang="en-GB" sz="1500" err="1"/>
              <a:t>CfD</a:t>
            </a:r>
            <a:r>
              <a:rPr lang="en-GB" sz="1500"/>
              <a:t> Allocation Round must first register on </a:t>
            </a:r>
            <a:r>
              <a:rPr lang="en-GB" sz="1500" err="1"/>
              <a:t>CfD</a:t>
            </a:r>
            <a:r>
              <a:rPr lang="en-GB" sz="1500"/>
              <a:t> Portal. The deadline for company registrations ahead of AR8 is </a:t>
            </a:r>
            <a:r>
              <a:rPr lang="en-GB" sz="1500" b="1"/>
              <a:t>midday on Friday 7</a:t>
            </a:r>
            <a:r>
              <a:rPr lang="en-GB" sz="1500" b="1" baseline="30000"/>
              <a:t>th</a:t>
            </a:r>
            <a:r>
              <a:rPr lang="en-GB" sz="1500" b="1"/>
              <a:t> August</a:t>
            </a:r>
            <a:r>
              <a:rPr lang="en-GB" sz="1500"/>
              <a:t>.</a:t>
            </a:r>
          </a:p>
        </p:txBody>
      </p:sp>
      <p:pic>
        <p:nvPicPr>
          <p:cNvPr id="6" name="Picture 5">
            <a:extLst>
              <a:ext uri="{FF2B5EF4-FFF2-40B4-BE49-F238E27FC236}">
                <a16:creationId xmlns:a16="http://schemas.microsoft.com/office/drawing/2014/main" id="{CB64F087-FEE4-574F-A10F-6CDC3CEF06AF}"/>
              </a:ext>
            </a:extLst>
          </p:cNvPr>
          <p:cNvPicPr>
            <a:picLocks noChangeAspect="1"/>
          </p:cNvPicPr>
          <p:nvPr/>
        </p:nvPicPr>
        <p:blipFill>
          <a:blip r:embed="rId3"/>
          <a:srcRect l="78268" t="4269" r="2727" b="50290"/>
          <a:stretch>
            <a:fillRect/>
          </a:stretch>
        </p:blipFill>
        <p:spPr>
          <a:xfrm>
            <a:off x="9252159" y="2711972"/>
            <a:ext cx="1671965" cy="1426854"/>
          </a:xfrm>
          <a:prstGeom prst="rect">
            <a:avLst/>
          </a:prstGeom>
        </p:spPr>
      </p:pic>
      <p:sp>
        <p:nvSpPr>
          <p:cNvPr id="7" name="Rectangle 6">
            <a:extLst>
              <a:ext uri="{FF2B5EF4-FFF2-40B4-BE49-F238E27FC236}">
                <a16:creationId xmlns:a16="http://schemas.microsoft.com/office/drawing/2014/main" id="{42028D52-9CAA-094D-42C2-43DFB8B4E111}"/>
              </a:ext>
            </a:extLst>
          </p:cNvPr>
          <p:cNvSpPr/>
          <p:nvPr/>
        </p:nvSpPr>
        <p:spPr>
          <a:xfrm>
            <a:off x="1225732" y="4372496"/>
            <a:ext cx="1517204" cy="1440000"/>
          </a:xfrm>
          <a:prstGeom prst="rect">
            <a:avLst/>
          </a:prstGeom>
          <a:ln>
            <a:solidFill>
              <a:schemeClr val="accent2">
                <a:lumMod val="20000"/>
                <a:lumOff val="8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 b="1" i="0" u="none" strike="noStrike" kern="1200" cap="none" spc="0" normalizeH="0" baseline="0" noProof="0">
                <a:ln>
                  <a:noFill/>
                </a:ln>
                <a:solidFill>
                  <a:prstClr val="black"/>
                </a:solidFill>
                <a:effectLst/>
                <a:uLnTx/>
                <a:uFillTx/>
                <a:latin typeface="Poppins"/>
                <a:ea typeface="+mn-ea"/>
                <a:cs typeface="+mn-cs"/>
              </a:rPr>
              <a:t>Registration </a:t>
            </a:r>
            <a:br>
              <a:rPr kumimoji="0" lang="en-GB" sz="1150" b="1" i="0" u="none" strike="noStrike" kern="1200" cap="none" spc="0" normalizeH="0" baseline="0" noProof="0">
                <a:ln>
                  <a:noFill/>
                </a:ln>
                <a:solidFill>
                  <a:prstClr val="black"/>
                </a:solidFill>
                <a:effectLst/>
                <a:uLnTx/>
                <a:uFillTx/>
                <a:latin typeface="Poppins"/>
                <a:ea typeface="+mn-ea"/>
                <a:cs typeface="+mn-cs"/>
              </a:rPr>
            </a:br>
            <a:r>
              <a:rPr kumimoji="0" lang="en-GB" sz="1150" b="1" i="0" u="none" strike="noStrike" kern="1200" cap="none" spc="0" normalizeH="0" baseline="0" noProof="0">
                <a:ln>
                  <a:noFill/>
                </a:ln>
                <a:solidFill>
                  <a:prstClr val="black"/>
                </a:solidFill>
                <a:effectLst/>
                <a:uLnTx/>
                <a:uFillTx/>
                <a:latin typeface="Poppins"/>
                <a:ea typeface="+mn-ea"/>
                <a:cs typeface="+mn-cs"/>
              </a:rPr>
              <a:t>Stage 1</a:t>
            </a:r>
            <a:br>
              <a:rPr kumimoji="0" lang="en-GB" sz="1150" b="1" i="0" u="none" strike="noStrike" kern="1200" cap="none" spc="0" normalizeH="0" baseline="0" noProof="0">
                <a:ln>
                  <a:noFill/>
                </a:ln>
                <a:solidFill>
                  <a:prstClr val="black"/>
                </a:solidFill>
                <a:effectLst/>
                <a:uLnTx/>
                <a:uFillTx/>
                <a:latin typeface="Poppins"/>
                <a:ea typeface="+mn-ea"/>
                <a:cs typeface="+mn-cs"/>
              </a:rPr>
            </a:br>
            <a:br>
              <a:rPr kumimoji="0" lang="en-GB" sz="1150" b="0" i="0" u="none" strike="noStrike" kern="1200" cap="none" spc="0" normalizeH="0" baseline="0" noProof="0">
                <a:ln>
                  <a:noFill/>
                </a:ln>
                <a:solidFill>
                  <a:prstClr val="black"/>
                </a:solidFill>
                <a:effectLst/>
                <a:uLnTx/>
                <a:uFillTx/>
                <a:latin typeface="Poppins"/>
                <a:ea typeface="+mn-ea"/>
                <a:cs typeface="+mn-cs"/>
              </a:rPr>
            </a:br>
            <a:r>
              <a:rPr kumimoji="0" lang="en-GB" sz="1100" b="0" i="0" u="none" strike="noStrike" kern="1200" cap="none" spc="0" normalizeH="0" baseline="0" noProof="0">
                <a:ln>
                  <a:noFill/>
                </a:ln>
                <a:solidFill>
                  <a:prstClr val="black"/>
                </a:solidFill>
                <a:effectLst/>
                <a:uLnTx/>
                <a:uFillTx/>
                <a:latin typeface="Poppins"/>
                <a:ea typeface="+mn-ea"/>
                <a:cs typeface="+mn-cs"/>
              </a:rPr>
              <a:t>Review the </a:t>
            </a:r>
            <a:r>
              <a:rPr kumimoji="0" lang="en-GB" sz="1100" b="0" i="0" u="none" strike="noStrike" kern="1200" cap="none" spc="0" normalizeH="0" baseline="0" noProof="0" err="1">
                <a:ln>
                  <a:noFill/>
                </a:ln>
                <a:solidFill>
                  <a:prstClr val="black"/>
                </a:solidFill>
                <a:effectLst/>
                <a:uLnTx/>
                <a:uFillTx/>
                <a:latin typeface="Poppins"/>
                <a:ea typeface="+mn-ea"/>
                <a:cs typeface="+mn-cs"/>
              </a:rPr>
              <a:t>CfD</a:t>
            </a:r>
            <a:r>
              <a:rPr kumimoji="0" lang="en-GB" sz="1100" b="0" i="0" u="none" strike="noStrike" kern="1200" cap="none" spc="0" normalizeH="0" baseline="0" noProof="0">
                <a:ln>
                  <a:noFill/>
                </a:ln>
                <a:solidFill>
                  <a:prstClr val="black"/>
                </a:solidFill>
                <a:effectLst/>
                <a:uLnTx/>
                <a:uFillTx/>
                <a:latin typeface="Poppins"/>
                <a:ea typeface="+mn-ea"/>
                <a:cs typeface="+mn-cs"/>
              </a:rPr>
              <a:t> registration and user management guidance</a:t>
            </a:r>
            <a:endParaRPr kumimoji="0" lang="en-GB" sz="1150" b="0" i="0" u="none" strike="noStrike" kern="1200" cap="none" spc="0" normalizeH="0" baseline="0" noProof="0">
              <a:ln>
                <a:noFill/>
              </a:ln>
              <a:solidFill>
                <a:prstClr val="black"/>
              </a:solidFill>
              <a:effectLst/>
              <a:uLnTx/>
              <a:uFillTx/>
              <a:latin typeface="Poppins"/>
              <a:ea typeface="+mn-ea"/>
              <a:cs typeface="+mn-cs"/>
            </a:endParaRPr>
          </a:p>
        </p:txBody>
      </p:sp>
      <p:sp>
        <p:nvSpPr>
          <p:cNvPr id="10" name="Rectangle 9">
            <a:extLst>
              <a:ext uri="{FF2B5EF4-FFF2-40B4-BE49-F238E27FC236}">
                <a16:creationId xmlns:a16="http://schemas.microsoft.com/office/drawing/2014/main" id="{E0DCBF97-3C32-70B2-4FC4-FA10D0F24031}"/>
              </a:ext>
            </a:extLst>
          </p:cNvPr>
          <p:cNvSpPr/>
          <p:nvPr/>
        </p:nvSpPr>
        <p:spPr>
          <a:xfrm>
            <a:off x="3924970" y="4372496"/>
            <a:ext cx="1517204" cy="1440000"/>
          </a:xfrm>
          <a:prstGeom prst="rect">
            <a:avLst/>
          </a:prstGeom>
          <a:ln>
            <a:solidFill>
              <a:schemeClr val="accent2">
                <a:lumMod val="20000"/>
                <a:lumOff val="8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 b="1" i="0" u="none" strike="noStrike" kern="1200" cap="none" spc="0" normalizeH="0" baseline="0" noProof="0">
                <a:ln>
                  <a:noFill/>
                </a:ln>
                <a:solidFill>
                  <a:prstClr val="black"/>
                </a:solidFill>
                <a:effectLst/>
                <a:uLnTx/>
                <a:uFillTx/>
                <a:latin typeface="Poppins"/>
                <a:ea typeface="+mn-ea"/>
                <a:cs typeface="+mn-cs"/>
              </a:rPr>
              <a:t>Registration </a:t>
            </a:r>
            <a:br>
              <a:rPr kumimoji="0" lang="en-GB" sz="1150" b="1" i="0" u="none" strike="noStrike" kern="1200" cap="none" spc="0" normalizeH="0" baseline="0" noProof="0">
                <a:ln>
                  <a:noFill/>
                </a:ln>
                <a:solidFill>
                  <a:prstClr val="black"/>
                </a:solidFill>
                <a:effectLst/>
                <a:uLnTx/>
                <a:uFillTx/>
                <a:latin typeface="Poppins"/>
                <a:ea typeface="+mn-ea"/>
                <a:cs typeface="+mn-cs"/>
              </a:rPr>
            </a:br>
            <a:r>
              <a:rPr kumimoji="0" lang="en-GB" sz="1150" b="1" i="0" u="none" strike="noStrike" kern="1200" cap="none" spc="0" normalizeH="0" baseline="0" noProof="0">
                <a:ln>
                  <a:noFill/>
                </a:ln>
                <a:solidFill>
                  <a:prstClr val="black"/>
                </a:solidFill>
                <a:effectLst/>
                <a:uLnTx/>
                <a:uFillTx/>
                <a:latin typeface="Poppins"/>
                <a:ea typeface="+mn-ea"/>
                <a:cs typeface="+mn-cs"/>
              </a:rPr>
              <a:t>Stage 2 </a:t>
            </a:r>
            <a:br>
              <a:rPr kumimoji="0" lang="en-GB" sz="1150" b="0" i="0" u="none" strike="noStrike" kern="1200" cap="none" spc="0" normalizeH="0" baseline="0" noProof="0">
                <a:ln>
                  <a:noFill/>
                </a:ln>
                <a:solidFill>
                  <a:prstClr val="black"/>
                </a:solidFill>
                <a:effectLst/>
                <a:uLnTx/>
                <a:uFillTx/>
                <a:latin typeface="Poppins"/>
                <a:ea typeface="+mn-ea"/>
                <a:cs typeface="+mn-cs"/>
              </a:rPr>
            </a:br>
            <a:br>
              <a:rPr kumimoji="0" lang="en-GB" sz="1150" b="0" i="0" u="none" strike="noStrike" kern="1200" cap="none" spc="0" normalizeH="0" baseline="0" noProof="0">
                <a:ln>
                  <a:noFill/>
                </a:ln>
                <a:solidFill>
                  <a:prstClr val="black"/>
                </a:solidFill>
                <a:effectLst/>
                <a:uLnTx/>
                <a:uFillTx/>
                <a:latin typeface="Poppins"/>
                <a:ea typeface="+mn-ea"/>
                <a:cs typeface="+mn-cs"/>
              </a:rPr>
            </a:br>
            <a:r>
              <a:rPr kumimoji="0" lang="en-GB" sz="1100" b="0" i="0" u="none" strike="noStrike" kern="1200" cap="none" spc="0" normalizeH="0" baseline="0" noProof="0">
                <a:ln>
                  <a:noFill/>
                </a:ln>
                <a:solidFill>
                  <a:prstClr val="black"/>
                </a:solidFill>
                <a:effectLst/>
                <a:uLnTx/>
                <a:uFillTx/>
                <a:latin typeface="Poppins"/>
                <a:ea typeface="+mn-ea"/>
                <a:cs typeface="+mn-cs"/>
              </a:rPr>
              <a:t>Complete the registration form and submit to the Delivery Body</a:t>
            </a:r>
            <a:endParaRPr kumimoji="0" lang="en-GB" sz="1150" b="0" i="0" u="none" strike="noStrike" kern="1200" cap="none" spc="0" normalizeH="0" baseline="0" noProof="0">
              <a:ln>
                <a:noFill/>
              </a:ln>
              <a:solidFill>
                <a:prstClr val="black"/>
              </a:solidFill>
              <a:effectLst/>
              <a:uLnTx/>
              <a:uFillTx/>
              <a:latin typeface="Poppins"/>
              <a:ea typeface="+mn-ea"/>
              <a:cs typeface="+mn-cs"/>
            </a:endParaRPr>
          </a:p>
        </p:txBody>
      </p:sp>
      <p:sp>
        <p:nvSpPr>
          <p:cNvPr id="11" name="Rectangle 10">
            <a:extLst>
              <a:ext uri="{FF2B5EF4-FFF2-40B4-BE49-F238E27FC236}">
                <a16:creationId xmlns:a16="http://schemas.microsoft.com/office/drawing/2014/main" id="{6AD9B9B8-7636-998C-3965-1787938F9C6A}"/>
              </a:ext>
            </a:extLst>
          </p:cNvPr>
          <p:cNvSpPr/>
          <p:nvPr/>
        </p:nvSpPr>
        <p:spPr>
          <a:xfrm>
            <a:off x="6624208" y="4374966"/>
            <a:ext cx="1517204" cy="1465801"/>
          </a:xfrm>
          <a:prstGeom prst="rect">
            <a:avLst/>
          </a:prstGeom>
          <a:ln>
            <a:solidFill>
              <a:schemeClr val="accent2">
                <a:lumMod val="20000"/>
                <a:lumOff val="8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 b="1" i="0" u="none" strike="noStrike" kern="1200" cap="none" spc="0" normalizeH="0" baseline="0" noProof="0">
                <a:ln>
                  <a:noFill/>
                </a:ln>
                <a:solidFill>
                  <a:prstClr val="black"/>
                </a:solidFill>
                <a:effectLst/>
                <a:uLnTx/>
                <a:uFillTx/>
                <a:latin typeface="Poppins"/>
                <a:ea typeface="+mn-ea"/>
                <a:cs typeface="+mn-cs"/>
              </a:rPr>
              <a:t>Registration </a:t>
            </a:r>
            <a:br>
              <a:rPr kumimoji="0" lang="en-GB" sz="1150" b="1" i="0" u="none" strike="noStrike" kern="1200" cap="none" spc="0" normalizeH="0" baseline="0" noProof="0">
                <a:ln>
                  <a:noFill/>
                </a:ln>
                <a:solidFill>
                  <a:prstClr val="black"/>
                </a:solidFill>
                <a:effectLst/>
                <a:uLnTx/>
                <a:uFillTx/>
                <a:latin typeface="Poppins"/>
                <a:ea typeface="+mn-ea"/>
                <a:cs typeface="+mn-cs"/>
              </a:rPr>
            </a:br>
            <a:r>
              <a:rPr kumimoji="0" lang="en-GB" sz="1150" b="1" i="0" u="none" strike="noStrike" kern="1200" cap="none" spc="0" normalizeH="0" baseline="0" noProof="0">
                <a:ln>
                  <a:noFill/>
                </a:ln>
                <a:solidFill>
                  <a:prstClr val="black"/>
                </a:solidFill>
                <a:effectLst/>
                <a:uLnTx/>
                <a:uFillTx/>
                <a:latin typeface="Poppins"/>
                <a:ea typeface="+mn-ea"/>
                <a:cs typeface="+mn-cs"/>
              </a:rPr>
              <a:t>Stage 3</a:t>
            </a:r>
            <a:br>
              <a:rPr kumimoji="0" lang="en-GB" sz="1150" b="0" i="0" u="none" strike="noStrike" kern="1200" cap="none" spc="0" normalizeH="0" baseline="0" noProof="0">
                <a:ln>
                  <a:noFill/>
                </a:ln>
                <a:solidFill>
                  <a:prstClr val="black"/>
                </a:solidFill>
                <a:effectLst/>
                <a:uLnTx/>
                <a:uFillTx/>
                <a:latin typeface="Poppins"/>
                <a:ea typeface="+mn-ea"/>
                <a:cs typeface="+mn-cs"/>
              </a:rPr>
            </a:br>
            <a:br>
              <a:rPr kumimoji="0" lang="en-GB" sz="1150" b="0" i="0" u="none" strike="noStrike" kern="1200" cap="none" spc="0" normalizeH="0" baseline="0" noProof="0">
                <a:ln>
                  <a:noFill/>
                </a:ln>
                <a:solidFill>
                  <a:prstClr val="black"/>
                </a:solidFill>
                <a:effectLst/>
                <a:uLnTx/>
                <a:uFillTx/>
                <a:latin typeface="Poppins"/>
                <a:ea typeface="+mn-ea"/>
                <a:cs typeface="+mn-cs"/>
              </a:rPr>
            </a:br>
            <a:r>
              <a:rPr kumimoji="0" lang="en-GB" sz="1100" b="0" i="0" u="none" strike="noStrike" kern="1200" cap="none" spc="0" normalizeH="0" baseline="0" noProof="0">
                <a:ln>
                  <a:noFill/>
                </a:ln>
                <a:solidFill>
                  <a:prstClr val="black"/>
                </a:solidFill>
                <a:effectLst/>
                <a:uLnTx/>
                <a:uFillTx/>
                <a:latin typeface="Poppins"/>
                <a:ea typeface="+mn-ea"/>
                <a:cs typeface="+mn-cs"/>
              </a:rPr>
              <a:t>The Delivery Body will validate the form and approve or reject</a:t>
            </a:r>
            <a:endParaRPr kumimoji="0" lang="en-GB" sz="1150" b="0" i="0" u="none" strike="noStrike" kern="1200" cap="none" spc="0" normalizeH="0" baseline="0" noProof="0">
              <a:ln>
                <a:noFill/>
              </a:ln>
              <a:solidFill>
                <a:prstClr val="black"/>
              </a:solidFill>
              <a:effectLst/>
              <a:uLnTx/>
              <a:uFillTx/>
              <a:latin typeface="Poppins"/>
              <a:ea typeface="+mn-ea"/>
              <a:cs typeface="+mn-cs"/>
            </a:endParaRPr>
          </a:p>
        </p:txBody>
      </p:sp>
      <p:sp>
        <p:nvSpPr>
          <p:cNvPr id="12" name="Rectangle 11">
            <a:extLst>
              <a:ext uri="{FF2B5EF4-FFF2-40B4-BE49-F238E27FC236}">
                <a16:creationId xmlns:a16="http://schemas.microsoft.com/office/drawing/2014/main" id="{79626447-0028-6D46-8C20-834FC6936810}"/>
              </a:ext>
            </a:extLst>
          </p:cNvPr>
          <p:cNvSpPr/>
          <p:nvPr/>
        </p:nvSpPr>
        <p:spPr>
          <a:xfrm>
            <a:off x="9303612" y="4372496"/>
            <a:ext cx="1569060" cy="1440000"/>
          </a:xfrm>
          <a:prstGeom prst="rect">
            <a:avLst/>
          </a:prstGeom>
          <a:ln>
            <a:solidFill>
              <a:schemeClr val="accent2">
                <a:lumMod val="20000"/>
                <a:lumOff val="8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 b="1" i="0" u="none" strike="noStrike" kern="1200" cap="none" spc="0" normalizeH="0" baseline="0" noProof="0">
                <a:ln>
                  <a:noFill/>
                </a:ln>
                <a:solidFill>
                  <a:prstClr val="black"/>
                </a:solidFill>
                <a:effectLst/>
                <a:uLnTx/>
                <a:uFillTx/>
                <a:latin typeface="Poppins"/>
                <a:ea typeface="+mn-ea"/>
                <a:cs typeface="+mn-cs"/>
              </a:rPr>
              <a:t>Registration </a:t>
            </a:r>
            <a:br>
              <a:rPr kumimoji="0" lang="en-GB" sz="1150" b="1" i="0" u="none" strike="noStrike" kern="1200" cap="none" spc="0" normalizeH="0" baseline="0" noProof="0">
                <a:ln>
                  <a:noFill/>
                </a:ln>
                <a:solidFill>
                  <a:prstClr val="black"/>
                </a:solidFill>
                <a:effectLst/>
                <a:uLnTx/>
                <a:uFillTx/>
                <a:latin typeface="Poppins"/>
                <a:ea typeface="+mn-ea"/>
                <a:cs typeface="+mn-cs"/>
              </a:rPr>
            </a:br>
            <a:r>
              <a:rPr kumimoji="0" lang="en-GB" sz="1150" b="1" i="0" u="none" strike="noStrike" kern="1200" cap="none" spc="0" normalizeH="0" baseline="0" noProof="0">
                <a:ln>
                  <a:noFill/>
                </a:ln>
                <a:solidFill>
                  <a:prstClr val="black"/>
                </a:solidFill>
                <a:effectLst/>
                <a:uLnTx/>
                <a:uFillTx/>
                <a:latin typeface="Poppins"/>
                <a:ea typeface="+mn-ea"/>
                <a:cs typeface="+mn-cs"/>
              </a:rPr>
              <a:t>Stage 4</a:t>
            </a:r>
            <a:br>
              <a:rPr kumimoji="0" lang="en-GB" sz="1150" b="0" i="0" u="none" strike="noStrike" kern="1200" cap="none" spc="0" normalizeH="0" baseline="0" noProof="0">
                <a:ln>
                  <a:noFill/>
                </a:ln>
                <a:solidFill>
                  <a:prstClr val="black"/>
                </a:solidFill>
                <a:effectLst/>
                <a:uLnTx/>
                <a:uFillTx/>
                <a:latin typeface="Poppins"/>
                <a:ea typeface="+mn-ea"/>
                <a:cs typeface="+mn-cs"/>
              </a:rPr>
            </a:br>
            <a:br>
              <a:rPr kumimoji="0" lang="en-GB" sz="1150" b="0" i="0" u="none" strike="noStrike" kern="1200" cap="none" spc="0" normalizeH="0" baseline="0" noProof="0">
                <a:ln>
                  <a:noFill/>
                </a:ln>
                <a:solidFill>
                  <a:prstClr val="black"/>
                </a:solidFill>
                <a:effectLst/>
                <a:uLnTx/>
                <a:uFillTx/>
                <a:latin typeface="Poppins"/>
                <a:ea typeface="+mn-ea"/>
                <a:cs typeface="+mn-cs"/>
              </a:rPr>
            </a:br>
            <a:r>
              <a:rPr kumimoji="0" lang="en-GB" sz="1100" b="0" i="0" u="none" strike="noStrike" kern="1200" cap="none" spc="0" normalizeH="0" baseline="0" noProof="0">
                <a:ln>
                  <a:noFill/>
                </a:ln>
                <a:solidFill>
                  <a:prstClr val="black"/>
                </a:solidFill>
                <a:effectLst/>
                <a:uLnTx/>
                <a:uFillTx/>
                <a:latin typeface="Poppins"/>
                <a:ea typeface="+mn-ea"/>
                <a:cs typeface="+mn-cs"/>
              </a:rPr>
              <a:t>Company will have Approved status, now able to submit applications</a:t>
            </a:r>
            <a:endParaRPr kumimoji="0" lang="en-GB" sz="1150" b="0" i="0" u="none" strike="noStrike" kern="1200" cap="none" spc="0" normalizeH="0" baseline="0" noProof="0">
              <a:ln>
                <a:noFill/>
              </a:ln>
              <a:solidFill>
                <a:prstClr val="black"/>
              </a:solidFill>
              <a:effectLst/>
              <a:uLnTx/>
              <a:uFillTx/>
              <a:latin typeface="Poppins"/>
              <a:ea typeface="+mn-ea"/>
              <a:cs typeface="+mn-cs"/>
            </a:endParaRPr>
          </a:p>
        </p:txBody>
      </p:sp>
      <p:pic>
        <p:nvPicPr>
          <p:cNvPr id="3" name="Picture 2">
            <a:extLst>
              <a:ext uri="{FF2B5EF4-FFF2-40B4-BE49-F238E27FC236}">
                <a16:creationId xmlns:a16="http://schemas.microsoft.com/office/drawing/2014/main" id="{485499E2-9310-5CC1-E35E-1932DA16A0B2}"/>
              </a:ext>
            </a:extLst>
          </p:cNvPr>
          <p:cNvPicPr>
            <a:picLocks noChangeAspect="1"/>
          </p:cNvPicPr>
          <p:nvPr/>
        </p:nvPicPr>
        <p:blipFill>
          <a:blip r:embed="rId4"/>
          <a:stretch>
            <a:fillRect/>
          </a:stretch>
        </p:blipFill>
        <p:spPr>
          <a:xfrm>
            <a:off x="1171979" y="2715572"/>
            <a:ext cx="1634487" cy="1493670"/>
          </a:xfrm>
          <a:prstGeom prst="rect">
            <a:avLst/>
          </a:prstGeom>
        </p:spPr>
      </p:pic>
      <p:pic>
        <p:nvPicPr>
          <p:cNvPr id="16" name="Picture 15">
            <a:extLst>
              <a:ext uri="{FF2B5EF4-FFF2-40B4-BE49-F238E27FC236}">
                <a16:creationId xmlns:a16="http://schemas.microsoft.com/office/drawing/2014/main" id="{3D2ADC5D-FC99-70CD-4B52-FE42717CC83B}"/>
              </a:ext>
            </a:extLst>
          </p:cNvPr>
          <p:cNvPicPr>
            <a:picLocks noChangeAspect="1"/>
          </p:cNvPicPr>
          <p:nvPr/>
        </p:nvPicPr>
        <p:blipFill>
          <a:blip r:embed="rId5"/>
          <a:stretch>
            <a:fillRect/>
          </a:stretch>
        </p:blipFill>
        <p:spPr>
          <a:xfrm>
            <a:off x="6687736" y="2659834"/>
            <a:ext cx="1390147" cy="1465801"/>
          </a:xfrm>
          <a:prstGeom prst="rect">
            <a:avLst/>
          </a:prstGeom>
        </p:spPr>
      </p:pic>
      <p:pic>
        <p:nvPicPr>
          <p:cNvPr id="18" name="Picture 17">
            <a:extLst>
              <a:ext uri="{FF2B5EF4-FFF2-40B4-BE49-F238E27FC236}">
                <a16:creationId xmlns:a16="http://schemas.microsoft.com/office/drawing/2014/main" id="{FA4CE3EF-BD2D-9620-D1A4-028E1C742F5B}"/>
              </a:ext>
            </a:extLst>
          </p:cNvPr>
          <p:cNvPicPr>
            <a:picLocks noChangeAspect="1"/>
          </p:cNvPicPr>
          <p:nvPr/>
        </p:nvPicPr>
        <p:blipFill>
          <a:blip r:embed="rId6"/>
          <a:stretch>
            <a:fillRect/>
          </a:stretch>
        </p:blipFill>
        <p:spPr>
          <a:xfrm>
            <a:off x="3895650" y="2735022"/>
            <a:ext cx="1575845" cy="1394598"/>
          </a:xfrm>
          <a:prstGeom prst="rect">
            <a:avLst/>
          </a:prstGeom>
        </p:spPr>
      </p:pic>
      <p:sp>
        <p:nvSpPr>
          <p:cNvPr id="17" name="Rectangle 16">
            <a:extLst>
              <a:ext uri="{FF2B5EF4-FFF2-40B4-BE49-F238E27FC236}">
                <a16:creationId xmlns:a16="http://schemas.microsoft.com/office/drawing/2014/main" id="{A7E23CA0-4698-2784-C89D-4E58ADBCFF1E}"/>
              </a:ext>
            </a:extLst>
          </p:cNvPr>
          <p:cNvSpPr/>
          <p:nvPr/>
        </p:nvSpPr>
        <p:spPr>
          <a:xfrm>
            <a:off x="9419739" y="1619813"/>
            <a:ext cx="2465652" cy="718158"/>
          </a:xfrm>
          <a:prstGeom prst="rect">
            <a:avLst/>
          </a:prstGeom>
          <a:solidFill>
            <a:srgbClr val="FF00FF">
              <a:alpha val="10037"/>
            </a:srgbClr>
          </a:solidFill>
          <a:ln w="19050" cap="flat" cmpd="sng" algn="ctr">
            <a:noFill/>
            <a:prstDash val="solid"/>
            <a:miter lim="800000"/>
          </a:ln>
          <a:effectLst>
            <a:softEdge rad="31750"/>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Poppins"/>
              <a:ea typeface="+mn-ea"/>
              <a:cs typeface="+mn-cs"/>
            </a:endParaRPr>
          </a:p>
        </p:txBody>
      </p:sp>
      <p:sp>
        <p:nvSpPr>
          <p:cNvPr id="19" name="Text Placeholder 3">
            <a:extLst>
              <a:ext uri="{FF2B5EF4-FFF2-40B4-BE49-F238E27FC236}">
                <a16:creationId xmlns:a16="http://schemas.microsoft.com/office/drawing/2014/main" id="{8A5C0758-F3B8-ADF0-327B-1B439923FD12}"/>
              </a:ext>
            </a:extLst>
          </p:cNvPr>
          <p:cNvSpPr txBox="1">
            <a:spLocks/>
          </p:cNvSpPr>
          <p:nvPr/>
        </p:nvSpPr>
        <p:spPr>
          <a:xfrm>
            <a:off x="9914748" y="1619813"/>
            <a:ext cx="1915848" cy="715286"/>
          </a:xfrm>
          <a:prstGeom prst="rect">
            <a:avLst/>
          </a:prstGeom>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200" b="1" i="0" u="none" strike="noStrike" kern="1200" cap="none" spc="0" normalizeH="0" baseline="0" noProof="0">
                <a:ln>
                  <a:noFill/>
                </a:ln>
                <a:solidFill>
                  <a:srgbClr val="3F0730"/>
                </a:solidFill>
                <a:effectLst/>
                <a:uLnTx/>
                <a:uFillTx/>
                <a:latin typeface="Poppins"/>
                <a:ea typeface="+mn-ea"/>
                <a:cs typeface="+mn-cs"/>
              </a:rPr>
              <a:t>Registration Deadline</a:t>
            </a:r>
            <a:br>
              <a:rPr kumimoji="0" lang="en-GB" sz="1200" b="0" i="0" u="none" strike="noStrike" kern="1200" cap="none" spc="0" normalizeH="0" baseline="0" noProof="0">
                <a:ln>
                  <a:noFill/>
                </a:ln>
                <a:solidFill>
                  <a:srgbClr val="3F0730"/>
                </a:solidFill>
                <a:effectLst/>
                <a:uLnTx/>
                <a:uFillTx/>
                <a:latin typeface="Poppins"/>
                <a:ea typeface="+mn-ea"/>
                <a:cs typeface="+mn-cs"/>
              </a:rPr>
            </a:br>
            <a:r>
              <a:rPr kumimoji="0" lang="en-GB" sz="1200" b="0" i="0" u="none" strike="noStrike" kern="1200" cap="none" spc="0" normalizeH="0" baseline="0" noProof="0">
                <a:ln>
                  <a:noFill/>
                </a:ln>
                <a:solidFill>
                  <a:srgbClr val="3F0730"/>
                </a:solidFill>
                <a:effectLst/>
                <a:uLnTx/>
                <a:uFillTx/>
                <a:latin typeface="Poppins"/>
                <a:ea typeface="+mn-ea"/>
                <a:cs typeface="+mn-cs"/>
              </a:rPr>
              <a:t>Midday, 7th August</a:t>
            </a:r>
          </a:p>
        </p:txBody>
      </p:sp>
      <p:pic>
        <p:nvPicPr>
          <p:cNvPr id="21" name="Picture 20" descr="A round logo with a lock&#10;&#10;Description automatically generated">
            <a:extLst>
              <a:ext uri="{FF2B5EF4-FFF2-40B4-BE49-F238E27FC236}">
                <a16:creationId xmlns:a16="http://schemas.microsoft.com/office/drawing/2014/main" id="{2D0A2817-C914-5184-2C13-4014FA9FD53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455963" y="1700284"/>
            <a:ext cx="554343" cy="554343"/>
          </a:xfrm>
          <a:prstGeom prst="rect">
            <a:avLst/>
          </a:prstGeom>
        </p:spPr>
      </p:pic>
      <p:pic>
        <p:nvPicPr>
          <p:cNvPr id="2" name="Picture 1">
            <a:extLst>
              <a:ext uri="{FF2B5EF4-FFF2-40B4-BE49-F238E27FC236}">
                <a16:creationId xmlns:a16="http://schemas.microsoft.com/office/drawing/2014/main" id="{865C6548-BC66-AB19-0F58-DE44697E0B19}"/>
              </a:ext>
            </a:extLst>
          </p:cNvPr>
          <p:cNvPicPr>
            <a:picLocks noChangeAspect="1"/>
          </p:cNvPicPr>
          <p:nvPr/>
        </p:nvPicPr>
        <p:blipFill>
          <a:blip r:embed="rId4"/>
          <a:stretch>
            <a:fillRect/>
          </a:stretch>
        </p:blipFill>
        <p:spPr>
          <a:xfrm>
            <a:off x="1171979" y="2688700"/>
            <a:ext cx="1634487" cy="1493670"/>
          </a:xfrm>
          <a:prstGeom prst="rect">
            <a:avLst/>
          </a:prstGeom>
        </p:spPr>
      </p:pic>
    </p:spTree>
    <p:extLst>
      <p:ext uri="{BB962C8B-B14F-4D97-AF65-F5344CB8AC3E}">
        <p14:creationId xmlns:p14="http://schemas.microsoft.com/office/powerpoint/2010/main" val="1618784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063EAF-F40A-094D-FF85-43E6E6723E7B}"/>
            </a:ext>
          </a:extLst>
        </p:cNvPr>
        <p:cNvGrpSpPr/>
        <p:nvPr/>
      </p:nvGrpSpPr>
      <p:grpSpPr>
        <a:xfrm>
          <a:off x="0" y="0"/>
          <a:ext cx="0" cy="0"/>
          <a:chOff x="0" y="0"/>
          <a:chExt cx="0" cy="0"/>
        </a:xfrm>
      </p:grpSpPr>
      <p:graphicFrame>
        <p:nvGraphicFramePr>
          <p:cNvPr id="15" name="Diagram 14">
            <a:extLst>
              <a:ext uri="{FF2B5EF4-FFF2-40B4-BE49-F238E27FC236}">
                <a16:creationId xmlns:a16="http://schemas.microsoft.com/office/drawing/2014/main" id="{93F5EEED-B82E-996B-D6AD-8F8529018428}"/>
              </a:ext>
            </a:extLst>
          </p:cNvPr>
          <p:cNvGraphicFramePr/>
          <p:nvPr/>
        </p:nvGraphicFramePr>
        <p:xfrm>
          <a:off x="655125" y="1213132"/>
          <a:ext cx="10899602" cy="47961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02AC2BC0-EF6B-1016-20C7-78BC586D4EA0}"/>
              </a:ext>
            </a:extLst>
          </p:cNvPr>
          <p:cNvSpPr>
            <a:spLocks noGrp="1"/>
          </p:cNvSpPr>
          <p:nvPr>
            <p:ph type="title"/>
          </p:nvPr>
        </p:nvSpPr>
        <p:spPr/>
        <p:txBody>
          <a:bodyPr>
            <a:normAutofit/>
          </a:bodyPr>
          <a:lstStyle/>
          <a:p>
            <a:r>
              <a:rPr lang="en-GB" sz="4400">
                <a:latin typeface="+mn-lt"/>
              </a:rPr>
              <a:t>CfD Allocation Process</a:t>
            </a:r>
            <a:endParaRPr lang="en-GB"/>
          </a:p>
        </p:txBody>
      </p:sp>
      <p:sp>
        <p:nvSpPr>
          <p:cNvPr id="5" name="Content Placeholder 4">
            <a:extLst>
              <a:ext uri="{FF2B5EF4-FFF2-40B4-BE49-F238E27FC236}">
                <a16:creationId xmlns:a16="http://schemas.microsoft.com/office/drawing/2014/main" id="{C1BC96AE-3F24-1A4B-5DC8-EA9386F4028D}"/>
              </a:ext>
            </a:extLst>
          </p:cNvPr>
          <p:cNvSpPr>
            <a:spLocks noGrp="1"/>
          </p:cNvSpPr>
          <p:nvPr>
            <p:ph sz="half" idx="1"/>
          </p:nvPr>
        </p:nvSpPr>
        <p:spPr>
          <a:xfrm>
            <a:off x="637273" y="1235677"/>
            <a:ext cx="8563434" cy="400110"/>
          </a:xfrm>
        </p:spPr>
        <p:txBody>
          <a:bodyPr>
            <a:normAutofit/>
          </a:bodyPr>
          <a:lstStyle/>
          <a:p>
            <a:r>
              <a:rPr lang="en-GB" sz="1700" b="1">
                <a:solidFill>
                  <a:schemeClr val="accent1"/>
                </a:solidFill>
              </a:rPr>
              <a:t>Review of Key Allocation Round  Activities</a:t>
            </a:r>
          </a:p>
          <a:p>
            <a:endParaRPr lang="en-GB" sz="1500"/>
          </a:p>
        </p:txBody>
      </p:sp>
      <p:sp>
        <p:nvSpPr>
          <p:cNvPr id="13" name="TextBox 12">
            <a:extLst>
              <a:ext uri="{FF2B5EF4-FFF2-40B4-BE49-F238E27FC236}">
                <a16:creationId xmlns:a16="http://schemas.microsoft.com/office/drawing/2014/main" id="{32FE5682-353C-4653-92D2-D4E2B9DAB1DB}"/>
              </a:ext>
            </a:extLst>
          </p:cNvPr>
          <p:cNvSpPr txBox="1"/>
          <p:nvPr/>
        </p:nvSpPr>
        <p:spPr>
          <a:xfrm>
            <a:off x="849550" y="6292820"/>
            <a:ext cx="347467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rgbClr val="000000"/>
                </a:solidFill>
                <a:effectLst/>
                <a:uLnTx/>
                <a:uFillTx/>
                <a:latin typeface="Poppins"/>
                <a:ea typeface="+mn-ea"/>
                <a:cs typeface="+mn-cs"/>
              </a:rPr>
              <a:t>AR8 Timeline</a:t>
            </a:r>
            <a:br>
              <a:rPr kumimoji="0" lang="en-GB" sz="1000" b="0" i="0" u="none" strike="noStrike" kern="0" cap="none" spc="0" normalizeH="0" baseline="0" noProof="0">
                <a:ln>
                  <a:noFill/>
                </a:ln>
                <a:solidFill>
                  <a:srgbClr val="000000"/>
                </a:solidFill>
                <a:effectLst/>
                <a:uLnTx/>
                <a:uFillTx/>
                <a:latin typeface="Poppins"/>
                <a:ea typeface="+mn-ea"/>
                <a:cs typeface="+mn-cs"/>
              </a:rPr>
            </a:br>
            <a:r>
              <a:rPr kumimoji="0" lang="en-GB" sz="1000" b="0" i="0" u="none" strike="noStrike" kern="0" cap="none" spc="0" normalizeH="0" baseline="0" noProof="0">
                <a:ln>
                  <a:noFill/>
                </a:ln>
                <a:solidFill>
                  <a:srgbClr val="FF00FF"/>
                </a:solidFill>
                <a:effectLst/>
                <a:uLnTx/>
                <a:uFillTx/>
                <a:latin typeface="Poppins"/>
                <a:ea typeface="+mn-ea"/>
                <a:cs typeface="+mn-cs"/>
                <a:hlinkClick r:id="rId8"/>
              </a:rPr>
              <a:t>https://www.cfdallocationround.uk/ar8-timeline</a:t>
            </a:r>
            <a:r>
              <a:rPr kumimoji="0" lang="en-GB" sz="1000" b="0" i="0" u="none" strike="noStrike" kern="0" cap="none" spc="0" normalizeH="0" baseline="0" noProof="0">
                <a:ln>
                  <a:noFill/>
                </a:ln>
                <a:solidFill>
                  <a:srgbClr val="FF00FF"/>
                </a:solidFill>
                <a:effectLst/>
                <a:uLnTx/>
                <a:uFillTx/>
                <a:latin typeface="Poppins"/>
                <a:ea typeface="+mn-ea"/>
                <a:cs typeface="+mn-cs"/>
              </a:rPr>
              <a:t> </a:t>
            </a:r>
          </a:p>
        </p:txBody>
      </p:sp>
    </p:spTree>
    <p:extLst>
      <p:ext uri="{BB962C8B-B14F-4D97-AF65-F5344CB8AC3E}">
        <p14:creationId xmlns:p14="http://schemas.microsoft.com/office/powerpoint/2010/main" val="24943250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9D7F1-A763-3425-E154-CA25501DB20F}"/>
            </a:ext>
          </a:extLst>
        </p:cNvPr>
        <p:cNvGrpSpPr/>
        <p:nvPr/>
      </p:nvGrpSpPr>
      <p:grpSpPr>
        <a:xfrm>
          <a:off x="0" y="0"/>
          <a:ext cx="0" cy="0"/>
          <a:chOff x="0" y="0"/>
          <a:chExt cx="0" cy="0"/>
        </a:xfrm>
      </p:grpSpPr>
      <p:sp>
        <p:nvSpPr>
          <p:cNvPr id="7" name="Title 3">
            <a:extLst>
              <a:ext uri="{FF2B5EF4-FFF2-40B4-BE49-F238E27FC236}">
                <a16:creationId xmlns:a16="http://schemas.microsoft.com/office/drawing/2014/main" id="{3133613C-477B-C9EB-B7D5-E629E293EBAD}"/>
              </a:ext>
            </a:extLst>
          </p:cNvPr>
          <p:cNvSpPr txBox="1">
            <a:spLocks/>
          </p:cNvSpPr>
          <p:nvPr/>
        </p:nvSpPr>
        <p:spPr>
          <a:xfrm>
            <a:off x="520588" y="-182312"/>
            <a:ext cx="7446874" cy="1779222"/>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400" b="1" i="0" kern="1200">
                <a:solidFill>
                  <a:schemeClr val="accent1"/>
                </a:solidFill>
                <a:latin typeface="Poppins" panose="00000500000000000000" pitchFamily="2" charset="0"/>
                <a:ea typeface="+mj-ea"/>
                <a:cs typeface="Poppins" panose="000005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4000" b="1" i="0" u="none" strike="noStrike" kern="1200" cap="none" spc="0" normalizeH="0" baseline="0" noProof="0">
                <a:ln>
                  <a:noFill/>
                </a:ln>
                <a:solidFill>
                  <a:srgbClr val="3F0731"/>
                </a:solidFill>
                <a:effectLst/>
                <a:uLnTx/>
                <a:uFillTx/>
                <a:latin typeface="Poppins" panose="00000500000000000000" pitchFamily="2" charset="0"/>
                <a:ea typeface="+mj-ea"/>
                <a:cs typeface="Poppins" panose="00000500000000000000" pitchFamily="2" charset="0"/>
              </a:rPr>
              <a:t>Key Information Sources</a:t>
            </a:r>
          </a:p>
        </p:txBody>
      </p:sp>
      <p:graphicFrame>
        <p:nvGraphicFramePr>
          <p:cNvPr id="2" name="Diagram 1">
            <a:extLst>
              <a:ext uri="{FF2B5EF4-FFF2-40B4-BE49-F238E27FC236}">
                <a16:creationId xmlns:a16="http://schemas.microsoft.com/office/drawing/2014/main" id="{6C240B7D-A69E-D914-5DAE-9C6347E09562}"/>
              </a:ext>
            </a:extLst>
          </p:cNvPr>
          <p:cNvGraphicFramePr/>
          <p:nvPr/>
        </p:nvGraphicFramePr>
        <p:xfrm>
          <a:off x="2405016" y="1184970"/>
          <a:ext cx="8374743" cy="48065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a:extLst>
              <a:ext uri="{FF2B5EF4-FFF2-40B4-BE49-F238E27FC236}">
                <a16:creationId xmlns:a16="http://schemas.microsoft.com/office/drawing/2014/main" id="{5241541A-AACE-7895-0032-18C9CC551D1B}"/>
              </a:ext>
            </a:extLst>
          </p:cNvPr>
          <p:cNvPicPr>
            <a:picLocks noChangeAspect="1"/>
          </p:cNvPicPr>
          <p:nvPr/>
        </p:nvPicPr>
        <p:blipFill>
          <a:blip r:embed="rId8"/>
          <a:stretch>
            <a:fillRect/>
          </a:stretch>
        </p:blipFill>
        <p:spPr>
          <a:xfrm>
            <a:off x="664401" y="1184970"/>
            <a:ext cx="1495679" cy="1497270"/>
          </a:xfrm>
          <a:prstGeom prst="rect">
            <a:avLst/>
          </a:prstGeom>
        </p:spPr>
      </p:pic>
      <p:pic>
        <p:nvPicPr>
          <p:cNvPr id="11" name="Graphic 10" descr="Storytelling with solid fill">
            <a:extLst>
              <a:ext uri="{FF2B5EF4-FFF2-40B4-BE49-F238E27FC236}">
                <a16:creationId xmlns:a16="http://schemas.microsoft.com/office/drawing/2014/main" id="{D6449F8D-8D67-675A-EA3D-AE9CBE2B8193}"/>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714591" y="2890585"/>
            <a:ext cx="1395298" cy="1395298"/>
          </a:xfrm>
          <a:prstGeom prst="rect">
            <a:avLst/>
          </a:prstGeom>
        </p:spPr>
      </p:pic>
      <p:pic>
        <p:nvPicPr>
          <p:cNvPr id="13" name="Picture 12">
            <a:extLst>
              <a:ext uri="{FF2B5EF4-FFF2-40B4-BE49-F238E27FC236}">
                <a16:creationId xmlns:a16="http://schemas.microsoft.com/office/drawing/2014/main" id="{4A20E331-A9FD-5DBE-F068-5411A00380E8}"/>
              </a:ext>
            </a:extLst>
          </p:cNvPr>
          <p:cNvPicPr>
            <a:picLocks noChangeAspect="1"/>
          </p:cNvPicPr>
          <p:nvPr/>
        </p:nvPicPr>
        <p:blipFill>
          <a:blip r:embed="rId10"/>
          <a:stretch>
            <a:fillRect/>
          </a:stretch>
        </p:blipFill>
        <p:spPr>
          <a:xfrm>
            <a:off x="664401" y="4494228"/>
            <a:ext cx="1495679" cy="1497270"/>
          </a:xfrm>
          <a:prstGeom prst="rect">
            <a:avLst/>
          </a:prstGeom>
        </p:spPr>
      </p:pic>
    </p:spTree>
    <p:extLst>
      <p:ext uri="{BB962C8B-B14F-4D97-AF65-F5344CB8AC3E}">
        <p14:creationId xmlns:p14="http://schemas.microsoft.com/office/powerpoint/2010/main" val="13216667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81DB7-4AB2-895B-2D2C-000C3FF5567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F091947-0EB2-7E71-4818-D027C4DC102D}"/>
              </a:ext>
            </a:extLst>
          </p:cNvPr>
          <p:cNvSpPr>
            <a:spLocks noGrp="1"/>
          </p:cNvSpPr>
          <p:nvPr>
            <p:ph type="title"/>
          </p:nvPr>
        </p:nvSpPr>
        <p:spPr/>
        <p:txBody>
          <a:bodyPr>
            <a:normAutofit/>
          </a:bodyPr>
          <a:lstStyle/>
          <a:p>
            <a:r>
              <a:rPr lang="en-GB" sz="4400">
                <a:latin typeface="+mn-lt"/>
              </a:rPr>
              <a:t>How we can help:</a:t>
            </a:r>
            <a:endParaRPr lang="en-GB"/>
          </a:p>
        </p:txBody>
      </p:sp>
      <p:sp>
        <p:nvSpPr>
          <p:cNvPr id="5" name="Content Placeholder 4">
            <a:extLst>
              <a:ext uri="{FF2B5EF4-FFF2-40B4-BE49-F238E27FC236}">
                <a16:creationId xmlns:a16="http://schemas.microsoft.com/office/drawing/2014/main" id="{1F04DA3D-9C5E-F577-263E-EEEC7E4EE514}"/>
              </a:ext>
            </a:extLst>
          </p:cNvPr>
          <p:cNvSpPr>
            <a:spLocks noGrp="1"/>
          </p:cNvSpPr>
          <p:nvPr>
            <p:ph sz="half" idx="1"/>
          </p:nvPr>
        </p:nvSpPr>
        <p:spPr>
          <a:xfrm>
            <a:off x="637272" y="1450890"/>
            <a:ext cx="5458727" cy="2193323"/>
          </a:xfrm>
        </p:spPr>
        <p:txBody>
          <a:bodyPr>
            <a:normAutofit/>
          </a:bodyPr>
          <a:lstStyle/>
          <a:p>
            <a:r>
              <a:rPr lang="en-GB" sz="1700" b="1">
                <a:solidFill>
                  <a:schemeClr val="accent1"/>
                </a:solidFill>
              </a:rPr>
              <a:t>What we can help with:</a:t>
            </a:r>
          </a:p>
          <a:p>
            <a:pPr marL="285750" indent="-285750">
              <a:buFont typeface="Wingdings" panose="05000000000000000000" pitchFamily="2" charset="2"/>
              <a:buChar char="ü"/>
            </a:pPr>
            <a:r>
              <a:rPr lang="en-GB" sz="1500"/>
              <a:t>Clarifying process, guidance, and requirements;</a:t>
            </a:r>
          </a:p>
          <a:p>
            <a:pPr marL="285750" indent="-285750">
              <a:buFont typeface="Wingdings" panose="05000000000000000000" pitchFamily="2" charset="2"/>
              <a:buChar char="ü"/>
            </a:pPr>
            <a:r>
              <a:rPr lang="en-GB" sz="1500"/>
              <a:t>Answering eligibility-related queries;</a:t>
            </a:r>
          </a:p>
          <a:p>
            <a:pPr marL="285750" indent="-285750">
              <a:buFont typeface="Wingdings" panose="05000000000000000000" pitchFamily="2" charset="2"/>
              <a:buChar char="ü"/>
            </a:pPr>
            <a:r>
              <a:rPr lang="en-GB" sz="1500"/>
              <a:t>Supporting portal &amp; submission issues.</a:t>
            </a:r>
          </a:p>
        </p:txBody>
      </p:sp>
      <p:sp>
        <p:nvSpPr>
          <p:cNvPr id="13" name="Rectangle 12">
            <a:extLst>
              <a:ext uri="{FF2B5EF4-FFF2-40B4-BE49-F238E27FC236}">
                <a16:creationId xmlns:a16="http://schemas.microsoft.com/office/drawing/2014/main" id="{3FAB1662-C260-24B1-127A-23D9B6363468}"/>
              </a:ext>
            </a:extLst>
          </p:cNvPr>
          <p:cNvSpPr/>
          <p:nvPr/>
        </p:nvSpPr>
        <p:spPr>
          <a:xfrm>
            <a:off x="0" y="3428999"/>
            <a:ext cx="6096000" cy="3429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a:ea typeface="+mn-ea"/>
              <a:cs typeface="+mn-cs"/>
            </a:endParaRPr>
          </a:p>
        </p:txBody>
      </p:sp>
      <p:sp>
        <p:nvSpPr>
          <p:cNvPr id="8" name="Content Placeholder 4">
            <a:extLst>
              <a:ext uri="{FF2B5EF4-FFF2-40B4-BE49-F238E27FC236}">
                <a16:creationId xmlns:a16="http://schemas.microsoft.com/office/drawing/2014/main" id="{CF44622A-F4C6-D6A3-EA95-BBE31A0A4A08}"/>
              </a:ext>
            </a:extLst>
          </p:cNvPr>
          <p:cNvSpPr txBox="1">
            <a:spLocks/>
          </p:cNvSpPr>
          <p:nvPr/>
        </p:nvSpPr>
        <p:spPr>
          <a:xfrm>
            <a:off x="2161273" y="3859427"/>
            <a:ext cx="3833128" cy="2193323"/>
          </a:xfrm>
          <a:prstGeom prst="rect">
            <a:avLst/>
          </a:prstGeom>
        </p:spPr>
        <p:txBody>
          <a:bodyPr vert="horz" lIns="91440" tIns="45720" rIns="91440" bIns="45720" rtlCol="0">
            <a:normAutofit lnSpcReduction="10000"/>
          </a:bodyPr>
          <a:lstStyle>
            <a:lvl1pPr marL="0" indent="0" algn="l" defTabSz="914400" rtl="0" eaLnBrk="1" latinLnBrk="0" hangingPunct="1">
              <a:lnSpc>
                <a:spcPct val="100000"/>
              </a:lnSpc>
              <a:spcBef>
                <a:spcPts val="1000"/>
              </a:spcBef>
              <a:buFont typeface="Arial" panose="020B0604020202020204" pitchFamily="34" charset="0"/>
              <a:buNone/>
              <a:defRPr sz="1800" b="0" i="0" kern="1200">
                <a:solidFill>
                  <a:schemeClr val="tx1"/>
                </a:solidFill>
                <a:latin typeface="Poppins" panose="00000500000000000000" pitchFamily="2"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j-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mj-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mj-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700" b="1" i="0" u="none" strike="noStrike" kern="1200" cap="none" spc="0" normalizeH="0" baseline="0" noProof="0">
                <a:ln>
                  <a:noFill/>
                </a:ln>
                <a:solidFill>
                  <a:prstClr val="white"/>
                </a:solidFill>
                <a:effectLst/>
                <a:uLnTx/>
                <a:uFillTx/>
                <a:latin typeface="Poppins" panose="00000500000000000000" pitchFamily="2" charset="0"/>
                <a:ea typeface="+mn-ea"/>
                <a:cs typeface="+mn-cs"/>
              </a:rPr>
              <a:t>How to contact us:</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700" b="1" i="0" u="none" strike="noStrike" kern="1200" cap="none" spc="0" normalizeH="0" baseline="0" noProof="0">
              <a:ln>
                <a:noFill/>
              </a:ln>
              <a:solidFill>
                <a:prstClr val="white"/>
              </a:solidFill>
              <a:effectLst/>
              <a:uLnTx/>
              <a:uFillTx/>
              <a:latin typeface="Poppins" panose="00000500000000000000" pitchFamily="2" charset="0"/>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700" b="1" i="0" u="none" strike="noStrike" kern="1200" cap="none" spc="0" normalizeH="0" baseline="0" noProof="0">
                <a:ln>
                  <a:noFill/>
                </a:ln>
                <a:solidFill>
                  <a:prstClr val="white"/>
                </a:solidFill>
                <a:effectLst/>
                <a:uLnTx/>
                <a:uFillTx/>
                <a:latin typeface="Poppins" panose="00000500000000000000" pitchFamily="2" charset="0"/>
                <a:ea typeface="+mn-ea"/>
                <a:cs typeface="+mn-cs"/>
              </a:rPr>
              <a:t>Email: </a:t>
            </a:r>
            <a:r>
              <a:rPr kumimoji="0" lang="en-GB" sz="1700" b="0" i="0" u="none" strike="noStrike" kern="1200" cap="none" spc="0" normalizeH="0" baseline="0" noProof="0">
                <a:ln>
                  <a:noFill/>
                </a:ln>
                <a:solidFill>
                  <a:prstClr val="white"/>
                </a:solidFill>
                <a:effectLst/>
                <a:uLnTx/>
                <a:uFillTx/>
                <a:latin typeface="Poppins" panose="00000500000000000000" pitchFamily="2" charset="0"/>
                <a:ea typeface="+mn-ea"/>
                <a:cs typeface="+mn-cs"/>
              </a:rPr>
              <a:t>box.emr.cfd@neso.energy</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700" b="0" i="0" u="none" strike="noStrike" kern="1200" cap="none" spc="0" normalizeH="0" baseline="0" noProof="0">
              <a:ln>
                <a:noFill/>
              </a:ln>
              <a:solidFill>
                <a:prstClr val="white"/>
              </a:solidFill>
              <a:effectLst/>
              <a:uLnTx/>
              <a:uFillTx/>
              <a:latin typeface="Poppins" panose="00000500000000000000" pitchFamily="2" charset="0"/>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700" b="1" i="0" u="none" strike="noStrike" kern="1200" cap="none" spc="0" normalizeH="0" baseline="0" noProof="0">
                <a:ln>
                  <a:noFill/>
                </a:ln>
                <a:solidFill>
                  <a:prstClr val="white"/>
                </a:solidFill>
                <a:effectLst/>
                <a:uLnTx/>
                <a:uFillTx/>
                <a:latin typeface="Poppins" panose="00000500000000000000" pitchFamily="2" charset="0"/>
                <a:ea typeface="+mn-ea"/>
                <a:cs typeface="+mn-cs"/>
              </a:rPr>
              <a:t>Phone: </a:t>
            </a:r>
            <a:r>
              <a:rPr kumimoji="0" lang="en-GB" sz="1800" b="0" i="0" u="none" strike="noStrike" kern="1200" cap="none" spc="0" normalizeH="0" baseline="0" noProof="0">
                <a:ln>
                  <a:noFill/>
                </a:ln>
                <a:solidFill>
                  <a:prstClr val="white"/>
                </a:solidFill>
                <a:effectLst/>
                <a:uLnTx/>
                <a:uFillTx/>
                <a:latin typeface="Poppins" panose="00000500000000000000" pitchFamily="2" charset="0"/>
                <a:ea typeface="+mn-ea"/>
                <a:cs typeface="+mn-cs"/>
              </a:rPr>
              <a:t>01926 655300 Option 3, </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700" b="0" i="0" u="none" strike="noStrike" kern="1200" cap="none" spc="0" normalizeH="0" baseline="0" noProof="0">
                <a:ln>
                  <a:noFill/>
                </a:ln>
                <a:solidFill>
                  <a:prstClr val="white"/>
                </a:solidFill>
                <a:effectLst/>
                <a:uLnTx/>
                <a:uFillTx/>
                <a:latin typeface="Poppins" panose="00000500000000000000" pitchFamily="2" charset="0"/>
                <a:ea typeface="+mn-ea"/>
                <a:cs typeface="+mn-cs"/>
              </a:rPr>
              <a:t>              9:00-16:00 Mon-Fri.</a:t>
            </a:r>
          </a:p>
        </p:txBody>
      </p:sp>
      <p:sp>
        <p:nvSpPr>
          <p:cNvPr id="9" name="Content Placeholder 4">
            <a:extLst>
              <a:ext uri="{FF2B5EF4-FFF2-40B4-BE49-F238E27FC236}">
                <a16:creationId xmlns:a16="http://schemas.microsoft.com/office/drawing/2014/main" id="{FBCD6C8D-5058-8C9F-FECC-F7C986205B17}"/>
              </a:ext>
            </a:extLst>
          </p:cNvPr>
          <p:cNvSpPr txBox="1">
            <a:spLocks/>
          </p:cNvSpPr>
          <p:nvPr/>
        </p:nvSpPr>
        <p:spPr>
          <a:xfrm>
            <a:off x="6542772" y="1450889"/>
            <a:ext cx="5458727" cy="2193323"/>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800" b="0" i="0" kern="1200">
                <a:solidFill>
                  <a:schemeClr val="tx1"/>
                </a:solidFill>
                <a:latin typeface="Poppins" panose="00000500000000000000" pitchFamily="2"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j-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mj-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mj-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700" b="1" i="0" u="none" strike="noStrike" kern="1200" cap="none" spc="0" normalizeH="0" baseline="0" noProof="0">
                <a:ln>
                  <a:noFill/>
                </a:ln>
                <a:solidFill>
                  <a:srgbClr val="3F0731"/>
                </a:solidFill>
                <a:effectLst/>
                <a:uLnTx/>
                <a:uFillTx/>
                <a:latin typeface="Poppins" panose="00000500000000000000" pitchFamily="2" charset="0"/>
                <a:ea typeface="+mn-ea"/>
                <a:cs typeface="+mn-cs"/>
              </a:rPr>
              <a:t>What makes a helpful query:</a:t>
            </a:r>
          </a:p>
          <a:p>
            <a:pPr marL="285750" marR="0" lvl="0" indent="-285750" algn="l" defTabSz="914400" rtl="0" eaLnBrk="1" fontAlgn="auto" latinLnBrk="0" hangingPunct="1">
              <a:lnSpc>
                <a:spcPct val="100000"/>
              </a:lnSpc>
              <a:spcBef>
                <a:spcPts val="1000"/>
              </a:spcBef>
              <a:spcAft>
                <a:spcPts val="0"/>
              </a:spcAft>
              <a:buClrTx/>
              <a:buSzTx/>
              <a:buFont typeface="Wingdings" panose="05000000000000000000" pitchFamily="2" charset="2"/>
              <a:buChar char="ü"/>
              <a:tabLst/>
              <a:defRPr/>
            </a:pPr>
            <a:r>
              <a:rPr kumimoji="0" lang="en-GB" sz="1500" b="0" i="0" u="none" strike="noStrike" kern="1200" cap="none" spc="0" normalizeH="0" baseline="0" noProof="0">
                <a:ln>
                  <a:noFill/>
                </a:ln>
                <a:solidFill>
                  <a:prstClr val="black"/>
                </a:solidFill>
                <a:effectLst/>
                <a:uLnTx/>
                <a:uFillTx/>
                <a:latin typeface="Poppins" panose="00000500000000000000" pitchFamily="2" charset="0"/>
                <a:ea typeface="+mn-ea"/>
                <a:cs typeface="+mn-cs"/>
              </a:rPr>
              <a:t>Review the Guidance first;</a:t>
            </a:r>
          </a:p>
          <a:p>
            <a:pPr marL="285750" marR="0" lvl="0" indent="-285750" algn="l" defTabSz="914400" rtl="0" eaLnBrk="1" fontAlgn="auto" latinLnBrk="0" hangingPunct="1">
              <a:lnSpc>
                <a:spcPct val="100000"/>
              </a:lnSpc>
              <a:spcBef>
                <a:spcPts val="1000"/>
              </a:spcBef>
              <a:spcAft>
                <a:spcPts val="0"/>
              </a:spcAft>
              <a:buClrTx/>
              <a:buSzTx/>
              <a:buFont typeface="Wingdings" panose="05000000000000000000" pitchFamily="2" charset="2"/>
              <a:buChar char="ü"/>
              <a:tabLst/>
              <a:defRPr/>
            </a:pPr>
            <a:r>
              <a:rPr kumimoji="0" lang="en-GB" sz="1500" b="0" i="0" u="none" strike="noStrike" kern="1200" cap="none" spc="0" normalizeH="0" baseline="0" noProof="0">
                <a:ln>
                  <a:noFill/>
                </a:ln>
                <a:solidFill>
                  <a:prstClr val="black"/>
                </a:solidFill>
                <a:effectLst/>
                <a:uLnTx/>
                <a:uFillTx/>
                <a:latin typeface="Poppins" panose="00000500000000000000" pitchFamily="2" charset="0"/>
                <a:ea typeface="+mn-ea"/>
                <a:cs typeface="+mn-cs"/>
              </a:rPr>
              <a:t>Relevant project and Application identifiers;</a:t>
            </a:r>
          </a:p>
          <a:p>
            <a:pPr marL="285750" marR="0" lvl="0" indent="-285750" algn="l" defTabSz="914400" rtl="0" eaLnBrk="1" fontAlgn="auto" latinLnBrk="0" hangingPunct="1">
              <a:lnSpc>
                <a:spcPct val="100000"/>
              </a:lnSpc>
              <a:spcBef>
                <a:spcPts val="1000"/>
              </a:spcBef>
              <a:spcAft>
                <a:spcPts val="0"/>
              </a:spcAft>
              <a:buClrTx/>
              <a:buSzTx/>
              <a:buFont typeface="Wingdings" panose="05000000000000000000" pitchFamily="2" charset="2"/>
              <a:buChar char="ü"/>
              <a:tabLst/>
              <a:defRPr/>
            </a:pPr>
            <a:r>
              <a:rPr kumimoji="0" lang="en-GB" sz="1500" b="0" i="0" u="none" strike="noStrike" kern="1200" cap="none" spc="0" normalizeH="0" baseline="0" noProof="0">
                <a:ln>
                  <a:noFill/>
                </a:ln>
                <a:solidFill>
                  <a:prstClr val="black"/>
                </a:solidFill>
                <a:effectLst/>
                <a:uLnTx/>
                <a:uFillTx/>
                <a:latin typeface="Poppins" panose="00000500000000000000" pitchFamily="2" charset="0"/>
                <a:ea typeface="+mn-ea"/>
                <a:cs typeface="+mn-cs"/>
              </a:rPr>
              <a:t>Clear and specific questions;</a:t>
            </a:r>
          </a:p>
          <a:p>
            <a:pPr marL="285750" marR="0" lvl="0" indent="-285750" algn="l" defTabSz="914400" rtl="0" eaLnBrk="1" fontAlgn="auto" latinLnBrk="0" hangingPunct="1">
              <a:lnSpc>
                <a:spcPct val="100000"/>
              </a:lnSpc>
              <a:spcBef>
                <a:spcPts val="1000"/>
              </a:spcBef>
              <a:spcAft>
                <a:spcPts val="0"/>
              </a:spcAft>
              <a:buClrTx/>
              <a:buSzTx/>
              <a:buFont typeface="Wingdings" panose="05000000000000000000" pitchFamily="2" charset="2"/>
              <a:buChar char="ü"/>
              <a:tabLst/>
              <a:defRPr/>
            </a:pPr>
            <a:r>
              <a:rPr kumimoji="0" lang="en-GB" sz="1500" b="0" i="0" u="none" strike="noStrike" kern="1200" cap="none" spc="0" normalizeH="0" baseline="0" noProof="0">
                <a:ln>
                  <a:noFill/>
                </a:ln>
                <a:solidFill>
                  <a:prstClr val="black"/>
                </a:solidFill>
                <a:effectLst/>
                <a:uLnTx/>
                <a:uFillTx/>
                <a:latin typeface="Poppins" panose="00000500000000000000" pitchFamily="2" charset="0"/>
                <a:ea typeface="+mn-ea"/>
                <a:cs typeface="+mn-cs"/>
              </a:rPr>
              <a:t>Any context that may impact answers.</a:t>
            </a:r>
          </a:p>
          <a:p>
            <a:pPr marL="285750" marR="0" lvl="0" indent="-285750" algn="l" defTabSz="914400" rtl="0" eaLnBrk="1" fontAlgn="auto" latinLnBrk="0" hangingPunct="1">
              <a:lnSpc>
                <a:spcPct val="100000"/>
              </a:lnSpc>
              <a:spcBef>
                <a:spcPts val="1000"/>
              </a:spcBef>
              <a:spcAft>
                <a:spcPts val="0"/>
              </a:spcAft>
              <a:buClrTx/>
              <a:buSzTx/>
              <a:buFont typeface="Wingdings" panose="05000000000000000000" pitchFamily="2" charset="2"/>
              <a:buChar char="ü"/>
              <a:tabLst/>
              <a:defRPr/>
            </a:pPr>
            <a:endParaRPr kumimoji="0" lang="en-GB" sz="1500" b="0" i="0" u="none" strike="noStrike" kern="1200" cap="none" spc="0" normalizeH="0" baseline="0" noProof="0">
              <a:ln>
                <a:noFill/>
              </a:ln>
              <a:solidFill>
                <a:prstClr val="black"/>
              </a:solidFill>
              <a:effectLst/>
              <a:uLnTx/>
              <a:uFillTx/>
              <a:latin typeface="Poppins" panose="00000500000000000000" pitchFamily="2" charset="0"/>
              <a:ea typeface="+mn-ea"/>
              <a:cs typeface="+mn-cs"/>
            </a:endParaRPr>
          </a:p>
        </p:txBody>
      </p:sp>
      <p:sp>
        <p:nvSpPr>
          <p:cNvPr id="10" name="Content Placeholder 4">
            <a:extLst>
              <a:ext uri="{FF2B5EF4-FFF2-40B4-BE49-F238E27FC236}">
                <a16:creationId xmlns:a16="http://schemas.microsoft.com/office/drawing/2014/main" id="{88D0BB13-2EC7-BC12-9091-86B22491E4B5}"/>
              </a:ext>
            </a:extLst>
          </p:cNvPr>
          <p:cNvSpPr txBox="1">
            <a:spLocks/>
          </p:cNvSpPr>
          <p:nvPr/>
        </p:nvSpPr>
        <p:spPr>
          <a:xfrm>
            <a:off x="6542771" y="3644212"/>
            <a:ext cx="5458727" cy="2193323"/>
          </a:xfrm>
          <a:prstGeom prst="rect">
            <a:avLst/>
          </a:prstGeom>
        </p:spPr>
        <p:txBody>
          <a:bodyPr vert="horz" lIns="91440" tIns="45720" rIns="91440" bIns="45720" rtlCol="0">
            <a:normAutofit lnSpcReduction="10000"/>
          </a:bodyPr>
          <a:lstStyle>
            <a:lvl1pPr marL="0" indent="0" algn="l" defTabSz="914400" rtl="0" eaLnBrk="1" latinLnBrk="0" hangingPunct="1">
              <a:lnSpc>
                <a:spcPct val="100000"/>
              </a:lnSpc>
              <a:spcBef>
                <a:spcPts val="1000"/>
              </a:spcBef>
              <a:buFont typeface="Arial" panose="020B0604020202020204" pitchFamily="34" charset="0"/>
              <a:buNone/>
              <a:defRPr sz="1800" b="0" i="0" kern="1200">
                <a:solidFill>
                  <a:schemeClr val="tx1"/>
                </a:solidFill>
                <a:latin typeface="Poppins" panose="00000500000000000000" pitchFamily="2"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j-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mj-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mj-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700" b="1" i="0" u="none" strike="noStrike" kern="1200" cap="none" spc="0" normalizeH="0" baseline="0" noProof="0">
                <a:ln>
                  <a:noFill/>
                </a:ln>
                <a:solidFill>
                  <a:srgbClr val="3F0731"/>
                </a:solidFill>
                <a:effectLst/>
                <a:uLnTx/>
                <a:uFillTx/>
                <a:latin typeface="Poppins" panose="00000500000000000000" pitchFamily="2" charset="0"/>
                <a:ea typeface="+mn-ea"/>
                <a:cs typeface="+mn-cs"/>
              </a:rPr>
              <a:t>Important Limitations:</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Blip>
                <a:blip>
                  <a:extLst>
                    <a:ext uri="{96DAC541-7B7A-43D3-8B79-37D633B846F1}">
                      <asvg:svgBlip xmlns:asvg="http://schemas.microsoft.com/office/drawing/2016/SVG/main" r:embed="rId3"/>
                    </a:ext>
                  </a:extLst>
                </a:blip>
              </a:buBlip>
              <a:tabLst/>
              <a:defRPr/>
            </a:pPr>
            <a:r>
              <a:rPr kumimoji="0" lang="en-GB" sz="1500" b="0" i="0" u="none" strike="noStrike" kern="1200" cap="none" spc="0" normalizeH="0" baseline="0" noProof="0">
                <a:ln>
                  <a:noFill/>
                </a:ln>
                <a:solidFill>
                  <a:prstClr val="black"/>
                </a:solidFill>
                <a:effectLst/>
                <a:uLnTx/>
                <a:uFillTx/>
                <a:latin typeface="Poppins" panose="00000500000000000000" pitchFamily="2" charset="0"/>
                <a:ea typeface="+mn-ea"/>
                <a:cs typeface="+mn-cs"/>
              </a:rPr>
              <a:t>We cannot provide legal advice;</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Blip>
                <a:blip>
                  <a:extLst>
                    <a:ext uri="{96DAC541-7B7A-43D3-8B79-37D633B846F1}">
                      <asvg:svgBlip xmlns:asvg="http://schemas.microsoft.com/office/drawing/2016/SVG/main" r:embed="rId3"/>
                    </a:ext>
                  </a:extLst>
                </a:blip>
              </a:buBlip>
              <a:tabLst/>
              <a:defRPr/>
            </a:pPr>
            <a:r>
              <a:rPr kumimoji="0" lang="en-GB" sz="1500" b="0" i="0" u="none" strike="noStrike" kern="1200" cap="none" spc="0" normalizeH="0" baseline="0" noProof="0">
                <a:ln>
                  <a:noFill/>
                </a:ln>
                <a:solidFill>
                  <a:prstClr val="black"/>
                </a:solidFill>
                <a:effectLst/>
                <a:uLnTx/>
                <a:uFillTx/>
                <a:latin typeface="Poppins" panose="00000500000000000000" pitchFamily="2" charset="0"/>
                <a:ea typeface="+mn-ea"/>
                <a:cs typeface="+mn-cs"/>
              </a:rPr>
              <a:t>We cannot pre-assess applications or evidence;</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Blip>
                <a:blip>
                  <a:extLst>
                    <a:ext uri="{96DAC541-7B7A-43D3-8B79-37D633B846F1}">
                      <asvg:svgBlip xmlns:asvg="http://schemas.microsoft.com/office/drawing/2016/SVG/main" r:embed="rId3"/>
                    </a:ext>
                  </a:extLst>
                </a:blip>
              </a:buBlip>
              <a:tabLst/>
              <a:defRPr/>
            </a:pPr>
            <a:r>
              <a:rPr kumimoji="0" lang="en-GB" sz="1500" b="0" i="0" u="none" strike="noStrike" kern="1200" cap="none" spc="0" normalizeH="0" baseline="0" noProof="0">
                <a:ln>
                  <a:noFill/>
                </a:ln>
                <a:solidFill>
                  <a:prstClr val="black"/>
                </a:solidFill>
                <a:effectLst/>
                <a:uLnTx/>
                <a:uFillTx/>
                <a:latin typeface="Poppins" panose="00000500000000000000" pitchFamily="2" charset="0"/>
                <a:ea typeface="+mn-ea"/>
                <a:cs typeface="+mn-cs"/>
              </a:rPr>
              <a:t>We cannot advise on commercial or strategic decisions;</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Blip>
                <a:blip>
                  <a:extLst>
                    <a:ext uri="{96DAC541-7B7A-43D3-8B79-37D633B846F1}">
                      <asvg:svgBlip xmlns:asvg="http://schemas.microsoft.com/office/drawing/2016/SVG/main" r:embed="rId3"/>
                    </a:ext>
                  </a:extLst>
                </a:blip>
              </a:buBlip>
              <a:tabLst/>
              <a:defRPr/>
            </a:pPr>
            <a:r>
              <a:rPr kumimoji="0" lang="en-GB" sz="1500" b="0" i="0" u="none" strike="noStrike" kern="1200" cap="none" spc="0" normalizeH="0" baseline="0" noProof="0">
                <a:ln>
                  <a:noFill/>
                </a:ln>
                <a:solidFill>
                  <a:prstClr val="black"/>
                </a:solidFill>
                <a:effectLst/>
                <a:uLnTx/>
                <a:uFillTx/>
                <a:latin typeface="Poppins" panose="00000500000000000000" pitchFamily="2" charset="0"/>
                <a:ea typeface="+mn-ea"/>
                <a:cs typeface="+mn-cs"/>
              </a:rPr>
              <a:t>We cannot advise on </a:t>
            </a:r>
            <a:r>
              <a:rPr kumimoji="0" lang="en-GB" sz="1500" b="0" i="0" u="none" strike="noStrike" kern="1200" cap="none" spc="0" normalizeH="0" baseline="0" noProof="0" err="1">
                <a:ln>
                  <a:noFill/>
                </a:ln>
                <a:solidFill>
                  <a:prstClr val="black"/>
                </a:solidFill>
                <a:effectLst/>
                <a:uLnTx/>
                <a:uFillTx/>
                <a:latin typeface="Poppins" panose="00000500000000000000" pitchFamily="2" charset="0"/>
                <a:ea typeface="+mn-ea"/>
                <a:cs typeface="+mn-cs"/>
              </a:rPr>
              <a:t>CfD</a:t>
            </a:r>
            <a:r>
              <a:rPr kumimoji="0" lang="en-GB" sz="1500" b="0" i="0" u="none" strike="noStrike" kern="1200" cap="none" spc="0" normalizeH="0" baseline="0" noProof="0">
                <a:ln>
                  <a:noFill/>
                </a:ln>
                <a:solidFill>
                  <a:prstClr val="black"/>
                </a:solidFill>
                <a:effectLst/>
                <a:uLnTx/>
                <a:uFillTx/>
                <a:latin typeface="Poppins" panose="00000500000000000000" pitchFamily="2" charset="0"/>
                <a:ea typeface="+mn-ea"/>
                <a:cs typeface="+mn-cs"/>
              </a:rPr>
              <a:t> Contract queries or DESNZ policy decisions.</a:t>
            </a:r>
          </a:p>
        </p:txBody>
      </p:sp>
      <p:pic>
        <p:nvPicPr>
          <p:cNvPr id="11" name="Picture 10">
            <a:extLst>
              <a:ext uri="{FF2B5EF4-FFF2-40B4-BE49-F238E27FC236}">
                <a16:creationId xmlns:a16="http://schemas.microsoft.com/office/drawing/2014/main" id="{9F141362-B70B-6059-0BD8-1DF2051B18DF}"/>
              </a:ext>
            </a:extLst>
          </p:cNvPr>
          <p:cNvPicPr>
            <a:picLocks noChangeAspect="1"/>
          </p:cNvPicPr>
          <p:nvPr/>
        </p:nvPicPr>
        <p:blipFill>
          <a:blip r:embed="rId4"/>
          <a:stretch>
            <a:fillRect/>
          </a:stretch>
        </p:blipFill>
        <p:spPr>
          <a:xfrm>
            <a:off x="442208" y="3992238"/>
            <a:ext cx="1495679" cy="1497270"/>
          </a:xfrm>
          <a:prstGeom prst="rect">
            <a:avLst/>
          </a:prstGeom>
        </p:spPr>
      </p:pic>
    </p:spTree>
    <p:extLst>
      <p:ext uri="{BB962C8B-B14F-4D97-AF65-F5344CB8AC3E}">
        <p14:creationId xmlns:p14="http://schemas.microsoft.com/office/powerpoint/2010/main" val="7433299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198D1-AF26-6397-D714-145F5C99F8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E96158-0C64-67E6-2FAC-AFF7EDFD68E0}"/>
              </a:ext>
            </a:extLst>
          </p:cNvPr>
          <p:cNvSpPr>
            <a:spLocks noGrp="1"/>
          </p:cNvSpPr>
          <p:nvPr>
            <p:ph type="title"/>
          </p:nvPr>
        </p:nvSpPr>
        <p:spPr/>
        <p:txBody>
          <a:bodyPr>
            <a:normAutofit/>
          </a:bodyPr>
          <a:lstStyle/>
          <a:p>
            <a:r>
              <a:rPr lang="en-US">
                <a:latin typeface="Poppins"/>
                <a:cs typeface="Poppins"/>
              </a:rPr>
              <a:t>Assessment Checks</a:t>
            </a:r>
            <a:endParaRPr lang="en-US"/>
          </a:p>
        </p:txBody>
      </p:sp>
      <p:sp>
        <p:nvSpPr>
          <p:cNvPr id="3" name="Text Placeholder 2">
            <a:extLst>
              <a:ext uri="{FF2B5EF4-FFF2-40B4-BE49-F238E27FC236}">
                <a16:creationId xmlns:a16="http://schemas.microsoft.com/office/drawing/2014/main" id="{FEB5C242-E46F-3339-3A53-A5344B0E7571}"/>
              </a:ext>
            </a:extLst>
          </p:cNvPr>
          <p:cNvSpPr>
            <a:spLocks noGrp="1"/>
          </p:cNvSpPr>
          <p:nvPr>
            <p:ph type="body" sz="quarter" idx="13"/>
          </p:nvPr>
        </p:nvSpPr>
        <p:spPr>
          <a:xfrm>
            <a:off x="637272" y="2024564"/>
            <a:ext cx="3016799" cy="2286179"/>
          </a:xfrm>
        </p:spPr>
        <p:txBody>
          <a:bodyPr vert="horz" lIns="91440" tIns="45720" rIns="91440" bIns="45720" rtlCol="0" anchor="t">
            <a:normAutofit lnSpcReduction="10000"/>
          </a:bodyPr>
          <a:lstStyle/>
          <a:p>
            <a:r>
              <a:rPr lang="en-GB"/>
              <a:t>The DB must validate that the Application meets the Regulations and Contract Allocation Framework requirements. </a:t>
            </a:r>
          </a:p>
          <a:p>
            <a:r>
              <a:rPr lang="en-GB"/>
              <a:t>At a high level, the DB checks:</a:t>
            </a:r>
          </a:p>
        </p:txBody>
      </p:sp>
      <p:graphicFrame>
        <p:nvGraphicFramePr>
          <p:cNvPr id="8" name="Diagram 7">
            <a:extLst>
              <a:ext uri="{FF2B5EF4-FFF2-40B4-BE49-F238E27FC236}">
                <a16:creationId xmlns:a16="http://schemas.microsoft.com/office/drawing/2014/main" id="{2316E9C8-9F88-88E4-ABAA-4B9C24705295}"/>
              </a:ext>
            </a:extLst>
          </p:cNvPr>
          <p:cNvGraphicFramePr/>
          <p:nvPr/>
        </p:nvGraphicFramePr>
        <p:xfrm>
          <a:off x="4329704" y="1089780"/>
          <a:ext cx="7470410" cy="53806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15EF9F6E-654A-E001-D0E6-969D258B9CD3}"/>
              </a:ext>
            </a:extLst>
          </p:cNvPr>
          <p:cNvSpPr txBox="1"/>
          <p:nvPr/>
        </p:nvSpPr>
        <p:spPr>
          <a:xfrm>
            <a:off x="4476205" y="1843384"/>
            <a:ext cx="7323909" cy="1169551"/>
          </a:xfrm>
          <a:prstGeom prst="rect">
            <a:avLst/>
          </a:prstGeom>
          <a:noFill/>
        </p:spPr>
        <p:txBody>
          <a:bodyPr wrap="square" numCol="2"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Poppins"/>
                <a:ea typeface="+mn-ea"/>
                <a:cs typeface="+mn-cs"/>
              </a:rPr>
              <a:t>Company information provided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Poppins"/>
                <a:ea typeface="+mn-ea"/>
                <a:cs typeface="+mn-cs"/>
              </a:rPr>
              <a:t>Unit location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Poppins"/>
                <a:ea typeface="+mn-ea"/>
                <a:cs typeface="+mn-cs"/>
              </a:rPr>
              <a:t>Project eligibility and classification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Poppins"/>
                <a:ea typeface="+mn-ea"/>
                <a:cs typeface="+mn-cs"/>
              </a:rPr>
              <a:t>Planning Consent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Poppins"/>
                <a:ea typeface="+mn-ea"/>
                <a:cs typeface="+mn-cs"/>
              </a:rPr>
              <a:t>Grid Connection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Poppins"/>
                <a:ea typeface="+mn-ea"/>
                <a:cs typeface="+mn-cs"/>
              </a:rPr>
              <a:t>Land/Seabed rights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Poppins"/>
                <a:ea typeface="+mn-ea"/>
                <a:cs typeface="+mn-cs"/>
              </a:rPr>
              <a:t>Supply Chain/CIB</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Poppins"/>
                <a:ea typeface="+mn-ea"/>
                <a:cs typeface="+mn-cs"/>
              </a:rPr>
              <a:t>Non-receipt of other funds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Poppins"/>
                <a:ea typeface="+mn-ea"/>
                <a:cs typeface="+mn-cs"/>
              </a:rPr>
              <a:t>Technology specific criteria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Poppins"/>
                <a:ea typeface="+mn-ea"/>
                <a:cs typeface="+mn-cs"/>
              </a:rPr>
              <a:t>Private Network </a:t>
            </a:r>
            <a:r>
              <a:rPr kumimoji="0" lang="en-GB" sz="1400" b="0" i="0" u="none" strike="noStrike" kern="1200" cap="none" spc="0" normalizeH="0" baseline="0" noProof="0" err="1">
                <a:ln>
                  <a:noFill/>
                </a:ln>
                <a:solidFill>
                  <a:prstClr val="black"/>
                </a:solidFill>
                <a:effectLst/>
                <a:uLnTx/>
                <a:uFillTx/>
                <a:latin typeface="Poppins"/>
                <a:ea typeface="+mn-ea"/>
                <a:cs typeface="+mn-cs"/>
              </a:rPr>
              <a:t>CfD</a:t>
            </a:r>
            <a:r>
              <a:rPr kumimoji="0" lang="en-GB" sz="1400" b="0" i="0" u="none" strike="noStrike" kern="1200" cap="none" spc="0" normalizeH="0" baseline="0" noProof="0">
                <a:ln>
                  <a:noFill/>
                </a:ln>
                <a:solidFill>
                  <a:prstClr val="black"/>
                </a:solidFill>
                <a:effectLst/>
                <a:uLnTx/>
                <a:uFillTx/>
                <a:latin typeface="Poppins"/>
                <a:ea typeface="+mn-ea"/>
                <a:cs typeface="+mn-cs"/>
              </a:rPr>
              <a:t> Agreements</a:t>
            </a:r>
          </a:p>
        </p:txBody>
      </p:sp>
      <p:sp>
        <p:nvSpPr>
          <p:cNvPr id="11" name="TextBox 10">
            <a:extLst>
              <a:ext uri="{FF2B5EF4-FFF2-40B4-BE49-F238E27FC236}">
                <a16:creationId xmlns:a16="http://schemas.microsoft.com/office/drawing/2014/main" id="{55F64DD9-8EEC-E16E-CC9B-10C1F74AD45F}"/>
              </a:ext>
            </a:extLst>
          </p:cNvPr>
          <p:cNvSpPr txBox="1"/>
          <p:nvPr/>
        </p:nvSpPr>
        <p:spPr>
          <a:xfrm>
            <a:off x="4476205" y="5768220"/>
            <a:ext cx="6087292" cy="76944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Poppins"/>
                <a:ea typeface="+mn-ea"/>
                <a:cs typeface="+mn-cs"/>
              </a:rPr>
              <a:t>Key project and contract information provided to enable LCCC processes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prstClr val="black"/>
              </a:solidFill>
              <a:effectLst/>
              <a:uLnTx/>
              <a:uFillTx/>
              <a:latin typeface="Poppins"/>
              <a:ea typeface="+mn-ea"/>
              <a:cs typeface="+mn-cs"/>
            </a:endParaRPr>
          </a:p>
        </p:txBody>
      </p:sp>
    </p:spTree>
    <p:extLst>
      <p:ext uri="{BB962C8B-B14F-4D97-AF65-F5344CB8AC3E}">
        <p14:creationId xmlns:p14="http://schemas.microsoft.com/office/powerpoint/2010/main" val="1516423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AC0C43-A13B-896B-4F09-C06A182E549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19A77E8-61EC-7276-2645-3CB9F3EBB933}"/>
              </a:ext>
            </a:extLst>
          </p:cNvPr>
          <p:cNvSpPr>
            <a:spLocks noGrp="1"/>
          </p:cNvSpPr>
          <p:nvPr>
            <p:ph type="title"/>
          </p:nvPr>
        </p:nvSpPr>
        <p:spPr/>
        <p:txBody>
          <a:bodyPr>
            <a:normAutofit/>
          </a:bodyPr>
          <a:lstStyle/>
          <a:p>
            <a:r>
              <a:rPr lang="en-GB" sz="4400">
                <a:latin typeface="+mn-lt"/>
              </a:rPr>
              <a:t>Common stumbling blocks</a:t>
            </a:r>
            <a:endParaRPr lang="en-GB"/>
          </a:p>
        </p:txBody>
      </p:sp>
      <p:sp>
        <p:nvSpPr>
          <p:cNvPr id="2" name="TextBox 1">
            <a:extLst>
              <a:ext uri="{FF2B5EF4-FFF2-40B4-BE49-F238E27FC236}">
                <a16:creationId xmlns:a16="http://schemas.microsoft.com/office/drawing/2014/main" id="{E6082D79-6136-8B73-58E9-E8DD9A8C1326}"/>
              </a:ext>
            </a:extLst>
          </p:cNvPr>
          <p:cNvSpPr txBox="1"/>
          <p:nvPr/>
        </p:nvSpPr>
        <p:spPr>
          <a:xfrm>
            <a:off x="484474" y="1486525"/>
            <a:ext cx="5489105" cy="20774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1" i="0" u="none" strike="noStrike" kern="1200" cap="none" spc="0" normalizeH="0" baseline="0" noProof="0">
                <a:ln>
                  <a:noFill/>
                </a:ln>
                <a:solidFill>
                  <a:srgbClr val="3F0731"/>
                </a:solidFill>
                <a:effectLst/>
                <a:uLnTx/>
                <a:uFillTx/>
                <a:latin typeface="Poppins" panose="00000500000000000000" pitchFamily="2" charset="0"/>
                <a:ea typeface="+mn-ea"/>
                <a:cs typeface="+mn-cs"/>
              </a:rPr>
              <a:t>Connection Agreements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Poppins"/>
                <a:ea typeface="+mn-ea"/>
                <a:cs typeface="+mn-cs"/>
              </a:rPr>
              <a:t>Missing original agreements or Agreements to Vary,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Poppins"/>
                <a:ea typeface="+mn-ea"/>
                <a:cs typeface="+mn-cs"/>
              </a:rPr>
              <a:t>Unsigned documents,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Poppins"/>
                <a:ea typeface="+mn-ea"/>
                <a:cs typeface="+mn-cs"/>
              </a:rPr>
              <a:t>Omitted appendices,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Poppins"/>
                <a:ea typeface="+mn-ea"/>
                <a:cs typeface="+mn-cs"/>
              </a:rPr>
              <a:t>Submission of acceptance pages only,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Poppins"/>
                <a:ea typeface="+mn-ea"/>
                <a:cs typeface="+mn-cs"/>
              </a:rPr>
              <a:t>Using anticipated rather than contractual connection dates.</a:t>
            </a:r>
            <a:endParaRPr kumimoji="0" lang="en-GB" sz="1800" b="0" i="0" u="none" strike="noStrike" kern="1200" cap="none" spc="0" normalizeH="0" baseline="0" noProof="0">
              <a:ln>
                <a:noFill/>
              </a:ln>
              <a:solidFill>
                <a:prstClr val="black"/>
              </a:solidFill>
              <a:effectLst/>
              <a:uLnTx/>
              <a:uFillTx/>
              <a:latin typeface="Poppins"/>
              <a:ea typeface="+mn-ea"/>
              <a:cs typeface="+mn-cs"/>
            </a:endParaRPr>
          </a:p>
        </p:txBody>
      </p:sp>
      <p:sp>
        <p:nvSpPr>
          <p:cNvPr id="6" name="TextBox 5">
            <a:extLst>
              <a:ext uri="{FF2B5EF4-FFF2-40B4-BE49-F238E27FC236}">
                <a16:creationId xmlns:a16="http://schemas.microsoft.com/office/drawing/2014/main" id="{A7C5AD15-FB1B-2666-6E0B-143F5413CB50}"/>
              </a:ext>
            </a:extLst>
          </p:cNvPr>
          <p:cNvSpPr txBox="1"/>
          <p:nvPr/>
        </p:nvSpPr>
        <p:spPr>
          <a:xfrm>
            <a:off x="484474" y="3704278"/>
            <a:ext cx="5523710" cy="18312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1" i="0" u="none" strike="noStrike" kern="1200" cap="none" spc="0" normalizeH="0" baseline="0" noProof="0">
                <a:ln>
                  <a:noFill/>
                </a:ln>
                <a:solidFill>
                  <a:srgbClr val="3F0731"/>
                </a:solidFill>
                <a:effectLst/>
                <a:uLnTx/>
                <a:uFillTx/>
                <a:latin typeface="Poppins" panose="00000500000000000000" pitchFamily="2" charset="0"/>
                <a:ea typeface="+mn-ea"/>
                <a:cs typeface="+mn-cs"/>
              </a:rPr>
              <a:t>Planning Evidence</a:t>
            </a:r>
            <a:endParaRPr kumimoji="0" lang="en-GB" sz="1800" b="0" i="0" u="none" strike="noStrike" kern="1200" cap="none" spc="0" normalizeH="0" baseline="0" noProof="0">
              <a:ln>
                <a:noFill/>
              </a:ln>
              <a:solidFill>
                <a:prstClr val="black"/>
              </a:solidFill>
              <a:effectLst/>
              <a:uLnTx/>
              <a:uFillTx/>
              <a:latin typeface="Poppin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Poppins"/>
                <a:ea typeface="+mn-ea"/>
                <a:cs typeface="+mn-cs"/>
              </a:rPr>
              <a:t>Evidence must be the formal consent, not supporting materials (e.g. committee minutes),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Poppins"/>
                <a:ea typeface="+mn-ea"/>
                <a:cs typeface="+mn-cs"/>
              </a:rPr>
              <a:t>For Development Consent Orders, the DCO itself is required, not the decision letter,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Poppins"/>
                <a:ea typeface="+mn-ea"/>
                <a:cs typeface="+mn-cs"/>
              </a:rPr>
              <a:t>Extensions or commencement acknowledgement must come from the issuing authority.</a:t>
            </a:r>
            <a:endParaRPr kumimoji="0" lang="en-GB" sz="1600" b="0" i="0" u="none" strike="noStrike" kern="1200" cap="none" spc="0" normalizeH="0" baseline="0" noProof="0">
              <a:ln>
                <a:noFill/>
              </a:ln>
              <a:solidFill>
                <a:prstClr val="black"/>
              </a:solidFill>
              <a:effectLst/>
              <a:uLnTx/>
              <a:uFillTx/>
              <a:latin typeface="Poppins"/>
              <a:ea typeface="+mn-ea"/>
              <a:cs typeface="+mn-cs"/>
            </a:endParaRPr>
          </a:p>
        </p:txBody>
      </p:sp>
      <p:sp>
        <p:nvSpPr>
          <p:cNvPr id="7" name="TextBox 6">
            <a:extLst>
              <a:ext uri="{FF2B5EF4-FFF2-40B4-BE49-F238E27FC236}">
                <a16:creationId xmlns:a16="http://schemas.microsoft.com/office/drawing/2014/main" id="{72EB50D4-199C-E1BC-F093-F764DA21E156}"/>
              </a:ext>
            </a:extLst>
          </p:cNvPr>
          <p:cNvSpPr txBox="1"/>
          <p:nvPr/>
        </p:nvSpPr>
        <p:spPr>
          <a:xfrm>
            <a:off x="6428074" y="3704278"/>
            <a:ext cx="5520543" cy="8463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1" i="0" u="none" strike="noStrike" kern="1200" cap="none" spc="0" normalizeH="0" baseline="0" noProof="0">
                <a:ln>
                  <a:noFill/>
                </a:ln>
                <a:solidFill>
                  <a:srgbClr val="3F0731"/>
                </a:solidFill>
                <a:effectLst/>
                <a:uLnTx/>
                <a:uFillTx/>
                <a:latin typeface="Poppins" panose="00000500000000000000" pitchFamily="2" charset="0"/>
                <a:ea typeface="+mn-ea"/>
                <a:cs typeface="+mn-cs"/>
              </a:rPr>
              <a:t>VAT Certificates</a:t>
            </a:r>
            <a:endParaRPr kumimoji="0" lang="en-GB" sz="1800" b="0" i="0" u="none" strike="noStrike" kern="1200" cap="none" spc="0" normalizeH="0" baseline="0" noProof="0">
              <a:ln>
                <a:noFill/>
              </a:ln>
              <a:solidFill>
                <a:prstClr val="black"/>
              </a:solidFill>
              <a:effectLst/>
              <a:uLnTx/>
              <a:uFillTx/>
              <a:latin typeface="Poppin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Poppins"/>
                <a:ea typeface="+mn-ea"/>
                <a:cs typeface="+mn-cs"/>
              </a:rPr>
              <a:t>Must clearly show the applicant name – not just a group certificate.</a:t>
            </a:r>
            <a:endParaRPr kumimoji="0" lang="en-GB" sz="1600" b="0" i="0" u="none" strike="noStrike" kern="1200" cap="none" spc="0" normalizeH="0" baseline="0" noProof="0">
              <a:ln>
                <a:noFill/>
              </a:ln>
              <a:solidFill>
                <a:prstClr val="black"/>
              </a:solidFill>
              <a:effectLst/>
              <a:uLnTx/>
              <a:uFillTx/>
              <a:latin typeface="Poppins"/>
              <a:ea typeface="+mn-ea"/>
              <a:cs typeface="+mn-cs"/>
            </a:endParaRPr>
          </a:p>
        </p:txBody>
      </p:sp>
      <p:sp>
        <p:nvSpPr>
          <p:cNvPr id="8" name="TextBox 7">
            <a:extLst>
              <a:ext uri="{FF2B5EF4-FFF2-40B4-BE49-F238E27FC236}">
                <a16:creationId xmlns:a16="http://schemas.microsoft.com/office/drawing/2014/main" id="{5AC51A6F-DA80-B600-96C0-B051ACC21ADF}"/>
              </a:ext>
            </a:extLst>
          </p:cNvPr>
          <p:cNvSpPr txBox="1"/>
          <p:nvPr/>
        </p:nvSpPr>
        <p:spPr>
          <a:xfrm>
            <a:off x="6428073" y="1486525"/>
            <a:ext cx="5520543" cy="15850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1" i="0" u="none" strike="noStrike" kern="1200" cap="none" spc="0" normalizeH="0" baseline="0" noProof="0">
                <a:ln>
                  <a:noFill/>
                </a:ln>
                <a:solidFill>
                  <a:srgbClr val="3F0731"/>
                </a:solidFill>
                <a:effectLst/>
                <a:uLnTx/>
                <a:uFillTx/>
                <a:latin typeface="Poppins" panose="00000500000000000000" pitchFamily="2" charset="0"/>
                <a:ea typeface="+mn-ea"/>
                <a:cs typeface="+mn-cs"/>
              </a:rPr>
              <a:t>Coordinates &amp; Site Mapping</a:t>
            </a:r>
            <a:endParaRPr kumimoji="0" lang="en-GB" sz="1800" b="0" i="0" u="none" strike="noStrike" kern="1200" cap="none" spc="0" normalizeH="0" baseline="0" noProof="0">
              <a:ln>
                <a:noFill/>
              </a:ln>
              <a:solidFill>
                <a:prstClr val="black"/>
              </a:solidFill>
              <a:effectLst/>
              <a:uLnTx/>
              <a:uFillTx/>
              <a:latin typeface="Poppin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Poppins"/>
                <a:ea typeface="+mn-ea"/>
                <a:cs typeface="+mn-cs"/>
              </a:rPr>
              <a:t>Coordinates not aligning with submitted maps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Poppins"/>
                <a:ea typeface="+mn-ea"/>
                <a:cs typeface="+mn-cs"/>
              </a:rPr>
              <a:t>Errors such as swapped latitude/longitude, missing negative signs, or incorrect coordinate format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Poppins"/>
                <a:ea typeface="+mn-ea"/>
                <a:cs typeface="+mn-cs"/>
              </a:rPr>
              <a:t>Incorrect extreme boundary points</a:t>
            </a:r>
            <a:endParaRPr kumimoji="0" lang="en-GB" sz="1600" b="0" i="0" u="none" strike="noStrike" kern="1200" cap="none" spc="0" normalizeH="0" baseline="0" noProof="0">
              <a:ln>
                <a:noFill/>
              </a:ln>
              <a:solidFill>
                <a:prstClr val="black"/>
              </a:solidFill>
              <a:effectLst/>
              <a:uLnTx/>
              <a:uFillTx/>
              <a:latin typeface="Poppins"/>
              <a:ea typeface="+mn-ea"/>
              <a:cs typeface="+mn-cs"/>
            </a:endParaRPr>
          </a:p>
        </p:txBody>
      </p:sp>
    </p:spTree>
    <p:extLst>
      <p:ext uri="{BB962C8B-B14F-4D97-AF65-F5344CB8AC3E}">
        <p14:creationId xmlns:p14="http://schemas.microsoft.com/office/powerpoint/2010/main" val="7401479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ABCAD-91B4-2DA0-8B07-FAED7AD9E12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1DC1A29-7EBF-ACB7-2B28-DBCA5F062934}"/>
              </a:ext>
            </a:extLst>
          </p:cNvPr>
          <p:cNvSpPr>
            <a:spLocks noGrp="1"/>
          </p:cNvSpPr>
          <p:nvPr>
            <p:ph type="title"/>
          </p:nvPr>
        </p:nvSpPr>
        <p:spPr/>
        <p:txBody>
          <a:bodyPr>
            <a:normAutofit/>
          </a:bodyPr>
          <a:lstStyle/>
          <a:p>
            <a:r>
              <a:rPr lang="en-GB" sz="4400">
                <a:latin typeface="+mn-lt"/>
              </a:rPr>
              <a:t>What does good look like?</a:t>
            </a:r>
            <a:endParaRPr lang="en-GB"/>
          </a:p>
        </p:txBody>
      </p:sp>
      <p:grpSp>
        <p:nvGrpSpPr>
          <p:cNvPr id="28" name="Group 27">
            <a:extLst>
              <a:ext uri="{FF2B5EF4-FFF2-40B4-BE49-F238E27FC236}">
                <a16:creationId xmlns:a16="http://schemas.microsoft.com/office/drawing/2014/main" id="{DAEDA842-1988-E038-144E-B26F1B9A6101}"/>
              </a:ext>
            </a:extLst>
          </p:cNvPr>
          <p:cNvGrpSpPr/>
          <p:nvPr/>
        </p:nvGrpSpPr>
        <p:grpSpPr>
          <a:xfrm>
            <a:off x="0" y="1328737"/>
            <a:ext cx="7551644" cy="4816424"/>
            <a:chOff x="1089284" y="1594208"/>
            <a:chExt cx="6305755" cy="4012167"/>
          </a:xfrm>
        </p:grpSpPr>
        <p:graphicFrame>
          <p:nvGraphicFramePr>
            <p:cNvPr id="8" name="Diagram 7">
              <a:extLst>
                <a:ext uri="{FF2B5EF4-FFF2-40B4-BE49-F238E27FC236}">
                  <a16:creationId xmlns:a16="http://schemas.microsoft.com/office/drawing/2014/main" id="{C5808FCE-C31A-B2B1-F048-6463DEB711A0}"/>
                </a:ext>
              </a:extLst>
            </p:cNvPr>
            <p:cNvGraphicFramePr/>
            <p:nvPr/>
          </p:nvGraphicFramePr>
          <p:xfrm>
            <a:off x="1089284" y="1706080"/>
            <a:ext cx="6305755" cy="37884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F0604795-AD7A-7DB3-D266-4A7DABBB552A}"/>
                </a:ext>
              </a:extLst>
            </p:cNvPr>
            <p:cNvPicPr>
              <a:picLocks noChangeAspect="1"/>
            </p:cNvPicPr>
            <p:nvPr/>
          </p:nvPicPr>
          <p:blipFill>
            <a:blip r:embed="rId8"/>
            <a:stretch>
              <a:fillRect/>
            </a:stretch>
          </p:blipFill>
          <p:spPr>
            <a:xfrm>
              <a:off x="1824609" y="1594208"/>
              <a:ext cx="1006929" cy="1008000"/>
            </a:xfrm>
            <a:prstGeom prst="rect">
              <a:avLst/>
            </a:prstGeom>
          </p:spPr>
        </p:pic>
        <p:pic>
          <p:nvPicPr>
            <p:cNvPr id="13" name="Picture 12">
              <a:extLst>
                <a:ext uri="{FF2B5EF4-FFF2-40B4-BE49-F238E27FC236}">
                  <a16:creationId xmlns:a16="http://schemas.microsoft.com/office/drawing/2014/main" id="{64C405BF-598C-EA8E-B6F4-F04E19F38AF2}"/>
                </a:ext>
              </a:extLst>
            </p:cNvPr>
            <p:cNvPicPr>
              <a:picLocks noChangeAspect="1"/>
            </p:cNvPicPr>
            <p:nvPr/>
          </p:nvPicPr>
          <p:blipFill>
            <a:blip r:embed="rId9"/>
            <a:stretch>
              <a:fillRect/>
            </a:stretch>
          </p:blipFill>
          <p:spPr>
            <a:xfrm>
              <a:off x="1822466" y="2602208"/>
              <a:ext cx="1009072" cy="1008000"/>
            </a:xfrm>
            <a:prstGeom prst="rect">
              <a:avLst/>
            </a:prstGeom>
          </p:spPr>
        </p:pic>
        <p:pic>
          <p:nvPicPr>
            <p:cNvPr id="15" name="Picture 14">
              <a:extLst>
                <a:ext uri="{FF2B5EF4-FFF2-40B4-BE49-F238E27FC236}">
                  <a16:creationId xmlns:a16="http://schemas.microsoft.com/office/drawing/2014/main" id="{348D031D-B9BD-38BD-375C-D3E652034BA2}"/>
                </a:ext>
              </a:extLst>
            </p:cNvPr>
            <p:cNvPicPr>
              <a:picLocks noChangeAspect="1"/>
            </p:cNvPicPr>
            <p:nvPr/>
          </p:nvPicPr>
          <p:blipFill>
            <a:blip r:embed="rId10"/>
            <a:stretch>
              <a:fillRect/>
            </a:stretch>
          </p:blipFill>
          <p:spPr>
            <a:xfrm>
              <a:off x="1823538" y="4598375"/>
              <a:ext cx="1008000" cy="1008000"/>
            </a:xfrm>
            <a:prstGeom prst="rect">
              <a:avLst/>
            </a:prstGeom>
          </p:spPr>
        </p:pic>
        <p:grpSp>
          <p:nvGrpSpPr>
            <p:cNvPr id="21" name="Group 20">
              <a:extLst>
                <a:ext uri="{FF2B5EF4-FFF2-40B4-BE49-F238E27FC236}">
                  <a16:creationId xmlns:a16="http://schemas.microsoft.com/office/drawing/2014/main" id="{9F46D28C-3AFD-5CE1-F932-E72EDB2BCACC}"/>
                </a:ext>
              </a:extLst>
            </p:cNvPr>
            <p:cNvGrpSpPr/>
            <p:nvPr/>
          </p:nvGrpSpPr>
          <p:grpSpPr>
            <a:xfrm>
              <a:off x="1856315" y="3613009"/>
              <a:ext cx="952921" cy="949092"/>
              <a:chOff x="1856315" y="3613009"/>
              <a:chExt cx="952921" cy="949092"/>
            </a:xfrm>
          </p:grpSpPr>
          <p:grpSp>
            <p:nvGrpSpPr>
              <p:cNvPr id="18" name="Group 17">
                <a:extLst>
                  <a:ext uri="{FF2B5EF4-FFF2-40B4-BE49-F238E27FC236}">
                    <a16:creationId xmlns:a16="http://schemas.microsoft.com/office/drawing/2014/main" id="{6446C0DE-4B7C-CABF-27B7-F5888E8FE99A}"/>
                  </a:ext>
                </a:extLst>
              </p:cNvPr>
              <p:cNvGrpSpPr/>
              <p:nvPr/>
            </p:nvGrpSpPr>
            <p:grpSpPr>
              <a:xfrm>
                <a:off x="1856315" y="3613009"/>
                <a:ext cx="952921" cy="949092"/>
                <a:chOff x="4570044" y="2784717"/>
                <a:chExt cx="953935" cy="1008000"/>
              </a:xfrm>
            </p:grpSpPr>
            <p:sp>
              <p:nvSpPr>
                <p:cNvPr id="16" name="Oval 15">
                  <a:extLst>
                    <a:ext uri="{FF2B5EF4-FFF2-40B4-BE49-F238E27FC236}">
                      <a16:creationId xmlns:a16="http://schemas.microsoft.com/office/drawing/2014/main" id="{F9BF54FF-B0AF-7FBD-BE57-7D89F1EF730A}"/>
                    </a:ext>
                  </a:extLst>
                </p:cNvPr>
                <p:cNvSpPr/>
                <p:nvPr/>
              </p:nvSpPr>
              <p:spPr>
                <a:xfrm>
                  <a:off x="4570044" y="2784717"/>
                  <a:ext cx="953935" cy="1008000"/>
                </a:xfrm>
                <a:prstGeom prst="ellipse">
                  <a:avLst/>
                </a:prstGeom>
                <a:noFill/>
                <a:ln w="9525">
                  <a:solidFill>
                    <a:srgbClr val="E5E5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a:ea typeface="+mn-ea"/>
                    <a:cs typeface="+mn-cs"/>
                  </a:endParaRPr>
                </a:p>
              </p:txBody>
            </p:sp>
            <p:sp>
              <p:nvSpPr>
                <p:cNvPr id="17" name="Oval 16">
                  <a:extLst>
                    <a:ext uri="{FF2B5EF4-FFF2-40B4-BE49-F238E27FC236}">
                      <a16:creationId xmlns:a16="http://schemas.microsoft.com/office/drawing/2014/main" id="{22206E27-6F16-E3EA-48F5-AF00DB73F19C}"/>
                    </a:ext>
                  </a:extLst>
                </p:cNvPr>
                <p:cNvSpPr/>
                <p:nvPr/>
              </p:nvSpPr>
              <p:spPr>
                <a:xfrm>
                  <a:off x="4625715" y="2846046"/>
                  <a:ext cx="842593" cy="891799"/>
                </a:xfrm>
                <a:prstGeom prst="ellipse">
                  <a:avLst/>
                </a:prstGeom>
                <a:solidFill>
                  <a:srgbClr val="E5E5E5"/>
                </a:solidFill>
                <a:ln>
                  <a:solidFill>
                    <a:srgbClr val="E5E5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a:ea typeface="+mn-ea"/>
                    <a:cs typeface="+mn-cs"/>
                  </a:endParaRPr>
                </a:p>
              </p:txBody>
            </p:sp>
          </p:grpSp>
          <p:pic>
            <p:nvPicPr>
              <p:cNvPr id="20" name="Graphic 19" descr="Arrow circle with solid fill">
                <a:extLst>
                  <a:ext uri="{FF2B5EF4-FFF2-40B4-BE49-F238E27FC236}">
                    <a16:creationId xmlns:a16="http://schemas.microsoft.com/office/drawing/2014/main" id="{E6C4E032-8B40-6B67-F50C-E0AACFD48EB8}"/>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1868730" y="3630355"/>
                <a:ext cx="914400" cy="914400"/>
              </a:xfrm>
              <a:prstGeom prst="rect">
                <a:avLst/>
              </a:prstGeom>
            </p:spPr>
          </p:pic>
        </p:grpSp>
      </p:grpSp>
      <p:sp>
        <p:nvSpPr>
          <p:cNvPr id="29" name="TextBox 28">
            <a:extLst>
              <a:ext uri="{FF2B5EF4-FFF2-40B4-BE49-F238E27FC236}">
                <a16:creationId xmlns:a16="http://schemas.microsoft.com/office/drawing/2014/main" id="{8CB6FA1D-5074-555C-191F-4C88431FDC20}"/>
              </a:ext>
            </a:extLst>
          </p:cNvPr>
          <p:cNvSpPr txBox="1"/>
          <p:nvPr/>
        </p:nvSpPr>
        <p:spPr>
          <a:xfrm>
            <a:off x="6563785" y="1463034"/>
            <a:ext cx="5520543" cy="8309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Poppins"/>
                <a:ea typeface="+mn-ea"/>
                <a:cs typeface="+mn-cs"/>
              </a:rPr>
              <a:t>Check all mandatory fields are complete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Poppins"/>
                <a:ea typeface="+mn-ea"/>
                <a:cs typeface="+mn-cs"/>
              </a:rPr>
              <a:t>Make sure you’ve attached all documents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Poppins"/>
                <a:ea typeface="+mn-ea"/>
                <a:cs typeface="+mn-cs"/>
              </a:rPr>
              <a:t>Use the Validate Mandatory Fields button</a:t>
            </a:r>
            <a:endParaRPr kumimoji="0" lang="en-GB" sz="1600" b="0" i="0" u="none" strike="noStrike" kern="1200" cap="none" spc="0" normalizeH="0" baseline="0" noProof="0">
              <a:ln>
                <a:noFill/>
              </a:ln>
              <a:solidFill>
                <a:prstClr val="black"/>
              </a:solidFill>
              <a:effectLst/>
              <a:uLnTx/>
              <a:uFillTx/>
              <a:latin typeface="Poppins"/>
              <a:ea typeface="+mn-ea"/>
              <a:cs typeface="+mn-cs"/>
            </a:endParaRPr>
          </a:p>
        </p:txBody>
      </p:sp>
      <p:sp>
        <p:nvSpPr>
          <p:cNvPr id="30" name="TextBox 29">
            <a:extLst>
              <a:ext uri="{FF2B5EF4-FFF2-40B4-BE49-F238E27FC236}">
                <a16:creationId xmlns:a16="http://schemas.microsoft.com/office/drawing/2014/main" id="{9A87F176-3AEA-5C14-F285-1A1566E0C4F4}"/>
              </a:ext>
            </a:extLst>
          </p:cNvPr>
          <p:cNvSpPr txBox="1"/>
          <p:nvPr/>
        </p:nvSpPr>
        <p:spPr>
          <a:xfrm>
            <a:off x="6563785" y="2678594"/>
            <a:ext cx="5520543" cy="8309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Poppins"/>
                <a:ea typeface="+mn-ea"/>
                <a:cs typeface="+mn-cs"/>
              </a:rPr>
              <a:t>Consider a cover letter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Poppins"/>
                <a:ea typeface="+mn-ea"/>
                <a:cs typeface="+mn-cs"/>
              </a:rPr>
              <a:t>Explain complex document packs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Poppins"/>
                <a:ea typeface="+mn-ea"/>
                <a:cs typeface="+mn-cs"/>
              </a:rPr>
              <a:t>Use the optional explanatory fields</a:t>
            </a:r>
            <a:endParaRPr kumimoji="0" lang="en-GB" sz="1600" b="0" i="0" u="none" strike="noStrike" kern="1200" cap="none" spc="0" normalizeH="0" baseline="0" noProof="0">
              <a:ln>
                <a:noFill/>
              </a:ln>
              <a:solidFill>
                <a:prstClr val="black"/>
              </a:solidFill>
              <a:effectLst/>
              <a:uLnTx/>
              <a:uFillTx/>
              <a:latin typeface="Poppins"/>
              <a:ea typeface="+mn-ea"/>
              <a:cs typeface="+mn-cs"/>
            </a:endParaRPr>
          </a:p>
        </p:txBody>
      </p:sp>
      <p:sp>
        <p:nvSpPr>
          <p:cNvPr id="31" name="TextBox 30">
            <a:extLst>
              <a:ext uri="{FF2B5EF4-FFF2-40B4-BE49-F238E27FC236}">
                <a16:creationId xmlns:a16="http://schemas.microsoft.com/office/drawing/2014/main" id="{8E9F5E2B-5976-1B9E-4308-5E40C605DE50}"/>
              </a:ext>
            </a:extLst>
          </p:cNvPr>
          <p:cNvSpPr txBox="1"/>
          <p:nvPr/>
        </p:nvSpPr>
        <p:spPr>
          <a:xfrm>
            <a:off x="6563784" y="3929230"/>
            <a:ext cx="5520543" cy="8309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Poppins"/>
                <a:ea typeface="+mn-ea"/>
                <a:cs typeface="+mn-cs"/>
              </a:rPr>
              <a:t>Check coordinates</a:t>
            </a:r>
            <a:r>
              <a:rPr kumimoji="0" lang="en-GB" sz="1600" b="0" i="0" u="none" strike="noStrike" kern="1200" cap="none" spc="0" normalizeH="0" baseline="0" noProof="0">
                <a:ln>
                  <a:noFill/>
                </a:ln>
                <a:solidFill>
                  <a:prstClr val="black"/>
                </a:solidFill>
                <a:effectLst/>
                <a:uLnTx/>
                <a:uFillTx/>
                <a:latin typeface="Poppins"/>
                <a:ea typeface="+mn-ea"/>
                <a:cs typeface="+mn-cs"/>
              </a:rPr>
              <a:t>, dates, locations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Poppins"/>
                <a:ea typeface="+mn-ea"/>
                <a:cs typeface="+mn-cs"/>
              </a:rPr>
              <a:t>Confirm uploaded documents are for the correct unit</a:t>
            </a:r>
            <a:endParaRPr kumimoji="0" lang="en-US" sz="1600" b="0" i="0" u="none" strike="noStrike" kern="1200" cap="none" spc="0" normalizeH="0" baseline="0" noProof="0">
              <a:ln>
                <a:noFill/>
              </a:ln>
              <a:solidFill>
                <a:prstClr val="black"/>
              </a:solidFill>
              <a:effectLst/>
              <a:uLnTx/>
              <a:uFillTx/>
              <a:latin typeface="Poppins"/>
              <a:ea typeface="+mn-ea"/>
              <a:cs typeface="+mn-cs"/>
            </a:endParaRPr>
          </a:p>
        </p:txBody>
      </p:sp>
      <p:sp>
        <p:nvSpPr>
          <p:cNvPr id="32" name="TextBox 31">
            <a:extLst>
              <a:ext uri="{FF2B5EF4-FFF2-40B4-BE49-F238E27FC236}">
                <a16:creationId xmlns:a16="http://schemas.microsoft.com/office/drawing/2014/main" id="{F8160367-024B-2424-5F14-A3CD215DC0AE}"/>
              </a:ext>
            </a:extLst>
          </p:cNvPr>
          <p:cNvSpPr txBox="1"/>
          <p:nvPr/>
        </p:nvSpPr>
        <p:spPr>
          <a:xfrm>
            <a:off x="6563784" y="5124633"/>
            <a:ext cx="5520543" cy="8309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Poppins"/>
                <a:ea typeface="+mn-ea"/>
                <a:cs typeface="+mn-cs"/>
              </a:rPr>
              <a:t>Start early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Poppins"/>
                <a:ea typeface="+mn-ea"/>
                <a:cs typeface="+mn-cs"/>
              </a:rPr>
              <a:t>Allow time for a colleague to review.</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Poppins"/>
                <a:ea typeface="+mn-ea"/>
                <a:cs typeface="+mn-cs"/>
              </a:rPr>
              <a:t>Use the guidance as a checklist</a:t>
            </a:r>
          </a:p>
        </p:txBody>
      </p:sp>
    </p:spTree>
    <p:extLst>
      <p:ext uri="{BB962C8B-B14F-4D97-AF65-F5344CB8AC3E}">
        <p14:creationId xmlns:p14="http://schemas.microsoft.com/office/powerpoint/2010/main" val="42553826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EE940-C9E6-7493-5D05-118396ED461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38FC543-C6B9-9988-1D03-E38844E70DB5}"/>
              </a:ext>
            </a:extLst>
          </p:cNvPr>
          <p:cNvSpPr>
            <a:spLocks noGrp="1"/>
          </p:cNvSpPr>
          <p:nvPr>
            <p:ph type="title"/>
          </p:nvPr>
        </p:nvSpPr>
        <p:spPr/>
        <p:txBody>
          <a:bodyPr>
            <a:normAutofit/>
          </a:bodyPr>
          <a:lstStyle/>
          <a:p>
            <a:r>
              <a:rPr lang="en-GB" sz="4400">
                <a:latin typeface="+mn-lt"/>
              </a:rPr>
              <a:t>What happens after submission</a:t>
            </a:r>
            <a:endParaRPr lang="en-GB"/>
          </a:p>
        </p:txBody>
      </p:sp>
      <p:grpSp>
        <p:nvGrpSpPr>
          <p:cNvPr id="35" name="Group 34">
            <a:extLst>
              <a:ext uri="{FF2B5EF4-FFF2-40B4-BE49-F238E27FC236}">
                <a16:creationId xmlns:a16="http://schemas.microsoft.com/office/drawing/2014/main" id="{4B681DC6-74A9-E42B-9B4F-86BEDA962796}"/>
              </a:ext>
            </a:extLst>
          </p:cNvPr>
          <p:cNvGrpSpPr/>
          <p:nvPr/>
        </p:nvGrpSpPr>
        <p:grpSpPr>
          <a:xfrm>
            <a:off x="8379009" y="1506001"/>
            <a:ext cx="3430785" cy="4322209"/>
            <a:chOff x="5531325" y="2286543"/>
            <a:chExt cx="3430785" cy="4322209"/>
          </a:xfrm>
        </p:grpSpPr>
        <p:grpSp>
          <p:nvGrpSpPr>
            <p:cNvPr id="25" name="Group 24">
              <a:extLst>
                <a:ext uri="{FF2B5EF4-FFF2-40B4-BE49-F238E27FC236}">
                  <a16:creationId xmlns:a16="http://schemas.microsoft.com/office/drawing/2014/main" id="{BB5EA515-71E0-2B51-2C1B-26449C1F4F5C}"/>
                </a:ext>
              </a:extLst>
            </p:cNvPr>
            <p:cNvGrpSpPr/>
            <p:nvPr/>
          </p:nvGrpSpPr>
          <p:grpSpPr>
            <a:xfrm>
              <a:off x="5531325" y="2286543"/>
              <a:ext cx="3430785" cy="4322209"/>
              <a:chOff x="5099190" y="2155483"/>
              <a:chExt cx="3430785" cy="4322209"/>
            </a:xfrm>
          </p:grpSpPr>
          <p:sp>
            <p:nvSpPr>
              <p:cNvPr id="26" name="Rectangle: Top Corners Rounded 25">
                <a:extLst>
                  <a:ext uri="{FF2B5EF4-FFF2-40B4-BE49-F238E27FC236}">
                    <a16:creationId xmlns:a16="http://schemas.microsoft.com/office/drawing/2014/main" id="{019FD18A-EFC5-44FC-9CA8-459223725E27}"/>
                  </a:ext>
                </a:extLst>
              </p:cNvPr>
              <p:cNvSpPr/>
              <p:nvPr/>
            </p:nvSpPr>
            <p:spPr>
              <a:xfrm>
                <a:off x="5099190" y="2155484"/>
                <a:ext cx="3430507" cy="4322208"/>
              </a:xfrm>
              <a:prstGeom prst="round2Same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a:ea typeface="+mn-ea"/>
                  <a:cs typeface="+mn-cs"/>
                </a:endParaRPr>
              </a:p>
            </p:txBody>
          </p:sp>
          <p:sp>
            <p:nvSpPr>
              <p:cNvPr id="27" name="Rectangle: Top Corners Rounded 26">
                <a:extLst>
                  <a:ext uri="{FF2B5EF4-FFF2-40B4-BE49-F238E27FC236}">
                    <a16:creationId xmlns:a16="http://schemas.microsoft.com/office/drawing/2014/main" id="{7DCB3C1D-9711-0482-D24C-82BB523899DC}"/>
                  </a:ext>
                </a:extLst>
              </p:cNvPr>
              <p:cNvSpPr/>
              <p:nvPr/>
            </p:nvSpPr>
            <p:spPr>
              <a:xfrm>
                <a:off x="5099468" y="2155483"/>
                <a:ext cx="3430507" cy="945787"/>
              </a:xfrm>
              <a:prstGeom prst="round2SameRect">
                <a:avLst/>
              </a:prstGeom>
              <a:solidFill>
                <a:srgbClr val="E8732F"/>
              </a:solidFill>
              <a:ln>
                <a:solidFill>
                  <a:srgbClr val="E873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Poppins"/>
                    <a:ea typeface="+mn-ea"/>
                    <a:cs typeface="+mn-cs"/>
                  </a:rPr>
                  <a:t>Appeals</a:t>
                </a:r>
              </a:p>
            </p:txBody>
          </p:sp>
        </p:grpSp>
        <p:sp>
          <p:nvSpPr>
            <p:cNvPr id="28" name="TextBox 27">
              <a:extLst>
                <a:ext uri="{FF2B5EF4-FFF2-40B4-BE49-F238E27FC236}">
                  <a16:creationId xmlns:a16="http://schemas.microsoft.com/office/drawing/2014/main" id="{4B8795E4-B742-A15D-60CB-C9B64B63E62B}"/>
                </a:ext>
              </a:extLst>
            </p:cNvPr>
            <p:cNvSpPr txBox="1"/>
            <p:nvPr/>
          </p:nvSpPr>
          <p:spPr>
            <a:xfrm>
              <a:off x="5597495" y="3349951"/>
              <a:ext cx="22242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Poppins"/>
                  <a:ea typeface="+mn-ea"/>
                  <a:cs typeface="+mn-cs"/>
                </a:rPr>
                <a:t>8 – 14 Oct</a:t>
              </a:r>
            </a:p>
          </p:txBody>
        </p:sp>
        <p:cxnSp>
          <p:nvCxnSpPr>
            <p:cNvPr id="30" name="Straight Connector 29">
              <a:extLst>
                <a:ext uri="{FF2B5EF4-FFF2-40B4-BE49-F238E27FC236}">
                  <a16:creationId xmlns:a16="http://schemas.microsoft.com/office/drawing/2014/main" id="{9D3125A5-979A-34A8-0261-3E929C77EA20}"/>
                </a:ext>
              </a:extLst>
            </p:cNvPr>
            <p:cNvCxnSpPr/>
            <p:nvPr/>
          </p:nvCxnSpPr>
          <p:spPr>
            <a:xfrm>
              <a:off x="5850515" y="3888228"/>
              <a:ext cx="2792125" cy="0"/>
            </a:xfrm>
            <a:prstGeom prst="line">
              <a:avLst/>
            </a:prstGeom>
            <a:ln w="28575">
              <a:solidFill>
                <a:srgbClr val="E8732F"/>
              </a:solidFill>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D31AB492-B93B-4F1B-0B76-6281B99D6B86}"/>
                </a:ext>
              </a:extLst>
            </p:cNvPr>
            <p:cNvSpPr txBox="1"/>
            <p:nvPr/>
          </p:nvSpPr>
          <p:spPr>
            <a:xfrm>
              <a:off x="5775230" y="4054514"/>
              <a:ext cx="2583496" cy="796115"/>
            </a:xfrm>
            <a:prstGeom prst="rect">
              <a:avLst/>
            </a:prstGeom>
            <a:noFill/>
          </p:spPr>
          <p:txBody>
            <a:bodyPr wrap="square" lIns="91440" tIns="45720" rIns="91440" bIns="45720" rtlCol="0" anchor="t">
              <a:spAutoFit/>
            </a:bodyPr>
            <a:lstStyle/>
            <a:p>
              <a:pPr>
                <a:lnSpc>
                  <a:spcPct val="150000"/>
                </a:lnSpc>
                <a:defRPr/>
              </a:pPr>
              <a:r>
                <a:rPr lang="en-GB" sz="1600">
                  <a:solidFill>
                    <a:prstClr val="black"/>
                  </a:solidFill>
                  <a:latin typeface="Poppins"/>
                </a:rPr>
                <a:t> </a:t>
              </a:r>
              <a:r>
                <a:rPr kumimoji="0" lang="en-GB" sz="1600" b="0" i="0" u="none" strike="noStrike" kern="1200" cap="none" spc="0" normalizeH="0" baseline="0" noProof="0">
                  <a:ln>
                    <a:noFill/>
                  </a:ln>
                  <a:solidFill>
                    <a:prstClr val="black"/>
                  </a:solidFill>
                  <a:effectLst/>
                  <a:uLnTx/>
                  <a:uFillTx/>
                  <a:latin typeface="Poppins"/>
                  <a:ea typeface="+mn-ea"/>
                  <a:cs typeface="+mn-cs"/>
                </a:rPr>
                <a:t> </a:t>
              </a:r>
              <a:r>
                <a:rPr lang="en-GB" sz="1600">
                  <a:solidFill>
                    <a:prstClr val="black"/>
                  </a:solidFill>
                  <a:latin typeface="Poppins"/>
                </a:rPr>
                <a:t>     </a:t>
              </a:r>
              <a:r>
                <a:rPr kumimoji="0" lang="en-GB" sz="1600" b="0" i="0" u="none" strike="noStrike" kern="1200" cap="none" spc="0" normalizeH="0" baseline="0" noProof="0">
                  <a:ln>
                    <a:noFill/>
                  </a:ln>
                  <a:solidFill>
                    <a:prstClr val="black"/>
                  </a:solidFill>
                  <a:effectLst/>
                  <a:uLnTx/>
                  <a:uFillTx/>
                  <a:latin typeface="Poppins"/>
                  <a:ea typeface="+mn-ea"/>
                  <a:cs typeface="+mn-cs"/>
                </a:rPr>
                <a:t>Raise via Ofgem</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600" b="0" i="0" u="none" strike="noStrike" kern="1200" cap="none" spc="0" normalizeH="0" baseline="0" noProof="0">
                  <a:ln>
                    <a:noFill/>
                  </a:ln>
                  <a:solidFill>
                    <a:srgbClr val="E8732F"/>
                  </a:solidFill>
                  <a:effectLst/>
                  <a:uLnTx/>
                  <a:uFillTx/>
                  <a:latin typeface="Poppins"/>
                  <a:ea typeface="+mn-ea"/>
                  <a:cs typeface="+mn-cs"/>
                </a:rPr>
                <a:t>X</a:t>
              </a:r>
              <a:r>
                <a:rPr kumimoji="0" lang="en-GB" sz="1600" b="0" i="0" u="none" strike="noStrike" kern="1200" cap="none" spc="0" normalizeH="0" baseline="0" noProof="0">
                  <a:ln>
                    <a:noFill/>
                  </a:ln>
                  <a:solidFill>
                    <a:prstClr val="black"/>
                  </a:solidFill>
                  <a:effectLst/>
                  <a:uLnTx/>
                  <a:uFillTx/>
                  <a:latin typeface="Poppins"/>
                  <a:ea typeface="+mn-ea"/>
                  <a:cs typeface="+mn-cs"/>
                </a:rPr>
                <a:t>     No corrections </a:t>
              </a:r>
            </a:p>
          </p:txBody>
        </p:sp>
        <p:cxnSp>
          <p:nvCxnSpPr>
            <p:cNvPr id="32" name="Straight Connector 31">
              <a:extLst>
                <a:ext uri="{FF2B5EF4-FFF2-40B4-BE49-F238E27FC236}">
                  <a16:creationId xmlns:a16="http://schemas.microsoft.com/office/drawing/2014/main" id="{B95BC142-9C0B-848A-97A6-A3C08300F81E}"/>
                </a:ext>
              </a:extLst>
            </p:cNvPr>
            <p:cNvCxnSpPr/>
            <p:nvPr/>
          </p:nvCxnSpPr>
          <p:spPr>
            <a:xfrm>
              <a:off x="5850513" y="5100306"/>
              <a:ext cx="2792125" cy="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FB2C57CC-42BA-538A-01C7-A86A8CFE692F}"/>
                </a:ext>
              </a:extLst>
            </p:cNvPr>
            <p:cNvSpPr txBox="1"/>
            <p:nvPr/>
          </p:nvSpPr>
          <p:spPr>
            <a:xfrm>
              <a:off x="5775507" y="5162114"/>
              <a:ext cx="2224297" cy="116544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Poppins"/>
                  <a:ea typeface="+mn-ea"/>
                  <a:cs typeface="+mn-cs"/>
                </a:rPr>
                <a:t>Outcome:</a:t>
              </a:r>
              <a:endParaRPr kumimoji="0" lang="en-GB" sz="1600" b="0" i="0" u="none" strike="noStrike" kern="1200" cap="none" spc="0" normalizeH="0" baseline="0" noProof="0">
                <a:ln>
                  <a:noFill/>
                </a:ln>
                <a:solidFill>
                  <a:prstClr val="black"/>
                </a:solidFill>
                <a:effectLst/>
                <a:uLnTx/>
                <a:uFillTx/>
                <a:latin typeface="Poppins"/>
                <a:ea typeface="+mn-ea"/>
                <a:cs typeface="+mn-cs"/>
              </a:endParaRPr>
            </a:p>
            <a:p>
              <a:pPr marL="285750" marR="0" lvl="0" indent="-285750" algn="l" defTabSz="914400" rtl="0" eaLnBrk="1" fontAlgn="auto" latinLnBrk="0" hangingPunct="1">
                <a:lnSpc>
                  <a:spcPct val="150000"/>
                </a:lnSpc>
                <a:spcBef>
                  <a:spcPts val="0"/>
                </a:spcBef>
                <a:spcAft>
                  <a:spcPts val="0"/>
                </a:spcAft>
                <a:buClr>
                  <a:srgbClr val="E8732F"/>
                </a:buClr>
                <a:buSzTx/>
                <a:buFont typeface="Wingdings" panose="05000000000000000000" pitchFamily="2" charset="2"/>
                <a:buChar char="ü"/>
                <a:tabLst/>
                <a:defRPr/>
              </a:pPr>
              <a:r>
                <a:rPr kumimoji="0" lang="en-GB" sz="1600" b="0" i="0" u="none" strike="noStrike" kern="1200" cap="none" spc="0" normalizeH="0" baseline="0" noProof="0">
                  <a:ln>
                    <a:noFill/>
                  </a:ln>
                  <a:solidFill>
                    <a:prstClr val="black"/>
                  </a:solidFill>
                  <a:effectLst/>
                  <a:uLnTx/>
                  <a:uFillTx/>
                  <a:latin typeface="Poppins"/>
                  <a:ea typeface="+mn-ea"/>
                  <a:cs typeface="+mn-cs"/>
                </a:rPr>
                <a:t>Qualified</a:t>
              </a:r>
            </a:p>
            <a:p>
              <a:pPr marL="285750" marR="0" lvl="0" indent="-285750" algn="l" defTabSz="914400" rtl="0" eaLnBrk="1" fontAlgn="auto" latinLnBrk="0" hangingPunct="1">
                <a:lnSpc>
                  <a:spcPct val="150000"/>
                </a:lnSpc>
                <a:spcBef>
                  <a:spcPts val="0"/>
                </a:spcBef>
                <a:spcAft>
                  <a:spcPts val="0"/>
                </a:spcAft>
                <a:buClr>
                  <a:srgbClr val="E8732F"/>
                </a:buClr>
                <a:buSzTx/>
                <a:buFont typeface="Poppins" panose="00000500000000000000" pitchFamily="2" charset="0"/>
                <a:buChar char="×"/>
                <a:tabLst/>
                <a:defRPr/>
              </a:pPr>
              <a:r>
                <a:rPr kumimoji="0" lang="en-GB" sz="1600" b="0" i="0" u="none" strike="noStrike" kern="1200" cap="none" spc="0" normalizeH="0" baseline="0" noProof="0">
                  <a:ln>
                    <a:noFill/>
                  </a:ln>
                  <a:solidFill>
                    <a:prstClr val="black"/>
                  </a:solidFill>
                  <a:effectLst/>
                  <a:uLnTx/>
                  <a:uFillTx/>
                  <a:latin typeface="Poppins"/>
                  <a:ea typeface="+mn-ea"/>
                  <a:cs typeface="+mn-cs"/>
                </a:rPr>
                <a:t>Non-Qualified</a:t>
              </a:r>
            </a:p>
          </p:txBody>
        </p:sp>
        <p:pic>
          <p:nvPicPr>
            <p:cNvPr id="34" name="Graphic 33" descr="Court outline">
              <a:extLst>
                <a:ext uri="{FF2B5EF4-FFF2-40B4-BE49-F238E27FC236}">
                  <a16:creationId xmlns:a16="http://schemas.microsoft.com/office/drawing/2014/main" id="{104B8CAB-0C06-5214-DC4B-6EC94C624FE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775507" y="4093761"/>
              <a:ext cx="394867" cy="394867"/>
            </a:xfrm>
            <a:prstGeom prst="rect">
              <a:avLst/>
            </a:prstGeom>
          </p:spPr>
        </p:pic>
      </p:grpSp>
      <p:grpSp>
        <p:nvGrpSpPr>
          <p:cNvPr id="59" name="Group 58">
            <a:extLst>
              <a:ext uri="{FF2B5EF4-FFF2-40B4-BE49-F238E27FC236}">
                <a16:creationId xmlns:a16="http://schemas.microsoft.com/office/drawing/2014/main" id="{BF63DE6F-61BF-D4AB-016A-5AE546A42979}"/>
              </a:ext>
            </a:extLst>
          </p:cNvPr>
          <p:cNvGrpSpPr/>
          <p:nvPr/>
        </p:nvGrpSpPr>
        <p:grpSpPr>
          <a:xfrm>
            <a:off x="382206" y="1506001"/>
            <a:ext cx="3430785" cy="4322209"/>
            <a:chOff x="974979" y="1639353"/>
            <a:chExt cx="3430785" cy="4322209"/>
          </a:xfrm>
        </p:grpSpPr>
        <p:grpSp>
          <p:nvGrpSpPr>
            <p:cNvPr id="36" name="Group 35">
              <a:extLst>
                <a:ext uri="{FF2B5EF4-FFF2-40B4-BE49-F238E27FC236}">
                  <a16:creationId xmlns:a16="http://schemas.microsoft.com/office/drawing/2014/main" id="{F5F655F8-5996-65E9-3911-112E61E706A2}"/>
                </a:ext>
              </a:extLst>
            </p:cNvPr>
            <p:cNvGrpSpPr/>
            <p:nvPr/>
          </p:nvGrpSpPr>
          <p:grpSpPr>
            <a:xfrm>
              <a:off x="974979" y="1639353"/>
              <a:ext cx="3430785" cy="4322209"/>
              <a:chOff x="5531325" y="2286543"/>
              <a:chExt cx="3430785" cy="4322209"/>
            </a:xfrm>
          </p:grpSpPr>
          <p:grpSp>
            <p:nvGrpSpPr>
              <p:cNvPr id="37" name="Group 36">
                <a:extLst>
                  <a:ext uri="{FF2B5EF4-FFF2-40B4-BE49-F238E27FC236}">
                    <a16:creationId xmlns:a16="http://schemas.microsoft.com/office/drawing/2014/main" id="{A96E8605-89CF-151C-8BC2-9B2FC7301C7F}"/>
                  </a:ext>
                </a:extLst>
              </p:cNvPr>
              <p:cNvGrpSpPr/>
              <p:nvPr/>
            </p:nvGrpSpPr>
            <p:grpSpPr>
              <a:xfrm>
                <a:off x="5531325" y="2286543"/>
                <a:ext cx="3430785" cy="4322209"/>
                <a:chOff x="5099190" y="2155483"/>
                <a:chExt cx="3430785" cy="4322209"/>
              </a:xfrm>
            </p:grpSpPr>
            <p:sp>
              <p:nvSpPr>
                <p:cNvPr id="44" name="Rectangle: Top Corners Rounded 43">
                  <a:extLst>
                    <a:ext uri="{FF2B5EF4-FFF2-40B4-BE49-F238E27FC236}">
                      <a16:creationId xmlns:a16="http://schemas.microsoft.com/office/drawing/2014/main" id="{76BECEF6-1B10-8C05-94D6-F2A40BEECBA0}"/>
                    </a:ext>
                  </a:extLst>
                </p:cNvPr>
                <p:cNvSpPr/>
                <p:nvPr/>
              </p:nvSpPr>
              <p:spPr>
                <a:xfrm>
                  <a:off x="5099190" y="2155484"/>
                  <a:ext cx="3430507" cy="4322208"/>
                </a:xfrm>
                <a:prstGeom prst="round2Same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a:ea typeface="+mn-ea"/>
                    <a:cs typeface="+mn-cs"/>
                  </a:endParaRPr>
                </a:p>
              </p:txBody>
            </p:sp>
            <p:sp>
              <p:nvSpPr>
                <p:cNvPr id="45" name="Rectangle: Top Corners Rounded 44">
                  <a:extLst>
                    <a:ext uri="{FF2B5EF4-FFF2-40B4-BE49-F238E27FC236}">
                      <a16:creationId xmlns:a16="http://schemas.microsoft.com/office/drawing/2014/main" id="{9AB343A6-81EB-F03B-A94E-9C996046EB87}"/>
                    </a:ext>
                  </a:extLst>
                </p:cNvPr>
                <p:cNvSpPr/>
                <p:nvPr/>
              </p:nvSpPr>
              <p:spPr>
                <a:xfrm>
                  <a:off x="5099468" y="2155483"/>
                  <a:ext cx="3430507" cy="945787"/>
                </a:xfrm>
                <a:prstGeom prst="round2SameRect">
                  <a:avLst/>
                </a:prstGeom>
                <a:solidFill>
                  <a:srgbClr val="A02B93"/>
                </a:solidFill>
                <a:ln>
                  <a:solidFill>
                    <a:srgbClr val="A02B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Poppins"/>
                      <a:ea typeface="+mn-ea"/>
                      <a:cs typeface="+mn-cs"/>
                    </a:rPr>
                    <a:t>Results</a:t>
                  </a:r>
                </a:p>
              </p:txBody>
            </p:sp>
          </p:grpSp>
          <p:sp>
            <p:nvSpPr>
              <p:cNvPr id="38" name="TextBox 37">
                <a:extLst>
                  <a:ext uri="{FF2B5EF4-FFF2-40B4-BE49-F238E27FC236}">
                    <a16:creationId xmlns:a16="http://schemas.microsoft.com/office/drawing/2014/main" id="{30022AAC-92A9-E394-C4F6-413769B351B2}"/>
                  </a:ext>
                </a:extLst>
              </p:cNvPr>
              <p:cNvSpPr txBox="1"/>
              <p:nvPr/>
            </p:nvSpPr>
            <p:spPr>
              <a:xfrm>
                <a:off x="5597495" y="3349951"/>
                <a:ext cx="22242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Poppins"/>
                    <a:ea typeface="+mn-ea"/>
                    <a:cs typeface="+mn-cs"/>
                  </a:rPr>
                  <a:t>16 Sept</a:t>
                </a:r>
              </a:p>
            </p:txBody>
          </p:sp>
          <p:cxnSp>
            <p:nvCxnSpPr>
              <p:cNvPr id="39" name="Straight Connector 38">
                <a:extLst>
                  <a:ext uri="{FF2B5EF4-FFF2-40B4-BE49-F238E27FC236}">
                    <a16:creationId xmlns:a16="http://schemas.microsoft.com/office/drawing/2014/main" id="{A40456D5-363F-041F-87B9-ADD8C40A7D3E}"/>
                  </a:ext>
                </a:extLst>
              </p:cNvPr>
              <p:cNvCxnSpPr/>
              <p:nvPr/>
            </p:nvCxnSpPr>
            <p:spPr>
              <a:xfrm>
                <a:off x="5850515" y="3888228"/>
                <a:ext cx="2792125" cy="0"/>
              </a:xfrm>
              <a:prstGeom prst="line">
                <a:avLst/>
              </a:prstGeom>
              <a:ln w="28575">
                <a:solidFill>
                  <a:srgbClr val="A02B93"/>
                </a:solidFill>
              </a:ln>
            </p:spPr>
            <p:style>
              <a:lnRef idx="2">
                <a:schemeClr val="accent1"/>
              </a:lnRef>
              <a:fillRef idx="0">
                <a:schemeClr val="accent1"/>
              </a:fillRef>
              <a:effectRef idx="1">
                <a:schemeClr val="accent1"/>
              </a:effectRef>
              <a:fontRef idx="minor">
                <a:schemeClr val="tx1"/>
              </a:fontRef>
            </p:style>
          </p:cxnSp>
          <p:sp>
            <p:nvSpPr>
              <p:cNvPr id="40" name="TextBox 39">
                <a:extLst>
                  <a:ext uri="{FF2B5EF4-FFF2-40B4-BE49-F238E27FC236}">
                    <a16:creationId xmlns:a16="http://schemas.microsoft.com/office/drawing/2014/main" id="{C15A20F4-8DC4-8BBA-E781-748A077A0EFA}"/>
                  </a:ext>
                </a:extLst>
              </p:cNvPr>
              <p:cNvSpPr txBox="1"/>
              <p:nvPr/>
            </p:nvSpPr>
            <p:spPr>
              <a:xfrm>
                <a:off x="6216870" y="4081939"/>
                <a:ext cx="2188352" cy="42678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Poppins"/>
                    <a:ea typeface="+mn-ea"/>
                    <a:cs typeface="+mn-cs"/>
                  </a:rPr>
                  <a:t>View via the Portal</a:t>
                </a:r>
              </a:p>
            </p:txBody>
          </p:sp>
          <p:cxnSp>
            <p:nvCxnSpPr>
              <p:cNvPr id="41" name="Straight Connector 40">
                <a:extLst>
                  <a:ext uri="{FF2B5EF4-FFF2-40B4-BE49-F238E27FC236}">
                    <a16:creationId xmlns:a16="http://schemas.microsoft.com/office/drawing/2014/main" id="{7C3D2437-0ED5-165D-BD95-789C66400F56}"/>
                  </a:ext>
                </a:extLst>
              </p:cNvPr>
              <p:cNvCxnSpPr/>
              <p:nvPr/>
            </p:nvCxnSpPr>
            <p:spPr>
              <a:xfrm>
                <a:off x="5850513" y="5100306"/>
                <a:ext cx="2792125" cy="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BD9A700C-CF97-4F86-4E26-05298739FBEF}"/>
                  </a:ext>
                </a:extLst>
              </p:cNvPr>
              <p:cNvSpPr txBox="1"/>
              <p:nvPr/>
            </p:nvSpPr>
            <p:spPr>
              <a:xfrm>
                <a:off x="5775507" y="5162114"/>
                <a:ext cx="2224297" cy="116544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Poppins"/>
                    <a:ea typeface="+mn-ea"/>
                    <a:cs typeface="+mn-cs"/>
                  </a:rPr>
                  <a:t>Outcome:</a:t>
                </a:r>
                <a:endParaRPr kumimoji="0" lang="en-GB" sz="1600" b="0" i="0" u="none" strike="noStrike" kern="1200" cap="none" spc="0" normalizeH="0" baseline="0" noProof="0">
                  <a:ln>
                    <a:noFill/>
                  </a:ln>
                  <a:solidFill>
                    <a:prstClr val="black"/>
                  </a:solidFill>
                  <a:effectLst/>
                  <a:uLnTx/>
                  <a:uFillTx/>
                  <a:latin typeface="Poppins"/>
                  <a:ea typeface="+mn-ea"/>
                  <a:cs typeface="+mn-cs"/>
                </a:endParaRPr>
              </a:p>
              <a:p>
                <a:pPr marL="285750" marR="0" lvl="0" indent="-285750" algn="l" defTabSz="914400" rtl="0" eaLnBrk="1" fontAlgn="auto" latinLnBrk="0" hangingPunct="1">
                  <a:lnSpc>
                    <a:spcPct val="150000"/>
                  </a:lnSpc>
                  <a:spcBef>
                    <a:spcPts val="0"/>
                  </a:spcBef>
                  <a:spcAft>
                    <a:spcPts val="0"/>
                  </a:spcAft>
                  <a:buClr>
                    <a:srgbClr val="A02B93"/>
                  </a:buClr>
                  <a:buSzTx/>
                  <a:buFont typeface="Wingdings" panose="05000000000000000000" pitchFamily="2" charset="2"/>
                  <a:buChar char="ü"/>
                  <a:tabLst/>
                  <a:defRPr/>
                </a:pPr>
                <a:r>
                  <a:rPr kumimoji="0" lang="en-GB" sz="1600" b="0" i="0" u="none" strike="noStrike" kern="1200" cap="none" spc="0" normalizeH="0" baseline="0" noProof="0">
                    <a:ln>
                      <a:noFill/>
                    </a:ln>
                    <a:solidFill>
                      <a:prstClr val="black"/>
                    </a:solidFill>
                    <a:effectLst/>
                    <a:uLnTx/>
                    <a:uFillTx/>
                    <a:latin typeface="Poppins"/>
                    <a:ea typeface="+mn-ea"/>
                    <a:cs typeface="+mn-cs"/>
                  </a:rPr>
                  <a:t>Qualified</a:t>
                </a:r>
              </a:p>
              <a:p>
                <a:pPr marL="285750" marR="0" lvl="0" indent="-285750" algn="l" defTabSz="914400" rtl="0" eaLnBrk="1" fontAlgn="auto" latinLnBrk="0" hangingPunct="1">
                  <a:lnSpc>
                    <a:spcPct val="150000"/>
                  </a:lnSpc>
                  <a:spcBef>
                    <a:spcPts val="0"/>
                  </a:spcBef>
                  <a:spcAft>
                    <a:spcPts val="0"/>
                  </a:spcAft>
                  <a:buClr>
                    <a:srgbClr val="A02B93"/>
                  </a:buClr>
                  <a:buSzTx/>
                  <a:buFont typeface="Poppins" panose="00000500000000000000" pitchFamily="2" charset="0"/>
                  <a:buChar char="×"/>
                  <a:tabLst/>
                  <a:defRPr/>
                </a:pPr>
                <a:r>
                  <a:rPr kumimoji="0" lang="en-GB" sz="1600" b="0" i="0" u="none" strike="noStrike" kern="1200" cap="none" spc="0" normalizeH="0" baseline="0" noProof="0">
                    <a:ln>
                      <a:noFill/>
                    </a:ln>
                    <a:solidFill>
                      <a:prstClr val="black"/>
                    </a:solidFill>
                    <a:effectLst/>
                    <a:uLnTx/>
                    <a:uFillTx/>
                    <a:latin typeface="Poppins"/>
                    <a:ea typeface="+mn-ea"/>
                    <a:cs typeface="+mn-cs"/>
                  </a:rPr>
                  <a:t>Non-Qualified</a:t>
                </a:r>
              </a:p>
            </p:txBody>
          </p:sp>
        </p:grpSp>
        <p:pic>
          <p:nvPicPr>
            <p:cNvPr id="46" name="Graphic 45" descr="Web design with solid fill">
              <a:extLst>
                <a:ext uri="{FF2B5EF4-FFF2-40B4-BE49-F238E27FC236}">
                  <a16:creationId xmlns:a16="http://schemas.microsoft.com/office/drawing/2014/main" id="{DC07C7AA-19F0-9B0B-7296-712017D2786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219161" y="3461833"/>
              <a:ext cx="432597" cy="432597"/>
            </a:xfrm>
            <a:prstGeom prst="rect">
              <a:avLst/>
            </a:prstGeom>
          </p:spPr>
        </p:pic>
      </p:grpSp>
      <p:grpSp>
        <p:nvGrpSpPr>
          <p:cNvPr id="58" name="Group 57">
            <a:extLst>
              <a:ext uri="{FF2B5EF4-FFF2-40B4-BE49-F238E27FC236}">
                <a16:creationId xmlns:a16="http://schemas.microsoft.com/office/drawing/2014/main" id="{C8B178FE-60CA-9879-21CE-6953368FFD6D}"/>
              </a:ext>
            </a:extLst>
          </p:cNvPr>
          <p:cNvGrpSpPr/>
          <p:nvPr/>
        </p:nvGrpSpPr>
        <p:grpSpPr>
          <a:xfrm>
            <a:off x="4380607" y="1506001"/>
            <a:ext cx="3430785" cy="4322209"/>
            <a:chOff x="4771837" y="1639353"/>
            <a:chExt cx="3430785" cy="4322209"/>
          </a:xfrm>
        </p:grpSpPr>
        <p:grpSp>
          <p:nvGrpSpPr>
            <p:cNvPr id="47" name="Group 46">
              <a:extLst>
                <a:ext uri="{FF2B5EF4-FFF2-40B4-BE49-F238E27FC236}">
                  <a16:creationId xmlns:a16="http://schemas.microsoft.com/office/drawing/2014/main" id="{682A1DFD-2628-6A44-5735-2BEBA2469221}"/>
                </a:ext>
              </a:extLst>
            </p:cNvPr>
            <p:cNvGrpSpPr/>
            <p:nvPr/>
          </p:nvGrpSpPr>
          <p:grpSpPr>
            <a:xfrm>
              <a:off x="4771837" y="1639353"/>
              <a:ext cx="3430785" cy="4322209"/>
              <a:chOff x="5531325" y="2286543"/>
              <a:chExt cx="3430785" cy="4322209"/>
            </a:xfrm>
          </p:grpSpPr>
          <p:grpSp>
            <p:nvGrpSpPr>
              <p:cNvPr id="48" name="Group 47">
                <a:extLst>
                  <a:ext uri="{FF2B5EF4-FFF2-40B4-BE49-F238E27FC236}">
                    <a16:creationId xmlns:a16="http://schemas.microsoft.com/office/drawing/2014/main" id="{6E356F1B-F62C-1CD1-8BEE-E6270D83C633}"/>
                  </a:ext>
                </a:extLst>
              </p:cNvPr>
              <p:cNvGrpSpPr/>
              <p:nvPr/>
            </p:nvGrpSpPr>
            <p:grpSpPr>
              <a:xfrm>
                <a:off x="5531325" y="2286543"/>
                <a:ext cx="3430785" cy="4322209"/>
                <a:chOff x="5099190" y="2155483"/>
                <a:chExt cx="3430785" cy="4322209"/>
              </a:xfrm>
            </p:grpSpPr>
            <p:sp>
              <p:nvSpPr>
                <p:cNvPr id="55" name="Rectangle: Top Corners Rounded 54">
                  <a:extLst>
                    <a:ext uri="{FF2B5EF4-FFF2-40B4-BE49-F238E27FC236}">
                      <a16:creationId xmlns:a16="http://schemas.microsoft.com/office/drawing/2014/main" id="{E82FAEF5-2D70-75F3-E9CA-4E3A55884E20}"/>
                    </a:ext>
                  </a:extLst>
                </p:cNvPr>
                <p:cNvSpPr/>
                <p:nvPr/>
              </p:nvSpPr>
              <p:spPr>
                <a:xfrm>
                  <a:off x="5099190" y="2155484"/>
                  <a:ext cx="3430507" cy="4322208"/>
                </a:xfrm>
                <a:prstGeom prst="round2Same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a:ea typeface="+mn-ea"/>
                    <a:cs typeface="+mn-cs"/>
                  </a:endParaRPr>
                </a:p>
              </p:txBody>
            </p:sp>
            <p:sp>
              <p:nvSpPr>
                <p:cNvPr id="56" name="Rectangle: Top Corners Rounded 55">
                  <a:extLst>
                    <a:ext uri="{FF2B5EF4-FFF2-40B4-BE49-F238E27FC236}">
                      <a16:creationId xmlns:a16="http://schemas.microsoft.com/office/drawing/2014/main" id="{95EA534F-37AD-4E2C-5396-69355BBF78CE}"/>
                    </a:ext>
                  </a:extLst>
                </p:cNvPr>
                <p:cNvSpPr/>
                <p:nvPr/>
              </p:nvSpPr>
              <p:spPr>
                <a:xfrm>
                  <a:off x="5099468" y="2155483"/>
                  <a:ext cx="3430507" cy="945787"/>
                </a:xfrm>
                <a:prstGeom prst="round2SameRect">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Poppins"/>
                      <a:ea typeface="+mn-ea"/>
                      <a:cs typeface="+mn-cs"/>
                    </a:rPr>
                    <a:t>Reviews</a:t>
                  </a:r>
                </a:p>
              </p:txBody>
            </p:sp>
          </p:grpSp>
          <p:sp>
            <p:nvSpPr>
              <p:cNvPr id="49" name="TextBox 48">
                <a:extLst>
                  <a:ext uri="{FF2B5EF4-FFF2-40B4-BE49-F238E27FC236}">
                    <a16:creationId xmlns:a16="http://schemas.microsoft.com/office/drawing/2014/main" id="{ECC7A4DE-9BA1-2505-FB73-A460D8214A07}"/>
                  </a:ext>
                </a:extLst>
              </p:cNvPr>
              <p:cNvSpPr txBox="1"/>
              <p:nvPr/>
            </p:nvSpPr>
            <p:spPr>
              <a:xfrm>
                <a:off x="5597495" y="3349951"/>
                <a:ext cx="22242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Poppins"/>
                    <a:ea typeface="+mn-ea"/>
                    <a:cs typeface="+mn-cs"/>
                  </a:rPr>
                  <a:t>17 - 23 Sept</a:t>
                </a:r>
              </a:p>
            </p:txBody>
          </p:sp>
          <p:cxnSp>
            <p:nvCxnSpPr>
              <p:cNvPr id="50" name="Straight Connector 49">
                <a:extLst>
                  <a:ext uri="{FF2B5EF4-FFF2-40B4-BE49-F238E27FC236}">
                    <a16:creationId xmlns:a16="http://schemas.microsoft.com/office/drawing/2014/main" id="{A67AC5E2-ED46-758E-6D50-3C30981AD941}"/>
                  </a:ext>
                </a:extLst>
              </p:cNvPr>
              <p:cNvCxnSpPr/>
              <p:nvPr/>
            </p:nvCxnSpPr>
            <p:spPr>
              <a:xfrm>
                <a:off x="5850515" y="3888228"/>
                <a:ext cx="2792125" cy="0"/>
              </a:xfrm>
              <a:prstGeom prst="line">
                <a:avLst/>
              </a:prstGeom>
              <a:ln w="28575">
                <a:solidFill>
                  <a:srgbClr val="00B0F0"/>
                </a:solidFill>
              </a:ln>
            </p:spPr>
            <p:style>
              <a:lnRef idx="2">
                <a:schemeClr val="accent1"/>
              </a:lnRef>
              <a:fillRef idx="0">
                <a:schemeClr val="accent1"/>
              </a:fillRef>
              <a:effectRef idx="1">
                <a:schemeClr val="accent1"/>
              </a:effectRef>
              <a:fontRef idx="minor">
                <a:schemeClr val="tx1"/>
              </a:fontRef>
            </p:style>
          </p:cxnSp>
          <p:sp>
            <p:nvSpPr>
              <p:cNvPr id="51" name="TextBox 50">
                <a:extLst>
                  <a:ext uri="{FF2B5EF4-FFF2-40B4-BE49-F238E27FC236}">
                    <a16:creationId xmlns:a16="http://schemas.microsoft.com/office/drawing/2014/main" id="{D61EFA3F-3230-17E8-F91C-5D71938B66C3}"/>
                  </a:ext>
                </a:extLst>
              </p:cNvPr>
              <p:cNvSpPr txBox="1"/>
              <p:nvPr/>
            </p:nvSpPr>
            <p:spPr>
              <a:xfrm>
                <a:off x="5775229" y="4054514"/>
                <a:ext cx="3186603" cy="796115"/>
              </a:xfrm>
              <a:prstGeom prst="rect">
                <a:avLst/>
              </a:prstGeom>
              <a:noFill/>
            </p:spPr>
            <p:txBody>
              <a:bodyPr wrap="square" lIns="91440" tIns="45720" rIns="91440" bIns="45720" rtlCol="0" anchor="t">
                <a:spAutoFit/>
              </a:bodyPr>
              <a:lstStyle/>
              <a:p>
                <a:pPr>
                  <a:lnSpc>
                    <a:spcPct val="150000"/>
                  </a:lnSpc>
                  <a:defRPr/>
                </a:pPr>
                <a:r>
                  <a:rPr lang="en-GB" sz="1600">
                    <a:solidFill>
                      <a:prstClr val="black"/>
                    </a:solidFill>
                    <a:latin typeface="Poppins"/>
                  </a:rPr>
                  <a:t>       </a:t>
                </a:r>
                <a:r>
                  <a:rPr kumimoji="0" lang="en-GB" sz="1600" b="0" i="0" u="none" strike="noStrike" kern="1200" cap="none" spc="0" normalizeH="0" baseline="0" noProof="0">
                    <a:ln>
                      <a:noFill/>
                    </a:ln>
                    <a:solidFill>
                      <a:prstClr val="black"/>
                    </a:solidFill>
                    <a:effectLst/>
                    <a:uLnTx/>
                    <a:uFillTx/>
                    <a:latin typeface="Poppins"/>
                    <a:ea typeface="+mn-ea"/>
                    <a:cs typeface="+mn-cs"/>
                  </a:rPr>
                  <a:t>Raise via the DB</a:t>
                </a:r>
              </a:p>
              <a:p>
                <a:pPr marL="285750" marR="0" lvl="0" indent="-285750" algn="l" defTabSz="914400" rtl="0" eaLnBrk="1" fontAlgn="auto" latinLnBrk="0" hangingPunct="1">
                  <a:lnSpc>
                    <a:spcPct val="150000"/>
                  </a:lnSpc>
                  <a:spcBef>
                    <a:spcPts val="0"/>
                  </a:spcBef>
                  <a:spcAft>
                    <a:spcPts val="0"/>
                  </a:spcAft>
                  <a:buClr>
                    <a:srgbClr val="00B0F0"/>
                  </a:buClr>
                  <a:buSzTx/>
                  <a:buFont typeface="Wingdings" panose="05000000000000000000" pitchFamily="2" charset="2"/>
                  <a:buChar char="ü"/>
                  <a:tabLst/>
                  <a:defRPr/>
                </a:pPr>
                <a:r>
                  <a:rPr kumimoji="0" lang="en-GB" sz="1600" b="0" i="0" u="none" strike="noStrike" kern="1200" cap="none" spc="0" normalizeH="0" baseline="0" noProof="0">
                    <a:ln>
                      <a:noFill/>
                    </a:ln>
                    <a:solidFill>
                      <a:prstClr val="black"/>
                    </a:solidFill>
                    <a:effectLst/>
                    <a:uLnTx/>
                    <a:uFillTx/>
                    <a:latin typeface="Poppins"/>
                    <a:ea typeface="+mn-ea"/>
                    <a:cs typeface="+mn-cs"/>
                  </a:rPr>
                  <a:t>  Non-Material corrections </a:t>
                </a:r>
              </a:p>
            </p:txBody>
          </p:sp>
          <p:cxnSp>
            <p:nvCxnSpPr>
              <p:cNvPr id="52" name="Straight Connector 51">
                <a:extLst>
                  <a:ext uri="{FF2B5EF4-FFF2-40B4-BE49-F238E27FC236}">
                    <a16:creationId xmlns:a16="http://schemas.microsoft.com/office/drawing/2014/main" id="{D05356F1-DF24-8383-6441-F887E6F8903E}"/>
                  </a:ext>
                </a:extLst>
              </p:cNvPr>
              <p:cNvCxnSpPr/>
              <p:nvPr/>
            </p:nvCxnSpPr>
            <p:spPr>
              <a:xfrm>
                <a:off x="5850513" y="5100306"/>
                <a:ext cx="2792125" cy="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53" name="TextBox 52">
                <a:extLst>
                  <a:ext uri="{FF2B5EF4-FFF2-40B4-BE49-F238E27FC236}">
                    <a16:creationId xmlns:a16="http://schemas.microsoft.com/office/drawing/2014/main" id="{25FA8D47-0BC8-134B-3C96-8C932F969CE2}"/>
                  </a:ext>
                </a:extLst>
              </p:cNvPr>
              <p:cNvSpPr txBox="1"/>
              <p:nvPr/>
            </p:nvSpPr>
            <p:spPr>
              <a:xfrm>
                <a:off x="5775507" y="5162114"/>
                <a:ext cx="2224297" cy="116544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Poppins"/>
                    <a:ea typeface="+mn-ea"/>
                    <a:cs typeface="+mn-cs"/>
                  </a:rPr>
                  <a:t>Outcome:</a:t>
                </a:r>
                <a:endParaRPr kumimoji="0" lang="en-GB" sz="1600" b="0" i="0" u="none" strike="noStrike" kern="1200" cap="none" spc="0" normalizeH="0" baseline="0" noProof="0">
                  <a:ln>
                    <a:noFill/>
                  </a:ln>
                  <a:solidFill>
                    <a:prstClr val="black"/>
                  </a:solidFill>
                  <a:effectLst/>
                  <a:uLnTx/>
                  <a:uFillTx/>
                  <a:latin typeface="Poppins"/>
                  <a:ea typeface="+mn-ea"/>
                  <a:cs typeface="+mn-cs"/>
                </a:endParaRPr>
              </a:p>
              <a:p>
                <a:pPr marL="285750" marR="0" lvl="0" indent="-285750" algn="l" defTabSz="914400" rtl="0" eaLnBrk="1" fontAlgn="auto" latinLnBrk="0" hangingPunct="1">
                  <a:lnSpc>
                    <a:spcPct val="150000"/>
                  </a:lnSpc>
                  <a:spcBef>
                    <a:spcPts val="0"/>
                  </a:spcBef>
                  <a:spcAft>
                    <a:spcPts val="0"/>
                  </a:spcAft>
                  <a:buClr>
                    <a:srgbClr val="00B0F0"/>
                  </a:buClr>
                  <a:buSzTx/>
                  <a:buFont typeface="Wingdings" panose="05000000000000000000" pitchFamily="2" charset="2"/>
                  <a:buChar char="ü"/>
                  <a:tabLst/>
                  <a:defRPr/>
                </a:pPr>
                <a:r>
                  <a:rPr kumimoji="0" lang="en-GB" sz="1600" b="0" i="0" u="none" strike="noStrike" kern="1200" cap="none" spc="0" normalizeH="0" baseline="0" noProof="0">
                    <a:ln>
                      <a:noFill/>
                    </a:ln>
                    <a:solidFill>
                      <a:prstClr val="black"/>
                    </a:solidFill>
                    <a:effectLst/>
                    <a:uLnTx/>
                    <a:uFillTx/>
                    <a:latin typeface="Poppins"/>
                    <a:ea typeface="+mn-ea"/>
                    <a:cs typeface="+mn-cs"/>
                  </a:rPr>
                  <a:t>Qualified</a:t>
                </a:r>
              </a:p>
              <a:p>
                <a:pPr marL="285750" marR="0" lvl="0" indent="-285750" algn="l" defTabSz="914400" rtl="0" eaLnBrk="1" fontAlgn="auto" latinLnBrk="0" hangingPunct="1">
                  <a:lnSpc>
                    <a:spcPct val="150000"/>
                  </a:lnSpc>
                  <a:spcBef>
                    <a:spcPts val="0"/>
                  </a:spcBef>
                  <a:spcAft>
                    <a:spcPts val="0"/>
                  </a:spcAft>
                  <a:buClr>
                    <a:srgbClr val="00B0F0"/>
                  </a:buClr>
                  <a:buSzTx/>
                  <a:buFont typeface="Poppins" panose="00000500000000000000" pitchFamily="2" charset="0"/>
                  <a:buChar char="×"/>
                  <a:tabLst/>
                  <a:defRPr/>
                </a:pPr>
                <a:r>
                  <a:rPr kumimoji="0" lang="en-GB" sz="1600" b="0" i="0" u="none" strike="noStrike" kern="1200" cap="none" spc="0" normalizeH="0" baseline="0" noProof="0">
                    <a:ln>
                      <a:noFill/>
                    </a:ln>
                    <a:solidFill>
                      <a:prstClr val="black"/>
                    </a:solidFill>
                    <a:effectLst/>
                    <a:uLnTx/>
                    <a:uFillTx/>
                    <a:latin typeface="Poppins"/>
                    <a:ea typeface="+mn-ea"/>
                    <a:cs typeface="+mn-cs"/>
                  </a:rPr>
                  <a:t>Non-Qualified</a:t>
                </a:r>
              </a:p>
            </p:txBody>
          </p:sp>
        </p:grpSp>
        <p:pic>
          <p:nvPicPr>
            <p:cNvPr id="57" name="Graphic 56" descr="Web design with solid fill">
              <a:extLst>
                <a:ext uri="{FF2B5EF4-FFF2-40B4-BE49-F238E27FC236}">
                  <a16:creationId xmlns:a16="http://schemas.microsoft.com/office/drawing/2014/main" id="{CA23E39B-86E6-B21A-DFD5-317B844C822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999390" y="3450809"/>
              <a:ext cx="432597" cy="432597"/>
            </a:xfrm>
            <a:prstGeom prst="rect">
              <a:avLst/>
            </a:prstGeom>
          </p:spPr>
        </p:pic>
      </p:grpSp>
      <p:pic>
        <p:nvPicPr>
          <p:cNvPr id="62" name="Graphic 61" descr="Arrow Right with solid fill">
            <a:extLst>
              <a:ext uri="{FF2B5EF4-FFF2-40B4-BE49-F238E27FC236}">
                <a16:creationId xmlns:a16="http://schemas.microsoft.com/office/drawing/2014/main" id="{4CF3A933-F7B0-F083-D007-0E4D3ACE10DB}"/>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3887356" y="1782462"/>
            <a:ext cx="418329" cy="669326"/>
          </a:xfrm>
          <a:prstGeom prst="rect">
            <a:avLst/>
          </a:prstGeom>
        </p:spPr>
      </p:pic>
      <p:pic>
        <p:nvPicPr>
          <p:cNvPr id="63" name="Graphic 62" descr="Arrow Right with solid fill">
            <a:extLst>
              <a:ext uri="{FF2B5EF4-FFF2-40B4-BE49-F238E27FC236}">
                <a16:creationId xmlns:a16="http://schemas.microsoft.com/office/drawing/2014/main" id="{8BD6FDA9-AA79-9530-00A7-6ED1FC9EF0CA}"/>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885758" y="1782462"/>
            <a:ext cx="418329" cy="669326"/>
          </a:xfrm>
          <a:prstGeom prst="rect">
            <a:avLst/>
          </a:prstGeom>
        </p:spPr>
      </p:pic>
    </p:spTree>
    <p:extLst>
      <p:ext uri="{BB962C8B-B14F-4D97-AF65-F5344CB8AC3E}">
        <p14:creationId xmlns:p14="http://schemas.microsoft.com/office/powerpoint/2010/main" val="21906009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A506F-5BAA-1264-E897-FBB9F236F15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A3DDFE9-B5D3-5ADB-ECD7-52A38A1FDFFE}"/>
              </a:ext>
            </a:extLst>
          </p:cNvPr>
          <p:cNvSpPr>
            <a:spLocks noGrp="1"/>
          </p:cNvSpPr>
          <p:nvPr>
            <p:ph type="title"/>
          </p:nvPr>
        </p:nvSpPr>
        <p:spPr/>
        <p:txBody>
          <a:bodyPr>
            <a:normAutofit/>
          </a:bodyPr>
          <a:lstStyle/>
          <a:p>
            <a:r>
              <a:rPr lang="en-GB" sz="4400">
                <a:latin typeface="+mn-lt"/>
              </a:rPr>
              <a:t>Final Reminders</a:t>
            </a:r>
            <a:endParaRPr lang="en-GB"/>
          </a:p>
        </p:txBody>
      </p:sp>
      <p:pic>
        <p:nvPicPr>
          <p:cNvPr id="3" name="Picture 2">
            <a:extLst>
              <a:ext uri="{FF2B5EF4-FFF2-40B4-BE49-F238E27FC236}">
                <a16:creationId xmlns:a16="http://schemas.microsoft.com/office/drawing/2014/main" id="{CDBE3662-E945-DD83-92AD-DC998066DC66}"/>
              </a:ext>
            </a:extLst>
          </p:cNvPr>
          <p:cNvPicPr>
            <a:picLocks noChangeAspect="1"/>
          </p:cNvPicPr>
          <p:nvPr/>
        </p:nvPicPr>
        <p:blipFill>
          <a:blip r:embed="rId3"/>
          <a:stretch>
            <a:fillRect/>
          </a:stretch>
        </p:blipFill>
        <p:spPr>
          <a:xfrm>
            <a:off x="90037" y="3056211"/>
            <a:ext cx="4007178" cy="3801789"/>
          </a:xfrm>
          <a:prstGeom prst="rect">
            <a:avLst/>
          </a:prstGeom>
        </p:spPr>
      </p:pic>
      <p:sp>
        <p:nvSpPr>
          <p:cNvPr id="9" name="Content Placeholder 4">
            <a:extLst>
              <a:ext uri="{FF2B5EF4-FFF2-40B4-BE49-F238E27FC236}">
                <a16:creationId xmlns:a16="http://schemas.microsoft.com/office/drawing/2014/main" id="{C5902EB1-B3BE-1365-1C74-3E7D72BCBDBC}"/>
              </a:ext>
            </a:extLst>
          </p:cNvPr>
          <p:cNvSpPr txBox="1">
            <a:spLocks/>
          </p:cNvSpPr>
          <p:nvPr/>
        </p:nvSpPr>
        <p:spPr>
          <a:xfrm>
            <a:off x="3278713" y="1474193"/>
            <a:ext cx="8265587" cy="3909613"/>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800" b="0" i="0" kern="1200">
                <a:solidFill>
                  <a:schemeClr val="tx1"/>
                </a:solidFill>
                <a:latin typeface="Poppins" panose="00000500000000000000" pitchFamily="2"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j-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mj-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mj-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Poppins" panose="00000500000000000000" pitchFamily="2" charset="0"/>
                <a:ea typeface="+mn-ea"/>
                <a:cs typeface="+mn-cs"/>
              </a:rPr>
              <a:t>Ensure you have appropriate </a:t>
            </a:r>
            <a:r>
              <a:rPr kumimoji="0" lang="en-US" sz="1800" b="1" i="0" u="none" strike="noStrike" kern="1200" cap="none" spc="0" normalizeH="0" baseline="0" noProof="0">
                <a:ln>
                  <a:noFill/>
                </a:ln>
                <a:solidFill>
                  <a:prstClr val="black"/>
                </a:solidFill>
                <a:effectLst/>
                <a:uLnTx/>
                <a:uFillTx/>
                <a:latin typeface="Poppins" panose="00000500000000000000" pitchFamily="2" charset="0"/>
                <a:ea typeface="+mn-ea"/>
                <a:cs typeface="+mn-cs"/>
              </a:rPr>
              <a:t>internal cover / deputies</a:t>
            </a:r>
            <a:r>
              <a:rPr kumimoji="0" lang="en-US" sz="1800" b="0" i="0" u="none" strike="noStrike" kern="1200" cap="none" spc="0" normalizeH="0" baseline="0" noProof="0">
                <a:ln>
                  <a:noFill/>
                </a:ln>
                <a:solidFill>
                  <a:prstClr val="black"/>
                </a:solidFill>
                <a:effectLst/>
                <a:uLnTx/>
                <a:uFillTx/>
                <a:latin typeface="Poppins" panose="00000500000000000000" pitchFamily="2" charset="0"/>
                <a:ea typeface="+mn-ea"/>
                <a:cs typeface="+mn-cs"/>
              </a:rPr>
              <a:t> in place and registered in the portal</a:t>
            </a:r>
            <a:endParaRPr kumimoji="0" lang="en-US" sz="1800" b="1" i="0" u="none" strike="noStrike" kern="1200" cap="none" spc="0" normalizeH="0" baseline="0" noProof="0">
              <a:ln>
                <a:noFill/>
              </a:ln>
              <a:solidFill>
                <a:prstClr val="black"/>
              </a:solidFill>
              <a:effectLst/>
              <a:uLnTx/>
              <a:uFillTx/>
              <a:latin typeface="Poppins" panose="00000500000000000000" pitchFamily="2" charset="0"/>
              <a:ea typeface="+mn-ea"/>
              <a:cs typeface="+mn-cs"/>
            </a:endParaRP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Poppins" panose="00000500000000000000" pitchFamily="2" charset="0"/>
                <a:ea typeface="+mn-ea"/>
                <a:cs typeface="+mn-cs"/>
              </a:rPr>
              <a:t>Start early</a:t>
            </a:r>
            <a:r>
              <a:rPr kumimoji="0" lang="en-US" sz="1800" b="0" i="0" u="none" strike="noStrike" kern="1200" cap="none" spc="0" normalizeH="0" baseline="0" noProof="0">
                <a:ln>
                  <a:noFill/>
                </a:ln>
                <a:solidFill>
                  <a:prstClr val="black"/>
                </a:solidFill>
                <a:effectLst/>
                <a:uLnTx/>
                <a:uFillTx/>
                <a:latin typeface="Poppins" panose="00000500000000000000" pitchFamily="2" charset="0"/>
                <a:ea typeface="+mn-ea"/>
                <a:cs typeface="+mn-cs"/>
              </a:rPr>
              <a:t> — give yourself time to prepare and review</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Poppins" panose="00000500000000000000" pitchFamily="2" charset="0"/>
                <a:ea typeface="+mn-ea"/>
                <a:cs typeface="+mn-cs"/>
              </a:rPr>
              <a:t>Keep the </a:t>
            </a:r>
            <a:r>
              <a:rPr kumimoji="0" lang="en-US" sz="1800" b="1" i="0" u="none" strike="noStrike" kern="1200" cap="none" spc="0" normalizeH="0" baseline="0" noProof="0">
                <a:ln>
                  <a:noFill/>
                </a:ln>
                <a:solidFill>
                  <a:prstClr val="black"/>
                </a:solidFill>
                <a:effectLst/>
                <a:uLnTx/>
                <a:uFillTx/>
                <a:latin typeface="Poppins" panose="00000500000000000000" pitchFamily="2" charset="0"/>
                <a:ea typeface="+mn-ea"/>
                <a:cs typeface="+mn-cs"/>
              </a:rPr>
              <a:t>rules and guidance to hand</a:t>
            </a:r>
            <a:r>
              <a:rPr kumimoji="0" lang="en-US" sz="1800" b="0" i="0" u="none" strike="noStrike" kern="1200" cap="none" spc="0" normalizeH="0" baseline="0" noProof="0">
                <a:ln>
                  <a:noFill/>
                </a:ln>
                <a:solidFill>
                  <a:prstClr val="black"/>
                </a:solidFill>
                <a:effectLst/>
                <a:uLnTx/>
                <a:uFillTx/>
                <a:latin typeface="Poppins" panose="00000500000000000000" pitchFamily="2" charset="0"/>
                <a:ea typeface="+mn-ea"/>
                <a:cs typeface="+mn-cs"/>
              </a:rPr>
              <a:t> as you complete your application</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Poppins" panose="00000500000000000000" pitchFamily="2" charset="0"/>
                <a:ea typeface="+mn-ea"/>
                <a:cs typeface="+mn-cs"/>
              </a:rPr>
              <a:t>Raise </a:t>
            </a:r>
            <a:r>
              <a:rPr kumimoji="0" lang="en-US" sz="1800" b="1" i="0" u="none" strike="noStrike" kern="1200" cap="none" spc="0" normalizeH="0" baseline="0" noProof="0">
                <a:ln>
                  <a:noFill/>
                </a:ln>
                <a:solidFill>
                  <a:prstClr val="black"/>
                </a:solidFill>
                <a:effectLst/>
                <a:uLnTx/>
                <a:uFillTx/>
                <a:latin typeface="Poppins" panose="00000500000000000000" pitchFamily="2" charset="0"/>
                <a:ea typeface="+mn-ea"/>
                <a:cs typeface="+mn-cs"/>
              </a:rPr>
              <a:t>clear, specific queries </a:t>
            </a:r>
            <a:r>
              <a:rPr kumimoji="0" lang="en-US" sz="1800" b="0" i="0" u="none" strike="noStrike" kern="1200" cap="none" spc="0" normalizeH="0" baseline="0" noProof="0">
                <a:ln>
                  <a:noFill/>
                </a:ln>
                <a:solidFill>
                  <a:prstClr val="black"/>
                </a:solidFill>
                <a:effectLst/>
                <a:uLnTx/>
                <a:uFillTx/>
                <a:latin typeface="Poppins" panose="00000500000000000000" pitchFamily="2" charset="0"/>
                <a:ea typeface="+mn-ea"/>
                <a:cs typeface="+mn-cs"/>
              </a:rPr>
              <a:t>to help us support you effectively</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Poppins" panose="00000500000000000000" pitchFamily="2" charset="0"/>
                <a:ea typeface="+mn-ea"/>
                <a:cs typeface="+mn-cs"/>
              </a:rPr>
              <a:t>Build in time for a </a:t>
            </a:r>
            <a:r>
              <a:rPr kumimoji="0" lang="en-US" sz="1800" b="1" i="0" u="none" strike="noStrike" kern="1200" cap="none" spc="0" normalizeH="0" baseline="0" noProof="0">
                <a:ln>
                  <a:noFill/>
                </a:ln>
                <a:solidFill>
                  <a:prstClr val="black"/>
                </a:solidFill>
                <a:effectLst/>
                <a:uLnTx/>
                <a:uFillTx/>
                <a:latin typeface="Poppins" panose="00000500000000000000" pitchFamily="2" charset="0"/>
                <a:ea typeface="+mn-ea"/>
                <a:cs typeface="+mn-cs"/>
              </a:rPr>
              <a:t>thorough internal review before submission</a:t>
            </a:r>
            <a:endParaRPr kumimoji="0" lang="en-GB" sz="1800" b="1" i="0" u="none" strike="noStrike" kern="1200" cap="none" spc="0" normalizeH="0" baseline="0" noProof="0">
              <a:ln>
                <a:noFill/>
              </a:ln>
              <a:solidFill>
                <a:prstClr val="black"/>
              </a:solidFill>
              <a:effectLst/>
              <a:uLnTx/>
              <a:uFillTx/>
              <a:latin typeface="Poppins" panose="00000500000000000000" pitchFamily="2" charset="0"/>
              <a:ea typeface="+mn-ea"/>
              <a:cs typeface="+mn-cs"/>
            </a:endParaRPr>
          </a:p>
        </p:txBody>
      </p:sp>
      <p:sp>
        <p:nvSpPr>
          <p:cNvPr id="2" name="Rectangle: Rounded Corners 1">
            <a:extLst>
              <a:ext uri="{FF2B5EF4-FFF2-40B4-BE49-F238E27FC236}">
                <a16:creationId xmlns:a16="http://schemas.microsoft.com/office/drawing/2014/main" id="{0D8F656A-AE6E-8208-A8D7-DF34B681FF9D}"/>
              </a:ext>
            </a:extLst>
          </p:cNvPr>
          <p:cNvSpPr/>
          <p:nvPr/>
        </p:nvSpPr>
        <p:spPr>
          <a:xfrm>
            <a:off x="353482" y="1354671"/>
            <a:ext cx="2661787" cy="1318209"/>
          </a:xfrm>
          <a:prstGeom prst="roundRect">
            <a:avLst/>
          </a:prstGeom>
          <a:solidFill>
            <a:srgbClr val="FF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Poppins"/>
                <a:ea typeface="+mn-ea"/>
                <a:cs typeface="+mn-cs"/>
              </a:rPr>
              <a:t>Registration: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white"/>
                </a:solidFill>
                <a:effectLst/>
                <a:uLnTx/>
                <a:uFillTx/>
                <a:latin typeface="Poppins"/>
                <a:ea typeface="+mn-ea"/>
                <a:cs typeface="+mn-cs"/>
              </a:rPr>
              <a:t>opens 2</a:t>
            </a:r>
            <a:r>
              <a:rPr kumimoji="0" lang="en-GB" sz="1400" b="0" i="0" u="none" strike="noStrike" kern="1200" cap="none" spc="0" normalizeH="0" baseline="30000" noProof="0">
                <a:ln>
                  <a:noFill/>
                </a:ln>
                <a:solidFill>
                  <a:prstClr val="white"/>
                </a:solidFill>
                <a:effectLst/>
                <a:uLnTx/>
                <a:uFillTx/>
                <a:latin typeface="Poppins"/>
                <a:ea typeface="+mn-ea"/>
                <a:cs typeface="+mn-cs"/>
              </a:rPr>
              <a:t>nd</a:t>
            </a:r>
            <a:r>
              <a:rPr kumimoji="0" lang="en-GB" sz="1400" b="0" i="0" u="none" strike="noStrike" kern="1200" cap="none" spc="0" normalizeH="0" baseline="0" noProof="0">
                <a:ln>
                  <a:noFill/>
                </a:ln>
                <a:solidFill>
                  <a:prstClr val="white"/>
                </a:solidFill>
                <a:effectLst/>
                <a:uLnTx/>
                <a:uFillTx/>
                <a:latin typeface="Poppins"/>
                <a:ea typeface="+mn-ea"/>
                <a:cs typeface="+mn-cs"/>
              </a:rPr>
              <a:t> July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Poppins"/>
                <a:ea typeface="+mn-ea"/>
                <a:cs typeface="+mn-cs"/>
              </a:rPr>
              <a:t>Applications: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white"/>
                </a:solidFill>
                <a:effectLst/>
                <a:uLnTx/>
                <a:uFillTx/>
                <a:latin typeface="Poppins"/>
                <a:ea typeface="+mn-ea"/>
                <a:cs typeface="+mn-cs"/>
              </a:rPr>
              <a:t>opens 20</a:t>
            </a:r>
            <a:r>
              <a:rPr kumimoji="0" lang="en-GB" sz="1400" b="0" i="0" u="none" strike="noStrike" kern="1200" cap="none" spc="0" normalizeH="0" baseline="30000" noProof="0">
                <a:ln>
                  <a:noFill/>
                </a:ln>
                <a:solidFill>
                  <a:prstClr val="white"/>
                </a:solidFill>
                <a:effectLst/>
                <a:uLnTx/>
                <a:uFillTx/>
                <a:latin typeface="Poppins"/>
                <a:ea typeface="+mn-ea"/>
                <a:cs typeface="+mn-cs"/>
              </a:rPr>
              <a:t>th</a:t>
            </a:r>
            <a:r>
              <a:rPr kumimoji="0" lang="en-GB" sz="1400" b="0" i="0" u="none" strike="noStrike" kern="1200" cap="none" spc="0" normalizeH="0" baseline="0" noProof="0">
                <a:ln>
                  <a:noFill/>
                </a:ln>
                <a:solidFill>
                  <a:prstClr val="white"/>
                </a:solidFill>
                <a:effectLst/>
                <a:uLnTx/>
                <a:uFillTx/>
                <a:latin typeface="Poppins"/>
                <a:ea typeface="+mn-ea"/>
                <a:cs typeface="+mn-cs"/>
              </a:rPr>
              <a:t> July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white"/>
                </a:solidFill>
                <a:effectLst/>
                <a:uLnTx/>
                <a:uFillTx/>
                <a:latin typeface="Poppins"/>
                <a:ea typeface="+mn-ea"/>
                <a:cs typeface="+mn-cs"/>
              </a:rPr>
              <a:t>closes 5pm 7</a:t>
            </a:r>
            <a:r>
              <a:rPr kumimoji="0" lang="en-GB" sz="1400" b="0" i="0" u="none" strike="noStrike" kern="1200" cap="none" spc="0" normalizeH="0" baseline="30000" noProof="0">
                <a:ln>
                  <a:noFill/>
                </a:ln>
                <a:solidFill>
                  <a:prstClr val="white"/>
                </a:solidFill>
                <a:effectLst/>
                <a:uLnTx/>
                <a:uFillTx/>
                <a:latin typeface="Poppins"/>
                <a:ea typeface="+mn-ea"/>
                <a:cs typeface="+mn-cs"/>
              </a:rPr>
              <a:t>th</a:t>
            </a:r>
            <a:r>
              <a:rPr kumimoji="0" lang="en-GB" sz="1400" b="0" i="0" u="none" strike="noStrike" kern="1200" cap="none" spc="0" normalizeH="0" baseline="0" noProof="0">
                <a:ln>
                  <a:noFill/>
                </a:ln>
                <a:solidFill>
                  <a:prstClr val="white"/>
                </a:solidFill>
                <a:effectLst/>
                <a:uLnTx/>
                <a:uFillTx/>
                <a:latin typeface="Poppins"/>
                <a:ea typeface="+mn-ea"/>
                <a:cs typeface="+mn-cs"/>
              </a:rPr>
              <a:t> August</a:t>
            </a:r>
          </a:p>
        </p:txBody>
      </p:sp>
    </p:spTree>
    <p:extLst>
      <p:ext uri="{BB962C8B-B14F-4D97-AF65-F5344CB8AC3E}">
        <p14:creationId xmlns:p14="http://schemas.microsoft.com/office/powerpoint/2010/main" val="20951006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39292-1C50-E2D5-1BC3-E95B0A5427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314DC8-7D32-1D7D-4328-D07B760B1A2D}"/>
              </a:ext>
            </a:extLst>
          </p:cNvPr>
          <p:cNvSpPr>
            <a:spLocks noGrp="1"/>
          </p:cNvSpPr>
          <p:nvPr>
            <p:ph type="ctrTitle"/>
          </p:nvPr>
        </p:nvSpPr>
        <p:spPr>
          <a:xfrm>
            <a:off x="459524" y="3270316"/>
            <a:ext cx="6008022" cy="2608205"/>
          </a:xfrm>
        </p:spPr>
        <p:txBody>
          <a:bodyPr>
            <a:noAutofit/>
          </a:bodyPr>
          <a:lstStyle/>
          <a:p>
            <a:r>
              <a:rPr lang="en-GB" sz="5400">
                <a:latin typeface="Poppins"/>
                <a:cs typeface="Poppins"/>
              </a:rPr>
              <a:t>Changes for AR8</a:t>
            </a:r>
            <a:br>
              <a:rPr lang="en-GB" sz="5400"/>
            </a:br>
            <a:br>
              <a:rPr lang="en-GB" sz="5400"/>
            </a:br>
            <a:br>
              <a:rPr lang="en-GB" sz="5400"/>
            </a:br>
            <a:endParaRPr lang="en-GB" sz="5400"/>
          </a:p>
        </p:txBody>
      </p:sp>
    </p:spTree>
    <p:extLst>
      <p:ext uri="{BB962C8B-B14F-4D97-AF65-F5344CB8AC3E}">
        <p14:creationId xmlns:p14="http://schemas.microsoft.com/office/powerpoint/2010/main" val="17747342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5">
            <a:extLst>
              <a:ext uri="{FF2B5EF4-FFF2-40B4-BE49-F238E27FC236}">
                <a16:creationId xmlns:a16="http://schemas.microsoft.com/office/drawing/2014/main" id="{D6F1B1F8-7BA4-491A-86A8-47E9BE518633}"/>
              </a:ext>
            </a:extLst>
          </p:cNvPr>
          <p:cNvSpPr txBox="1">
            <a:spLocks/>
          </p:cNvSpPr>
          <p:nvPr/>
        </p:nvSpPr>
        <p:spPr>
          <a:xfrm>
            <a:off x="424273" y="1098674"/>
            <a:ext cx="5514559" cy="666751"/>
          </a:xfrm>
          <a:prstGeom prst="rect">
            <a:avLst/>
          </a:prstGeom>
        </p:spPr>
        <p:txBody>
          <a:bodyPr vert="horz" lIns="0" tIns="0" rIns="0" bIns="0" rtlCol="0" anchor="t" anchorCtr="0">
            <a:normAutofit/>
          </a:bodyPr>
          <a:lstStyle>
            <a:lvl1pPr algn="l" defTabSz="457200" rtl="0" eaLnBrk="1" latinLnBrk="0" hangingPunct="1">
              <a:lnSpc>
                <a:spcPts val="4400"/>
              </a:lnSpc>
              <a:spcBef>
                <a:spcPct val="0"/>
              </a:spcBef>
              <a:buNone/>
              <a:defRPr sz="4000" b="1" i="0" kern="1200">
                <a:solidFill>
                  <a:schemeClr val="tx2"/>
                </a:solidFill>
                <a:latin typeface="+mj-lt"/>
                <a:ea typeface="+mj-ea"/>
                <a:cs typeface="+mj-cs"/>
              </a:defRPr>
            </a:lvl1pPr>
          </a:lstStyle>
          <a:p>
            <a:r>
              <a:rPr lang="en-GB" err="1">
                <a:solidFill>
                  <a:schemeClr val="tx2">
                    <a:lumMod val="75000"/>
                  </a:schemeClr>
                </a:solidFill>
                <a:latin typeface="Arial" panose="020B0604020202020204" pitchFamily="34" charset="0"/>
                <a:cs typeface="Arial" panose="020B0604020202020204" pitchFamily="34" charset="0"/>
              </a:rPr>
              <a:t>CfD</a:t>
            </a:r>
            <a:r>
              <a:rPr lang="en-GB">
                <a:solidFill>
                  <a:schemeClr val="tx2">
                    <a:lumMod val="75000"/>
                  </a:schemeClr>
                </a:solidFill>
                <a:latin typeface="Arial" panose="020B0604020202020204" pitchFamily="34" charset="0"/>
                <a:cs typeface="Arial" panose="020B0604020202020204" pitchFamily="34" charset="0"/>
              </a:rPr>
              <a:t> delivery partners</a:t>
            </a:r>
          </a:p>
        </p:txBody>
      </p:sp>
      <p:pic>
        <p:nvPicPr>
          <p:cNvPr id="8" name="Picture 2" descr="Welcome to Ofgem - the energy regulator for Great Britain ...">
            <a:extLst>
              <a:ext uri="{FF2B5EF4-FFF2-40B4-BE49-F238E27FC236}">
                <a16:creationId xmlns:a16="http://schemas.microsoft.com/office/drawing/2014/main" id="{440575B3-9732-DB06-0915-D3B22D354B3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07770" y="114084"/>
            <a:ext cx="1482012" cy="833439"/>
          </a:xfrm>
          <a:prstGeom prst="rect">
            <a:avLst/>
          </a:prstGeom>
          <a:noFill/>
          <a:extLst>
            <a:ext uri="{909E8E84-426E-40DD-AFC4-6F175D3DCCD1}">
              <a14:hiddenFill xmlns:a14="http://schemas.microsoft.com/office/drawing/2010/main">
                <a:solidFill>
                  <a:srgbClr val="FFFFFF"/>
                </a:solidFill>
              </a14:hiddenFill>
            </a:ext>
          </a:extLst>
        </p:spPr>
      </p:pic>
      <p:sp>
        <p:nvSpPr>
          <p:cNvPr id="14" name="AutoShape 8">
            <a:extLst>
              <a:ext uri="{FF2B5EF4-FFF2-40B4-BE49-F238E27FC236}">
                <a16:creationId xmlns:a16="http://schemas.microsoft.com/office/drawing/2014/main" id="{0EE7A8E5-BAC7-38B6-EA0A-8AB7D1E36CA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084" name="Picture 12">
            <a:extLst>
              <a:ext uri="{FF2B5EF4-FFF2-40B4-BE49-F238E27FC236}">
                <a16:creationId xmlns:a16="http://schemas.microsoft.com/office/drawing/2014/main" id="{4AB60E08-A583-3C8C-00E2-FA6236CA725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74774" y="118186"/>
            <a:ext cx="1524132" cy="8997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lose up of a logo&#10;&#10;AI-generated content may be incorrect.">
            <a:extLst>
              <a:ext uri="{FF2B5EF4-FFF2-40B4-BE49-F238E27FC236}">
                <a16:creationId xmlns:a16="http://schemas.microsoft.com/office/drawing/2014/main" id="{4CA14A13-7BCB-E852-1E46-F2BEA25DB196}"/>
              </a:ext>
            </a:extLst>
          </p:cNvPr>
          <p:cNvPicPr>
            <a:picLocks noChangeAspect="1"/>
          </p:cNvPicPr>
          <p:nvPr/>
        </p:nvPicPr>
        <p:blipFill>
          <a:blip r:embed="rId4"/>
          <a:stretch>
            <a:fillRect/>
          </a:stretch>
        </p:blipFill>
        <p:spPr>
          <a:xfrm>
            <a:off x="8838380" y="117187"/>
            <a:ext cx="1595733" cy="717200"/>
          </a:xfrm>
          <a:prstGeom prst="rect">
            <a:avLst/>
          </a:prstGeom>
        </p:spPr>
      </p:pic>
      <p:pic>
        <p:nvPicPr>
          <p:cNvPr id="10" name="Picture 9" descr="A black and green logo&#10;&#10;AI-generated content may be incorrect.">
            <a:extLst>
              <a:ext uri="{FF2B5EF4-FFF2-40B4-BE49-F238E27FC236}">
                <a16:creationId xmlns:a16="http://schemas.microsoft.com/office/drawing/2014/main" id="{EC98CC47-9DDA-6375-CC27-7E4692E24794}"/>
              </a:ext>
            </a:extLst>
          </p:cNvPr>
          <p:cNvPicPr>
            <a:picLocks noChangeAspect="1"/>
          </p:cNvPicPr>
          <p:nvPr/>
        </p:nvPicPr>
        <p:blipFill>
          <a:blip r:embed="rId5"/>
          <a:stretch>
            <a:fillRect/>
          </a:stretch>
        </p:blipFill>
        <p:spPr>
          <a:xfrm>
            <a:off x="6685471" y="111689"/>
            <a:ext cx="2156605" cy="811793"/>
          </a:xfrm>
          <a:prstGeom prst="rect">
            <a:avLst/>
          </a:prstGeom>
        </p:spPr>
      </p:pic>
      <p:grpSp>
        <p:nvGrpSpPr>
          <p:cNvPr id="4" name="Group 3">
            <a:extLst>
              <a:ext uri="{FF2B5EF4-FFF2-40B4-BE49-F238E27FC236}">
                <a16:creationId xmlns:a16="http://schemas.microsoft.com/office/drawing/2014/main" id="{A4B96254-DA52-2A3A-D6C0-25DC4CCBCA62}"/>
              </a:ext>
            </a:extLst>
          </p:cNvPr>
          <p:cNvGrpSpPr/>
          <p:nvPr/>
        </p:nvGrpSpPr>
        <p:grpSpPr>
          <a:xfrm>
            <a:off x="382550" y="2186637"/>
            <a:ext cx="11658672" cy="2144427"/>
            <a:chOff x="382550" y="2186637"/>
            <a:chExt cx="11658672" cy="2144427"/>
          </a:xfrm>
        </p:grpSpPr>
        <p:grpSp>
          <p:nvGrpSpPr>
            <p:cNvPr id="20" name="Group 19">
              <a:extLst>
                <a:ext uri="{FF2B5EF4-FFF2-40B4-BE49-F238E27FC236}">
                  <a16:creationId xmlns:a16="http://schemas.microsoft.com/office/drawing/2014/main" id="{C35DDD11-FC2B-4F9E-A4F4-2A6584BF1D7E}"/>
                </a:ext>
              </a:extLst>
            </p:cNvPr>
            <p:cNvGrpSpPr/>
            <p:nvPr/>
          </p:nvGrpSpPr>
          <p:grpSpPr>
            <a:xfrm>
              <a:off x="6371000" y="2186637"/>
              <a:ext cx="2803793" cy="2105697"/>
              <a:chOff x="1328762" y="3080964"/>
              <a:chExt cx="1673855" cy="1181661"/>
            </a:xfrm>
          </p:grpSpPr>
          <p:sp>
            <p:nvSpPr>
              <p:cNvPr id="22" name="Rectangle 21">
                <a:extLst>
                  <a:ext uri="{FF2B5EF4-FFF2-40B4-BE49-F238E27FC236}">
                    <a16:creationId xmlns:a16="http://schemas.microsoft.com/office/drawing/2014/main" id="{DEF44430-F1E6-4B6D-8A46-7460DF79FD68}"/>
                  </a:ext>
                </a:extLst>
              </p:cNvPr>
              <p:cNvSpPr/>
              <p:nvPr/>
            </p:nvSpPr>
            <p:spPr bwMode="auto">
              <a:xfrm>
                <a:off x="1328762" y="3080964"/>
                <a:ext cx="1607868" cy="1181661"/>
              </a:xfrm>
              <a:prstGeom prst="rect">
                <a:avLst/>
              </a:prstGeom>
              <a:noFill/>
              <a:ln w="25400" cap="flat" cmpd="sng" algn="ctr">
                <a:solidFill>
                  <a:srgbClr val="00467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219170" fontAlgn="base">
                  <a:spcBef>
                    <a:spcPct val="0"/>
                  </a:spcBef>
                  <a:spcAft>
                    <a:spcPct val="0"/>
                  </a:spcAft>
                </a:pPr>
                <a:endParaRPr lang="en-GB" b="1">
                  <a:solidFill>
                    <a:srgbClr val="0079C1"/>
                  </a:solidFill>
                  <a:latin typeface="Arial" charset="0"/>
                  <a:ea typeface="ＭＳ Ｐゴシック" pitchFamily="48" charset="-128"/>
                </a:endParaRPr>
              </a:p>
            </p:txBody>
          </p:sp>
          <p:sp>
            <p:nvSpPr>
              <p:cNvPr id="23" name="Rectangle 22">
                <a:extLst>
                  <a:ext uri="{FF2B5EF4-FFF2-40B4-BE49-F238E27FC236}">
                    <a16:creationId xmlns:a16="http://schemas.microsoft.com/office/drawing/2014/main" id="{593B47F6-5CD8-4ECE-A977-8FB86DD24D5C}"/>
                  </a:ext>
                </a:extLst>
              </p:cNvPr>
              <p:cNvSpPr/>
              <p:nvPr/>
            </p:nvSpPr>
            <p:spPr>
              <a:xfrm>
                <a:off x="1380252" y="3625989"/>
                <a:ext cx="1622365" cy="362704"/>
              </a:xfrm>
              <a:prstGeom prst="rect">
                <a:avLst/>
              </a:prstGeom>
            </p:spPr>
            <p:txBody>
              <a:bodyPr wrap="square">
                <a:spAutoFit/>
              </a:bodyPr>
              <a:lstStyle/>
              <a:p>
                <a:pPr marL="380589" indent="-380589" defTabSz="1219170" fontAlgn="base">
                  <a:spcBef>
                    <a:spcPct val="0"/>
                  </a:spcBef>
                  <a:spcAft>
                    <a:spcPct val="0"/>
                  </a:spcAft>
                  <a:buFont typeface="Arial" panose="020B0604020202020204" pitchFamily="34" charset="0"/>
                  <a:buChar char="•"/>
                </a:pPr>
                <a:r>
                  <a:rPr lang="en-GB">
                    <a:solidFill>
                      <a:schemeClr val="tx2">
                        <a:lumMod val="75000"/>
                      </a:schemeClr>
                    </a:solidFill>
                    <a:latin typeface="Arial" charset="0"/>
                    <a:ea typeface="ＭＳ Ｐゴシック" pitchFamily="48" charset="-128"/>
                  </a:rPr>
                  <a:t>Appeals</a:t>
                </a:r>
              </a:p>
              <a:p>
                <a:pPr marL="380589" indent="-380589" defTabSz="1219170" fontAlgn="base">
                  <a:spcBef>
                    <a:spcPct val="0"/>
                  </a:spcBef>
                  <a:spcAft>
                    <a:spcPct val="0"/>
                  </a:spcAft>
                  <a:buFont typeface="Arial" panose="020B0604020202020204" pitchFamily="34" charset="0"/>
                  <a:buChar char="•"/>
                </a:pPr>
                <a:r>
                  <a:rPr lang="en-GB">
                    <a:solidFill>
                      <a:schemeClr val="tx2">
                        <a:lumMod val="75000"/>
                      </a:schemeClr>
                    </a:solidFill>
                    <a:latin typeface="Arial" charset="0"/>
                    <a:ea typeface="ＭＳ Ｐゴシック" pitchFamily="48" charset="-128"/>
                  </a:rPr>
                  <a:t>DB Regulation </a:t>
                </a:r>
              </a:p>
            </p:txBody>
          </p:sp>
        </p:grpSp>
        <p:grpSp>
          <p:nvGrpSpPr>
            <p:cNvPr id="24" name="Group 23">
              <a:extLst>
                <a:ext uri="{FF2B5EF4-FFF2-40B4-BE49-F238E27FC236}">
                  <a16:creationId xmlns:a16="http://schemas.microsoft.com/office/drawing/2014/main" id="{0D2BE7CC-06CD-4958-9440-77A841924794}"/>
                </a:ext>
              </a:extLst>
            </p:cNvPr>
            <p:cNvGrpSpPr/>
            <p:nvPr/>
          </p:nvGrpSpPr>
          <p:grpSpPr>
            <a:xfrm>
              <a:off x="382550" y="2211293"/>
              <a:ext cx="2717544" cy="2086227"/>
              <a:chOff x="1328763" y="1497923"/>
              <a:chExt cx="1607868" cy="1181661"/>
            </a:xfrm>
          </p:grpSpPr>
          <p:sp>
            <p:nvSpPr>
              <p:cNvPr id="26" name="Rectangle 25">
                <a:extLst>
                  <a:ext uri="{FF2B5EF4-FFF2-40B4-BE49-F238E27FC236}">
                    <a16:creationId xmlns:a16="http://schemas.microsoft.com/office/drawing/2014/main" id="{D2793F6F-E5AC-4304-B8C4-BF3C04FBED7B}"/>
                  </a:ext>
                </a:extLst>
              </p:cNvPr>
              <p:cNvSpPr/>
              <p:nvPr/>
            </p:nvSpPr>
            <p:spPr bwMode="auto">
              <a:xfrm>
                <a:off x="1328763" y="1497923"/>
                <a:ext cx="1607868" cy="1181661"/>
              </a:xfrm>
              <a:prstGeom prst="rect">
                <a:avLst/>
              </a:prstGeom>
              <a:noFill/>
              <a:ln w="25400" cap="flat" cmpd="sng" algn="ctr">
                <a:solidFill>
                  <a:srgbClr val="00467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219170" fontAlgn="base">
                  <a:spcBef>
                    <a:spcPct val="0"/>
                  </a:spcBef>
                  <a:spcAft>
                    <a:spcPct val="0"/>
                  </a:spcAft>
                </a:pPr>
                <a:endParaRPr lang="en-GB" b="1">
                  <a:solidFill>
                    <a:srgbClr val="0079C1"/>
                  </a:solidFill>
                  <a:latin typeface="Arial" charset="0"/>
                  <a:ea typeface="ＭＳ Ｐゴシック" pitchFamily="48" charset="-128"/>
                </a:endParaRPr>
              </a:p>
            </p:txBody>
          </p:sp>
          <p:sp>
            <p:nvSpPr>
              <p:cNvPr id="27" name="Rectangle 26">
                <a:extLst>
                  <a:ext uri="{FF2B5EF4-FFF2-40B4-BE49-F238E27FC236}">
                    <a16:creationId xmlns:a16="http://schemas.microsoft.com/office/drawing/2014/main" id="{84ACBED3-4928-44C2-9FD9-EDCA39D900EB}"/>
                  </a:ext>
                </a:extLst>
              </p:cNvPr>
              <p:cNvSpPr/>
              <p:nvPr/>
            </p:nvSpPr>
            <p:spPr>
              <a:xfrm>
                <a:off x="1353449" y="2153663"/>
                <a:ext cx="1224332" cy="522984"/>
              </a:xfrm>
              <a:prstGeom prst="rect">
                <a:avLst/>
              </a:prstGeom>
            </p:spPr>
            <p:txBody>
              <a:bodyPr wrap="square">
                <a:spAutoFit/>
              </a:bodyPr>
              <a:lstStyle/>
              <a:p>
                <a:pPr marL="285750" indent="-285750" defTabSz="1219170" fontAlgn="base">
                  <a:spcBef>
                    <a:spcPct val="0"/>
                  </a:spcBef>
                  <a:spcAft>
                    <a:spcPct val="0"/>
                  </a:spcAft>
                  <a:buFont typeface="Arial" panose="020B0604020202020204" pitchFamily="34" charset="0"/>
                  <a:buChar char="•"/>
                </a:pPr>
                <a:r>
                  <a:rPr lang="en-GB">
                    <a:solidFill>
                      <a:schemeClr val="tx2">
                        <a:lumMod val="75000"/>
                      </a:schemeClr>
                    </a:solidFill>
                    <a:latin typeface="Arial" charset="0"/>
                    <a:ea typeface="ＭＳ Ｐゴシック" pitchFamily="48" charset="-128"/>
                  </a:rPr>
                  <a:t>Policy</a:t>
                </a:r>
              </a:p>
              <a:p>
                <a:pPr marL="285750" indent="-285750" defTabSz="1219170" fontAlgn="base">
                  <a:spcBef>
                    <a:spcPct val="0"/>
                  </a:spcBef>
                  <a:spcAft>
                    <a:spcPct val="0"/>
                  </a:spcAft>
                  <a:buFont typeface="Arial" panose="020B0604020202020204" pitchFamily="34" charset="0"/>
                  <a:buChar char="•"/>
                </a:pPr>
                <a:r>
                  <a:rPr lang="en-GB">
                    <a:solidFill>
                      <a:schemeClr val="tx2">
                        <a:lumMod val="75000"/>
                      </a:schemeClr>
                    </a:solidFill>
                    <a:latin typeface="Arial" charset="0"/>
                    <a:ea typeface="ＭＳ Ｐゴシック" pitchFamily="48" charset="-128"/>
                  </a:rPr>
                  <a:t>Regulations</a:t>
                </a:r>
              </a:p>
              <a:p>
                <a:pPr defTabSz="1219170" fontAlgn="base">
                  <a:spcBef>
                    <a:spcPct val="0"/>
                  </a:spcBef>
                  <a:spcAft>
                    <a:spcPct val="0"/>
                  </a:spcAft>
                </a:pPr>
                <a:endParaRPr lang="en-GB">
                  <a:solidFill>
                    <a:schemeClr val="tx2">
                      <a:lumMod val="75000"/>
                    </a:schemeClr>
                  </a:solidFill>
                  <a:latin typeface="Arial" charset="0"/>
                  <a:ea typeface="ＭＳ Ｐゴシック" pitchFamily="48" charset="-128"/>
                </a:endParaRPr>
              </a:p>
            </p:txBody>
          </p:sp>
        </p:grpSp>
        <p:sp>
          <p:nvSpPr>
            <p:cNvPr id="30" name="Rectangle 29">
              <a:extLst>
                <a:ext uri="{FF2B5EF4-FFF2-40B4-BE49-F238E27FC236}">
                  <a16:creationId xmlns:a16="http://schemas.microsoft.com/office/drawing/2014/main" id="{A8751605-DD38-41CA-855B-1E78F8F7C0BC}"/>
                </a:ext>
              </a:extLst>
            </p:cNvPr>
            <p:cNvSpPr/>
            <p:nvPr/>
          </p:nvSpPr>
          <p:spPr>
            <a:xfrm>
              <a:off x="9449409" y="3033132"/>
              <a:ext cx="2473423" cy="1200329"/>
            </a:xfrm>
            <a:prstGeom prst="rect">
              <a:avLst/>
            </a:prstGeom>
          </p:spPr>
          <p:txBody>
            <a:bodyPr wrap="square">
              <a:spAutoFit/>
            </a:bodyPr>
            <a:lstStyle/>
            <a:p>
              <a:pPr marL="285750" indent="-285750" defTabSz="1219170" fontAlgn="base">
                <a:spcBef>
                  <a:spcPct val="0"/>
                </a:spcBef>
                <a:spcAft>
                  <a:spcPct val="0"/>
                </a:spcAft>
                <a:buFont typeface="Arial" panose="020B0604020202020204" pitchFamily="34" charset="0"/>
                <a:buChar char="•"/>
              </a:pPr>
              <a:r>
                <a:rPr lang="en-GB">
                  <a:solidFill>
                    <a:schemeClr val="tx2">
                      <a:lumMod val="75000"/>
                    </a:schemeClr>
                  </a:solidFill>
                  <a:latin typeface="Arial" charset="0"/>
                  <a:ea typeface="ＭＳ Ｐゴシック" pitchFamily="48" charset="-128"/>
                </a:rPr>
                <a:t>Minor and Necessary modifications</a:t>
              </a:r>
            </a:p>
            <a:p>
              <a:pPr marL="285750" indent="-285750" defTabSz="1219170" fontAlgn="base">
                <a:spcBef>
                  <a:spcPct val="0"/>
                </a:spcBef>
                <a:spcAft>
                  <a:spcPct val="0"/>
                </a:spcAft>
                <a:buFont typeface="Arial" panose="020B0604020202020204" pitchFamily="34" charset="0"/>
                <a:buChar char="•"/>
              </a:pPr>
              <a:r>
                <a:rPr lang="en-GB" err="1">
                  <a:solidFill>
                    <a:schemeClr val="tx2">
                      <a:lumMod val="75000"/>
                    </a:schemeClr>
                  </a:solidFill>
                  <a:latin typeface="Arial" charset="0"/>
                  <a:ea typeface="ＭＳ Ｐゴシック" pitchFamily="48" charset="-128"/>
                </a:rPr>
                <a:t>CfD</a:t>
              </a:r>
              <a:r>
                <a:rPr lang="en-GB">
                  <a:solidFill>
                    <a:schemeClr val="tx2">
                      <a:lumMod val="75000"/>
                    </a:schemeClr>
                  </a:solidFill>
                  <a:latin typeface="Arial" charset="0"/>
                  <a:ea typeface="ＭＳ Ｐゴシック" pitchFamily="48" charset="-128"/>
                </a:rPr>
                <a:t> Counterparty </a:t>
              </a:r>
            </a:p>
          </p:txBody>
        </p:sp>
        <p:sp>
          <p:nvSpPr>
            <p:cNvPr id="29" name="Rectangle 28">
              <a:extLst>
                <a:ext uri="{FF2B5EF4-FFF2-40B4-BE49-F238E27FC236}">
                  <a16:creationId xmlns:a16="http://schemas.microsoft.com/office/drawing/2014/main" id="{C94B1011-3449-46B2-A1FF-A7DBEC6C2002}"/>
                </a:ext>
              </a:extLst>
            </p:cNvPr>
            <p:cNvSpPr/>
            <p:nvPr/>
          </p:nvSpPr>
          <p:spPr bwMode="auto">
            <a:xfrm>
              <a:off x="9374055" y="2206258"/>
              <a:ext cx="2667167" cy="2086076"/>
            </a:xfrm>
            <a:prstGeom prst="rect">
              <a:avLst/>
            </a:prstGeom>
            <a:noFill/>
            <a:ln w="25400" cap="flat" cmpd="sng" algn="ctr">
              <a:solidFill>
                <a:srgbClr val="00467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219170" fontAlgn="base">
                <a:spcBef>
                  <a:spcPct val="0"/>
                </a:spcBef>
                <a:spcAft>
                  <a:spcPct val="0"/>
                </a:spcAft>
              </a:pPr>
              <a:endParaRPr lang="en-GB" b="1">
                <a:solidFill>
                  <a:srgbClr val="0079C1"/>
                </a:solidFill>
                <a:latin typeface="Arial" charset="0"/>
                <a:ea typeface="ＭＳ Ｐゴシック" pitchFamily="48" charset="-128"/>
              </a:endParaRPr>
            </a:p>
          </p:txBody>
        </p:sp>
        <p:grpSp>
          <p:nvGrpSpPr>
            <p:cNvPr id="3" name="Group 2">
              <a:extLst>
                <a:ext uri="{FF2B5EF4-FFF2-40B4-BE49-F238E27FC236}">
                  <a16:creationId xmlns:a16="http://schemas.microsoft.com/office/drawing/2014/main" id="{344666C2-3BE5-4153-B9FC-66C6FC11A48D}"/>
                </a:ext>
              </a:extLst>
            </p:cNvPr>
            <p:cNvGrpSpPr/>
            <p:nvPr/>
          </p:nvGrpSpPr>
          <p:grpSpPr>
            <a:xfrm>
              <a:off x="3366580" y="2211293"/>
              <a:ext cx="2717544" cy="2119771"/>
              <a:chOff x="3693937" y="4045069"/>
              <a:chExt cx="2717544" cy="2119771"/>
            </a:xfrm>
          </p:grpSpPr>
          <p:sp>
            <p:nvSpPr>
              <p:cNvPr id="31" name="Rectangle 30">
                <a:extLst>
                  <a:ext uri="{FF2B5EF4-FFF2-40B4-BE49-F238E27FC236}">
                    <a16:creationId xmlns:a16="http://schemas.microsoft.com/office/drawing/2014/main" id="{F169C732-BA6D-46F1-9DC8-482AF9BBAF2A}"/>
                  </a:ext>
                </a:extLst>
              </p:cNvPr>
              <p:cNvSpPr/>
              <p:nvPr/>
            </p:nvSpPr>
            <p:spPr>
              <a:xfrm>
                <a:off x="3779669" y="4836262"/>
                <a:ext cx="2392531" cy="1230975"/>
              </a:xfrm>
              <a:prstGeom prst="rect">
                <a:avLst/>
              </a:prstGeom>
            </p:spPr>
            <p:txBody>
              <a:bodyPr wrap="square" lIns="121789" tIns="60895" rIns="121789" bIns="60895">
                <a:spAutoFit/>
              </a:bodyPr>
              <a:lstStyle/>
              <a:p>
                <a:pPr marL="380589" indent="-380589" defTabSz="1219170" fontAlgn="base">
                  <a:spcBef>
                    <a:spcPct val="0"/>
                  </a:spcBef>
                  <a:spcAft>
                    <a:spcPct val="0"/>
                  </a:spcAft>
                  <a:buFont typeface="Arial" panose="020B0604020202020204" pitchFamily="34" charset="0"/>
                  <a:buChar char="•"/>
                </a:pPr>
                <a:r>
                  <a:rPr lang="en-GB">
                    <a:solidFill>
                      <a:schemeClr val="tx2">
                        <a:lumMod val="75000"/>
                      </a:schemeClr>
                    </a:solidFill>
                    <a:latin typeface="Arial" charset="0"/>
                    <a:ea typeface="ＭＳ Ｐゴシック" pitchFamily="48" charset="-128"/>
                  </a:rPr>
                  <a:t>Registration</a:t>
                </a:r>
              </a:p>
              <a:p>
                <a:pPr marL="380589" indent="-380589" defTabSz="1219170" fontAlgn="base">
                  <a:spcBef>
                    <a:spcPct val="0"/>
                  </a:spcBef>
                  <a:spcAft>
                    <a:spcPct val="0"/>
                  </a:spcAft>
                  <a:buFont typeface="Arial" panose="020B0604020202020204" pitchFamily="34" charset="0"/>
                  <a:buChar char="•"/>
                </a:pPr>
                <a:r>
                  <a:rPr lang="en-GB">
                    <a:solidFill>
                      <a:schemeClr val="tx2">
                        <a:lumMod val="75000"/>
                      </a:schemeClr>
                    </a:solidFill>
                    <a:latin typeface="Arial" charset="0"/>
                    <a:ea typeface="ＭＳ Ｐゴシック" pitchFamily="48" charset="-128"/>
                  </a:rPr>
                  <a:t>Qualification</a:t>
                </a:r>
              </a:p>
              <a:p>
                <a:pPr marL="380589" indent="-380589" defTabSz="1219170" fontAlgn="base">
                  <a:spcBef>
                    <a:spcPct val="0"/>
                  </a:spcBef>
                  <a:spcAft>
                    <a:spcPct val="0"/>
                  </a:spcAft>
                  <a:buFont typeface="Arial" panose="020B0604020202020204" pitchFamily="34" charset="0"/>
                  <a:buChar char="•"/>
                </a:pPr>
                <a:r>
                  <a:rPr lang="en-GB">
                    <a:solidFill>
                      <a:schemeClr val="tx2">
                        <a:lumMod val="75000"/>
                      </a:schemeClr>
                    </a:solidFill>
                    <a:latin typeface="Arial" charset="0"/>
                    <a:ea typeface="ＭＳ Ｐゴシック" pitchFamily="48" charset="-128"/>
                  </a:rPr>
                  <a:t>Reviews</a:t>
                </a:r>
              </a:p>
              <a:p>
                <a:pPr marL="380589" indent="-380589" defTabSz="1219170" fontAlgn="base">
                  <a:spcBef>
                    <a:spcPct val="0"/>
                  </a:spcBef>
                  <a:spcAft>
                    <a:spcPct val="0"/>
                  </a:spcAft>
                  <a:buFont typeface="Arial" panose="020B0604020202020204" pitchFamily="34" charset="0"/>
                  <a:buChar char="•"/>
                </a:pPr>
                <a:r>
                  <a:rPr lang="en-GB">
                    <a:solidFill>
                      <a:schemeClr val="tx2">
                        <a:lumMod val="75000"/>
                      </a:schemeClr>
                    </a:solidFill>
                    <a:latin typeface="Arial" charset="0"/>
                    <a:ea typeface="ＭＳ Ｐゴシック" pitchFamily="48" charset="-128"/>
                  </a:rPr>
                  <a:t>Allocation</a:t>
                </a:r>
              </a:p>
            </p:txBody>
          </p:sp>
          <p:sp>
            <p:nvSpPr>
              <p:cNvPr id="32" name="Rectangle 31">
                <a:extLst>
                  <a:ext uri="{FF2B5EF4-FFF2-40B4-BE49-F238E27FC236}">
                    <a16:creationId xmlns:a16="http://schemas.microsoft.com/office/drawing/2014/main" id="{51518BF8-1BB0-4890-9A0C-684F0212FF3C}"/>
                  </a:ext>
                </a:extLst>
              </p:cNvPr>
              <p:cNvSpPr/>
              <p:nvPr/>
            </p:nvSpPr>
            <p:spPr bwMode="auto">
              <a:xfrm>
                <a:off x="3693937" y="4045069"/>
                <a:ext cx="2717544" cy="2119771"/>
              </a:xfrm>
              <a:prstGeom prst="rect">
                <a:avLst/>
              </a:prstGeom>
              <a:noFill/>
              <a:ln w="25400" cap="flat" cmpd="sng" algn="ctr">
                <a:solidFill>
                  <a:srgbClr val="00467F"/>
                </a:solidFill>
                <a:prstDash val="solid"/>
                <a:round/>
                <a:headEnd type="none" w="med" len="med"/>
                <a:tailEnd type="none" w="med" len="med"/>
              </a:ln>
              <a:effectLst/>
            </p:spPr>
            <p:txBody>
              <a:bodyPr vert="horz" wrap="square" lIns="91341" tIns="45673" rIns="91341" bIns="45673" numCol="1" rtlCol="0" anchor="t" anchorCtr="0" compatLnSpc="1">
                <a:prstTxWarp prst="textNoShape">
                  <a:avLst/>
                </a:prstTxWarp>
              </a:bodyPr>
              <a:lstStyle/>
              <a:p>
                <a:pPr defTabSz="1219170" fontAlgn="base">
                  <a:spcBef>
                    <a:spcPct val="0"/>
                  </a:spcBef>
                  <a:spcAft>
                    <a:spcPct val="0"/>
                  </a:spcAft>
                </a:pPr>
                <a:endParaRPr lang="en-GB" b="1">
                  <a:solidFill>
                    <a:srgbClr val="0079C1"/>
                  </a:solidFill>
                  <a:latin typeface="Arial" charset="0"/>
                  <a:ea typeface="ＭＳ Ｐゴシック" pitchFamily="48" charset="-128"/>
                </a:endParaRPr>
              </a:p>
            </p:txBody>
          </p:sp>
        </p:grpSp>
        <p:pic>
          <p:nvPicPr>
            <p:cNvPr id="9" name="Picture 2" descr="Welcome to Ofgem - the energy regulator for Great Britain ...">
              <a:extLst>
                <a:ext uri="{FF2B5EF4-FFF2-40B4-BE49-F238E27FC236}">
                  <a16:creationId xmlns:a16="http://schemas.microsoft.com/office/drawing/2014/main" id="{0710D44B-A286-1A21-9A79-2CC5D99560B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57249" y="2244085"/>
              <a:ext cx="1439842" cy="80972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a:extLst>
                <a:ext uri="{FF2B5EF4-FFF2-40B4-BE49-F238E27FC236}">
                  <a16:creationId xmlns:a16="http://schemas.microsoft.com/office/drawing/2014/main" id="{970B365D-DB28-6316-5DD6-6375ACB14F6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3144" y="2332264"/>
              <a:ext cx="1648435" cy="97311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close up of a logo&#10;&#10;AI-generated content may be incorrect.">
              <a:extLst>
                <a:ext uri="{FF2B5EF4-FFF2-40B4-BE49-F238E27FC236}">
                  <a16:creationId xmlns:a16="http://schemas.microsoft.com/office/drawing/2014/main" id="{314E5E0A-016B-0DCE-DEF6-0D6D691950F9}"/>
                </a:ext>
              </a:extLst>
            </p:cNvPr>
            <p:cNvPicPr>
              <a:picLocks noChangeAspect="1"/>
            </p:cNvPicPr>
            <p:nvPr/>
          </p:nvPicPr>
          <p:blipFill>
            <a:blip r:embed="rId4"/>
            <a:stretch>
              <a:fillRect/>
            </a:stretch>
          </p:blipFill>
          <p:spPr>
            <a:xfrm>
              <a:off x="3515430" y="2289585"/>
              <a:ext cx="1595733" cy="717200"/>
            </a:xfrm>
            <a:prstGeom prst="rect">
              <a:avLst/>
            </a:prstGeom>
          </p:spPr>
        </p:pic>
        <p:pic>
          <p:nvPicPr>
            <p:cNvPr id="12" name="Picture 11" descr="A black and green logo&#10;&#10;AI-generated content may be incorrect.">
              <a:extLst>
                <a:ext uri="{FF2B5EF4-FFF2-40B4-BE49-F238E27FC236}">
                  <a16:creationId xmlns:a16="http://schemas.microsoft.com/office/drawing/2014/main" id="{334FD6DB-5C60-8862-3980-4C2789CA6D74}"/>
                </a:ext>
              </a:extLst>
            </p:cNvPr>
            <p:cNvPicPr>
              <a:picLocks noChangeAspect="1"/>
            </p:cNvPicPr>
            <p:nvPr/>
          </p:nvPicPr>
          <p:blipFill>
            <a:blip r:embed="rId5"/>
            <a:stretch>
              <a:fillRect/>
            </a:stretch>
          </p:blipFill>
          <p:spPr>
            <a:xfrm>
              <a:off x="9368286" y="2291297"/>
              <a:ext cx="1998455" cy="797416"/>
            </a:xfrm>
            <a:prstGeom prst="rect">
              <a:avLst/>
            </a:prstGeom>
          </p:spPr>
        </p:pic>
      </p:grpSp>
    </p:spTree>
    <p:extLst>
      <p:ext uri="{BB962C8B-B14F-4D97-AF65-F5344CB8AC3E}">
        <p14:creationId xmlns:p14="http://schemas.microsoft.com/office/powerpoint/2010/main" val="31366521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8F1762-CEE2-C1FD-025F-D8B5FC976B9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D8DEB60-889E-5F6F-9FF4-31C5C4965906}"/>
              </a:ext>
            </a:extLst>
          </p:cNvPr>
          <p:cNvSpPr>
            <a:spLocks noGrp="1"/>
          </p:cNvSpPr>
          <p:nvPr>
            <p:ph type="title"/>
          </p:nvPr>
        </p:nvSpPr>
        <p:spPr/>
        <p:txBody>
          <a:bodyPr>
            <a:normAutofit/>
          </a:bodyPr>
          <a:lstStyle/>
          <a:p>
            <a:r>
              <a:rPr lang="en-GB" sz="4400">
                <a:latin typeface="+mn-lt"/>
              </a:rPr>
              <a:t>Where to find more</a:t>
            </a:r>
            <a:endParaRPr lang="en-GB"/>
          </a:p>
        </p:txBody>
      </p:sp>
      <p:sp>
        <p:nvSpPr>
          <p:cNvPr id="5" name="Content Placeholder 4">
            <a:extLst>
              <a:ext uri="{FF2B5EF4-FFF2-40B4-BE49-F238E27FC236}">
                <a16:creationId xmlns:a16="http://schemas.microsoft.com/office/drawing/2014/main" id="{31D34496-06E2-FE5E-DFD3-6E405DC19EE7}"/>
              </a:ext>
            </a:extLst>
          </p:cNvPr>
          <p:cNvSpPr>
            <a:spLocks noGrp="1"/>
          </p:cNvSpPr>
          <p:nvPr>
            <p:ph sz="half" idx="1"/>
          </p:nvPr>
        </p:nvSpPr>
        <p:spPr>
          <a:xfrm>
            <a:off x="637273" y="1235676"/>
            <a:ext cx="8563434" cy="1247387"/>
          </a:xfrm>
        </p:spPr>
        <p:txBody>
          <a:bodyPr>
            <a:normAutofit/>
          </a:bodyPr>
          <a:lstStyle/>
          <a:p>
            <a:r>
              <a:rPr lang="en-US" sz="1600"/>
              <a:t>To fully understand the changes introduced in AR8 please review the updated Regulations, the draft Framework (</a:t>
            </a:r>
            <a:r>
              <a:rPr lang="en-GB" sz="1500"/>
              <a:t>which shows tracked changes) and the Delivery Body Guidance. This presentation is based on the </a:t>
            </a:r>
            <a:r>
              <a:rPr lang="en-GB" sz="1500" b="1"/>
              <a:t>draft Allocation Framework</a:t>
            </a:r>
            <a:r>
              <a:rPr lang="en-GB" sz="1500"/>
              <a:t>. </a:t>
            </a:r>
          </a:p>
          <a:p>
            <a:r>
              <a:rPr lang="en-GB" sz="1500"/>
              <a:t>This webinar is an introduction, we’re not going to cover all of the nuance!  </a:t>
            </a:r>
            <a:endParaRPr lang="en-GB" sz="1600"/>
          </a:p>
        </p:txBody>
      </p:sp>
      <p:sp>
        <p:nvSpPr>
          <p:cNvPr id="7" name="Rectangle 6">
            <a:extLst>
              <a:ext uri="{FF2B5EF4-FFF2-40B4-BE49-F238E27FC236}">
                <a16:creationId xmlns:a16="http://schemas.microsoft.com/office/drawing/2014/main" id="{F366C376-53B8-8AD5-0D0B-086D9A3C877D}"/>
              </a:ext>
            </a:extLst>
          </p:cNvPr>
          <p:cNvSpPr/>
          <p:nvPr/>
        </p:nvSpPr>
        <p:spPr>
          <a:xfrm>
            <a:off x="2921182" y="4365961"/>
            <a:ext cx="1517204" cy="1440000"/>
          </a:xfrm>
          <a:prstGeom prst="rect">
            <a:avLst/>
          </a:prstGeom>
          <a:ln>
            <a:solidFill>
              <a:schemeClr val="accent2">
                <a:lumMod val="20000"/>
                <a:lumOff val="8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 b="1" i="0" u="none" strike="noStrike" kern="1200" cap="none" spc="0" normalizeH="0" baseline="0" noProof="0">
                <a:ln>
                  <a:noFill/>
                </a:ln>
                <a:solidFill>
                  <a:prstClr val="black"/>
                </a:solidFill>
                <a:effectLst/>
                <a:uLnTx/>
                <a:uFillTx/>
                <a:latin typeface="Poppins"/>
                <a:ea typeface="+mn-ea"/>
                <a:cs typeface="+mn-cs"/>
              </a:rPr>
              <a:t>Contracts for Difference (Allocation) (Amendment) Regulations 2026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 b="0" i="0" u="none" strike="noStrike" kern="1200" cap="none" spc="0" normalizeH="0" baseline="0" noProof="0">
                <a:ln>
                  <a:noFill/>
                </a:ln>
                <a:solidFill>
                  <a:prstClr val="black"/>
                </a:solidFill>
                <a:effectLst/>
                <a:uLnTx/>
                <a:uFillTx/>
                <a:latin typeface="Poppins"/>
                <a:ea typeface="+mn-ea"/>
                <a:cs typeface="+mn-cs"/>
                <a:hlinkClick r:id="rId3"/>
              </a:rPr>
              <a:t>View Here</a:t>
            </a:r>
            <a:endParaRPr kumimoji="0" lang="en-GB" sz="1150" b="0" i="0" u="none" strike="noStrike" kern="1200" cap="none" spc="0" normalizeH="0" baseline="0" noProof="0">
              <a:ln>
                <a:noFill/>
              </a:ln>
              <a:solidFill>
                <a:prstClr val="black"/>
              </a:solidFill>
              <a:effectLst/>
              <a:uLnTx/>
              <a:uFillTx/>
              <a:latin typeface="Poppins"/>
              <a:ea typeface="+mn-ea"/>
              <a:cs typeface="+mn-cs"/>
            </a:endParaRPr>
          </a:p>
        </p:txBody>
      </p:sp>
      <p:sp>
        <p:nvSpPr>
          <p:cNvPr id="10" name="Rectangle 9">
            <a:extLst>
              <a:ext uri="{FF2B5EF4-FFF2-40B4-BE49-F238E27FC236}">
                <a16:creationId xmlns:a16="http://schemas.microsoft.com/office/drawing/2014/main" id="{A4B32EA3-AA15-742E-899B-7C4F8D0F491C}"/>
              </a:ext>
            </a:extLst>
          </p:cNvPr>
          <p:cNvSpPr/>
          <p:nvPr/>
        </p:nvSpPr>
        <p:spPr>
          <a:xfrm>
            <a:off x="5620420" y="4365961"/>
            <a:ext cx="1517204" cy="1440000"/>
          </a:xfrm>
          <a:prstGeom prst="rect">
            <a:avLst/>
          </a:prstGeom>
          <a:ln>
            <a:solidFill>
              <a:schemeClr val="accent2">
                <a:lumMod val="20000"/>
                <a:lumOff val="8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 b="1" i="0" u="none" strike="noStrike" kern="1200" cap="none" spc="0" normalizeH="0" baseline="0" noProof="0">
                <a:ln>
                  <a:noFill/>
                </a:ln>
                <a:solidFill>
                  <a:prstClr val="black"/>
                </a:solidFill>
                <a:effectLst/>
                <a:uLnTx/>
                <a:uFillTx/>
                <a:latin typeface="Poppins"/>
                <a:ea typeface="+mn-ea"/>
                <a:cs typeface="+mn-cs"/>
              </a:rPr>
              <a:t>Draft and Final CFD Allocation Framework</a:t>
            </a:r>
            <a:br>
              <a:rPr kumimoji="0" lang="en-GB" sz="1150" b="0" i="0" u="none" strike="noStrike" kern="1200" cap="none" spc="0" normalizeH="0" baseline="0" noProof="0">
                <a:ln>
                  <a:noFill/>
                </a:ln>
                <a:solidFill>
                  <a:prstClr val="black"/>
                </a:solidFill>
                <a:effectLst/>
                <a:uLnTx/>
                <a:uFillTx/>
                <a:latin typeface="Poppins"/>
                <a:ea typeface="+mn-ea"/>
                <a:cs typeface="+mn-cs"/>
              </a:rPr>
            </a:br>
            <a:br>
              <a:rPr kumimoji="0" lang="en-GB" sz="1150" b="0" i="0" u="none" strike="noStrike" kern="1200" cap="none" spc="0" normalizeH="0" baseline="0" noProof="0">
                <a:ln>
                  <a:noFill/>
                </a:ln>
                <a:solidFill>
                  <a:prstClr val="black"/>
                </a:solidFill>
                <a:effectLst/>
                <a:uLnTx/>
                <a:uFillTx/>
                <a:latin typeface="Poppins"/>
                <a:ea typeface="+mn-ea"/>
                <a:cs typeface="+mn-cs"/>
              </a:rPr>
            </a:br>
            <a:r>
              <a:rPr kumimoji="0" lang="en-GB" sz="1100" b="0" i="0" u="none" strike="noStrike" kern="1200" cap="none" spc="0" normalizeH="0" baseline="0" noProof="0">
                <a:ln>
                  <a:noFill/>
                </a:ln>
                <a:solidFill>
                  <a:prstClr val="black"/>
                </a:solidFill>
                <a:effectLst/>
                <a:uLnTx/>
                <a:uFillTx/>
                <a:latin typeface="Poppins"/>
                <a:ea typeface="+mn-ea"/>
                <a:cs typeface="+mn-cs"/>
                <a:hlinkClick r:id="rId4"/>
              </a:rPr>
              <a:t>View here</a:t>
            </a:r>
            <a:endParaRPr kumimoji="0" lang="en-GB" sz="1150" b="0" i="0" u="none" strike="noStrike" kern="1200" cap="none" spc="0" normalizeH="0" baseline="0" noProof="0">
              <a:ln>
                <a:noFill/>
              </a:ln>
              <a:solidFill>
                <a:prstClr val="black"/>
              </a:solidFill>
              <a:effectLst/>
              <a:uLnTx/>
              <a:uFillTx/>
              <a:latin typeface="Poppins"/>
              <a:ea typeface="+mn-ea"/>
              <a:cs typeface="+mn-cs"/>
            </a:endParaRPr>
          </a:p>
        </p:txBody>
      </p:sp>
      <p:sp>
        <p:nvSpPr>
          <p:cNvPr id="11" name="Rectangle 10">
            <a:extLst>
              <a:ext uri="{FF2B5EF4-FFF2-40B4-BE49-F238E27FC236}">
                <a16:creationId xmlns:a16="http://schemas.microsoft.com/office/drawing/2014/main" id="{BA8D432F-EB6A-66F2-26E5-F59CB0B9D7B4}"/>
              </a:ext>
            </a:extLst>
          </p:cNvPr>
          <p:cNvSpPr/>
          <p:nvPr/>
        </p:nvSpPr>
        <p:spPr>
          <a:xfrm>
            <a:off x="8319658" y="4368431"/>
            <a:ext cx="1517204" cy="1465801"/>
          </a:xfrm>
          <a:prstGeom prst="rect">
            <a:avLst/>
          </a:prstGeom>
          <a:ln>
            <a:solidFill>
              <a:schemeClr val="accent2">
                <a:lumMod val="20000"/>
                <a:lumOff val="8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 b="1" i="0" u="none" strike="noStrike" kern="1200" cap="none" spc="0" normalizeH="0" baseline="0" noProof="0">
                <a:ln>
                  <a:noFill/>
                </a:ln>
                <a:solidFill>
                  <a:prstClr val="black"/>
                </a:solidFill>
                <a:effectLst/>
                <a:uLnTx/>
                <a:uFillTx/>
                <a:latin typeface="Poppins"/>
                <a:ea typeface="+mn-ea"/>
                <a:cs typeface="+mn-cs"/>
              </a:rPr>
              <a:t> </a:t>
            </a:r>
            <a:br>
              <a:rPr kumimoji="0" lang="en-GB" sz="1150" b="1" i="0" u="none" strike="noStrike" kern="1200" cap="none" spc="0" normalizeH="0" baseline="0" noProof="0">
                <a:ln>
                  <a:noFill/>
                </a:ln>
                <a:solidFill>
                  <a:prstClr val="black"/>
                </a:solidFill>
                <a:effectLst/>
                <a:uLnTx/>
                <a:uFillTx/>
                <a:latin typeface="Poppins"/>
                <a:ea typeface="+mn-ea"/>
                <a:cs typeface="+mn-cs"/>
              </a:rPr>
            </a:br>
            <a:r>
              <a:rPr kumimoji="0" lang="en-GB" sz="1150" b="1" i="0" u="none" strike="noStrike" kern="1200" cap="none" spc="0" normalizeH="0" baseline="0" noProof="0">
                <a:ln>
                  <a:noFill/>
                </a:ln>
                <a:solidFill>
                  <a:prstClr val="black"/>
                </a:solidFill>
                <a:effectLst/>
                <a:uLnTx/>
                <a:uFillTx/>
                <a:latin typeface="Poppins"/>
                <a:ea typeface="+mn-ea"/>
                <a:cs typeface="+mn-cs"/>
              </a:rPr>
              <a:t>NESO guidance</a:t>
            </a:r>
            <a:br>
              <a:rPr kumimoji="0" lang="en-GB" sz="1150" b="0" i="0" u="none" strike="noStrike" kern="1200" cap="none" spc="0" normalizeH="0" baseline="0" noProof="0">
                <a:ln>
                  <a:noFill/>
                </a:ln>
                <a:solidFill>
                  <a:prstClr val="black"/>
                </a:solidFill>
                <a:effectLst/>
                <a:uLnTx/>
                <a:uFillTx/>
                <a:latin typeface="Poppins"/>
                <a:ea typeface="+mn-ea"/>
                <a:cs typeface="+mn-cs"/>
              </a:rPr>
            </a:br>
            <a:br>
              <a:rPr kumimoji="0" lang="en-GB" sz="1150" b="0" i="0" u="none" strike="noStrike" kern="1200" cap="none" spc="0" normalizeH="0" baseline="0" noProof="0">
                <a:ln>
                  <a:noFill/>
                </a:ln>
                <a:solidFill>
                  <a:prstClr val="black"/>
                </a:solidFill>
                <a:effectLst/>
                <a:uLnTx/>
                <a:uFillTx/>
                <a:latin typeface="Poppins"/>
                <a:ea typeface="+mn-ea"/>
                <a:cs typeface="+mn-cs"/>
              </a:rPr>
            </a:br>
            <a:r>
              <a:rPr kumimoji="0" lang="en-GB" sz="1100" b="0" i="0" u="none" strike="noStrike" kern="1200" cap="none" spc="0" normalizeH="0" baseline="0" noProof="0">
                <a:ln>
                  <a:noFill/>
                </a:ln>
                <a:solidFill>
                  <a:prstClr val="black"/>
                </a:solidFill>
                <a:effectLst/>
                <a:uLnTx/>
                <a:uFillTx/>
                <a:latin typeface="Poppins"/>
                <a:ea typeface="+mn-ea"/>
                <a:cs typeface="+mn-cs"/>
                <a:hlinkClick r:id="rId5"/>
              </a:rPr>
              <a:t>View here</a:t>
            </a:r>
            <a:endParaRPr kumimoji="0" lang="en-GB" sz="1150" b="0" i="0" u="none" strike="noStrike" kern="1200" cap="none" spc="0" normalizeH="0" baseline="0" noProof="0">
              <a:ln>
                <a:noFill/>
              </a:ln>
              <a:solidFill>
                <a:prstClr val="black"/>
              </a:solidFill>
              <a:effectLst/>
              <a:uLnTx/>
              <a:uFillTx/>
              <a:latin typeface="Poppins"/>
              <a:ea typeface="+mn-ea"/>
              <a:cs typeface="+mn-cs"/>
            </a:endParaRPr>
          </a:p>
        </p:txBody>
      </p:sp>
      <p:pic>
        <p:nvPicPr>
          <p:cNvPr id="16" name="Picture 15">
            <a:extLst>
              <a:ext uri="{FF2B5EF4-FFF2-40B4-BE49-F238E27FC236}">
                <a16:creationId xmlns:a16="http://schemas.microsoft.com/office/drawing/2014/main" id="{77520094-C6FC-7F7B-90A3-394691597A20}"/>
              </a:ext>
            </a:extLst>
          </p:cNvPr>
          <p:cNvPicPr>
            <a:picLocks noChangeAspect="1"/>
          </p:cNvPicPr>
          <p:nvPr/>
        </p:nvPicPr>
        <p:blipFill>
          <a:blip r:embed="rId6"/>
          <a:stretch>
            <a:fillRect/>
          </a:stretch>
        </p:blipFill>
        <p:spPr>
          <a:xfrm>
            <a:off x="8383186" y="2653299"/>
            <a:ext cx="1390147" cy="1465801"/>
          </a:xfrm>
          <a:prstGeom prst="rect">
            <a:avLst/>
          </a:prstGeom>
        </p:spPr>
      </p:pic>
      <p:pic>
        <p:nvPicPr>
          <p:cNvPr id="18" name="Picture 17">
            <a:extLst>
              <a:ext uri="{FF2B5EF4-FFF2-40B4-BE49-F238E27FC236}">
                <a16:creationId xmlns:a16="http://schemas.microsoft.com/office/drawing/2014/main" id="{50CBEAC2-3E9D-75EC-5913-774A4CB14411}"/>
              </a:ext>
            </a:extLst>
          </p:cNvPr>
          <p:cNvPicPr>
            <a:picLocks noChangeAspect="1"/>
          </p:cNvPicPr>
          <p:nvPr/>
        </p:nvPicPr>
        <p:blipFill>
          <a:blip r:embed="rId7"/>
          <a:stretch>
            <a:fillRect/>
          </a:stretch>
        </p:blipFill>
        <p:spPr>
          <a:xfrm>
            <a:off x="5591100" y="2728487"/>
            <a:ext cx="1575845" cy="1394598"/>
          </a:xfrm>
          <a:prstGeom prst="rect">
            <a:avLst/>
          </a:prstGeom>
        </p:spPr>
      </p:pic>
      <p:pic>
        <p:nvPicPr>
          <p:cNvPr id="13" name="Picture 12">
            <a:extLst>
              <a:ext uri="{FF2B5EF4-FFF2-40B4-BE49-F238E27FC236}">
                <a16:creationId xmlns:a16="http://schemas.microsoft.com/office/drawing/2014/main" id="{1A89853A-4F57-35A6-B1ED-A0EB4EF9E136}"/>
              </a:ext>
            </a:extLst>
          </p:cNvPr>
          <p:cNvPicPr>
            <a:picLocks noChangeAspect="1"/>
          </p:cNvPicPr>
          <p:nvPr/>
        </p:nvPicPr>
        <p:blipFill>
          <a:blip r:embed="rId8"/>
          <a:stretch>
            <a:fillRect/>
          </a:stretch>
        </p:blipFill>
        <p:spPr>
          <a:xfrm>
            <a:off x="3146630" y="2822133"/>
            <a:ext cx="1139355" cy="1247388"/>
          </a:xfrm>
          <a:prstGeom prst="rect">
            <a:avLst/>
          </a:prstGeom>
        </p:spPr>
      </p:pic>
    </p:spTree>
    <p:extLst>
      <p:ext uri="{BB962C8B-B14F-4D97-AF65-F5344CB8AC3E}">
        <p14:creationId xmlns:p14="http://schemas.microsoft.com/office/powerpoint/2010/main" val="37375818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BEE0B-9352-90D0-D32D-92E818A160C5}"/>
            </a:ext>
          </a:extLst>
        </p:cNvPr>
        <p:cNvGrpSpPr/>
        <p:nvPr/>
      </p:nvGrpSpPr>
      <p:grpSpPr>
        <a:xfrm>
          <a:off x="0" y="0"/>
          <a:ext cx="0" cy="0"/>
          <a:chOff x="0" y="0"/>
          <a:chExt cx="0" cy="0"/>
        </a:xfrm>
      </p:grpSpPr>
      <p:graphicFrame>
        <p:nvGraphicFramePr>
          <p:cNvPr id="14" name="Table 13">
            <a:extLst>
              <a:ext uri="{FF2B5EF4-FFF2-40B4-BE49-F238E27FC236}">
                <a16:creationId xmlns:a16="http://schemas.microsoft.com/office/drawing/2014/main" id="{F27341BC-75EB-F44E-446E-9F8693B715F6}"/>
              </a:ext>
            </a:extLst>
          </p:cNvPr>
          <p:cNvGraphicFramePr>
            <a:graphicFrameLocks noGrp="1"/>
          </p:cNvGraphicFramePr>
          <p:nvPr/>
        </p:nvGraphicFramePr>
        <p:xfrm>
          <a:off x="401417" y="1280549"/>
          <a:ext cx="11439879" cy="4646576"/>
        </p:xfrm>
        <a:graphic>
          <a:graphicData uri="http://schemas.openxmlformats.org/drawingml/2006/table">
            <a:tbl>
              <a:tblPr bandRow="1">
                <a:tableStyleId>{21E4AEA4-8DFA-4A89-87EB-49C32662AFE0}</a:tableStyleId>
              </a:tblPr>
              <a:tblGrid>
                <a:gridCol w="3813293">
                  <a:extLst>
                    <a:ext uri="{9D8B030D-6E8A-4147-A177-3AD203B41FA5}">
                      <a16:colId xmlns:a16="http://schemas.microsoft.com/office/drawing/2014/main" val="3525712489"/>
                    </a:ext>
                  </a:extLst>
                </a:gridCol>
                <a:gridCol w="3813293">
                  <a:extLst>
                    <a:ext uri="{9D8B030D-6E8A-4147-A177-3AD203B41FA5}">
                      <a16:colId xmlns:a16="http://schemas.microsoft.com/office/drawing/2014/main" val="4246285404"/>
                    </a:ext>
                  </a:extLst>
                </a:gridCol>
                <a:gridCol w="3813293">
                  <a:extLst>
                    <a:ext uri="{9D8B030D-6E8A-4147-A177-3AD203B41FA5}">
                      <a16:colId xmlns:a16="http://schemas.microsoft.com/office/drawing/2014/main" val="434012113"/>
                    </a:ext>
                  </a:extLst>
                </a:gridCol>
              </a:tblGrid>
              <a:tr h="780830">
                <a:tc>
                  <a:txBody>
                    <a:bodyPr/>
                    <a:lstStyle/>
                    <a:p>
                      <a:r>
                        <a:rPr lang="en-GB"/>
                        <a:t>Other Deepwater Offshore Wind (ODOW)</a:t>
                      </a:r>
                    </a:p>
                  </a:txBody>
                  <a:tcPr/>
                </a:tc>
                <a:tc>
                  <a:txBody>
                    <a:bodyPr/>
                    <a:lstStyle/>
                    <a:p>
                      <a:r>
                        <a:rPr lang="en-GB"/>
                        <a:t>Hybrid Metering</a:t>
                      </a:r>
                    </a:p>
                  </a:txBody>
                  <a:tcPr/>
                </a:tc>
                <a:tc>
                  <a:txBody>
                    <a:bodyPr/>
                    <a:lstStyle/>
                    <a:p>
                      <a:pPr lvl="0">
                        <a:buNone/>
                      </a:pPr>
                      <a:r>
                        <a:rPr lang="en-GB"/>
                        <a:t>Crown Estate Lease</a:t>
                      </a:r>
                      <a:endParaRPr lang="en-US"/>
                    </a:p>
                  </a:txBody>
                  <a:tcPr/>
                </a:tc>
                <a:extLst>
                  <a:ext uri="{0D108BD9-81ED-4DB2-BD59-A6C34878D82A}">
                    <a16:rowId xmlns:a16="http://schemas.microsoft.com/office/drawing/2014/main" val="1734985815"/>
                  </a:ext>
                </a:extLst>
              </a:tr>
              <a:tr h="7808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noProof="0">
                          <a:solidFill>
                            <a:srgbClr val="000000"/>
                          </a:solidFill>
                          <a:latin typeface="+mn-lt"/>
                        </a:rPr>
                        <a:t>Connection Requirements (Connections Reform)</a:t>
                      </a:r>
                      <a:endParaRPr lang="en-US"/>
                    </a:p>
                    <a:p>
                      <a:pPr lvl="0">
                        <a:buNone/>
                      </a:pPr>
                      <a:endParaRPr lang="en-GB"/>
                    </a:p>
                  </a:txBody>
                  <a:tcPr/>
                </a:tc>
                <a:tc>
                  <a:txBody>
                    <a:bodyPr/>
                    <a:lstStyle/>
                    <a:p>
                      <a:pPr lvl="0">
                        <a:buNone/>
                      </a:pPr>
                      <a:r>
                        <a:rPr lang="en-US"/>
                        <a:t>Connection Requirements (Clarification on the full Connection Agreement)</a:t>
                      </a:r>
                    </a:p>
                  </a:txBody>
                  <a:tcPr/>
                </a:tc>
                <a:tc>
                  <a:txBody>
                    <a:bodyPr/>
                    <a:lstStyle/>
                    <a:p>
                      <a:pPr lvl="0">
                        <a:buNone/>
                      </a:pPr>
                      <a:r>
                        <a:rPr lang="en-GB" sz="1800" b="0" i="0" u="none" strike="noStrike" noProof="0">
                          <a:solidFill>
                            <a:srgbClr val="000000"/>
                          </a:solidFill>
                          <a:latin typeface="Poppins"/>
                        </a:rPr>
                        <a:t>Connection Requirements (expired Offers)</a:t>
                      </a:r>
                      <a:endParaRPr lang="en-US"/>
                    </a:p>
                  </a:txBody>
                  <a:tcPr/>
                </a:tc>
                <a:extLst>
                  <a:ext uri="{0D108BD9-81ED-4DB2-BD59-A6C34878D82A}">
                    <a16:rowId xmlns:a16="http://schemas.microsoft.com/office/drawing/2014/main" val="2282350258"/>
                  </a:ext>
                </a:extLst>
              </a:tr>
              <a:tr h="1018473">
                <a:tc>
                  <a:txBody>
                    <a:bodyPr/>
                    <a:lstStyle/>
                    <a:p>
                      <a:r>
                        <a:rPr lang="en-US" sz="1800" b="0" i="0" u="none" strike="noStrike" noProof="0">
                          <a:solidFill>
                            <a:srgbClr val="000000"/>
                          </a:solidFill>
                          <a:latin typeface="Poppins"/>
                        </a:rPr>
                        <a:t>Unconsented Planning</a:t>
                      </a:r>
                      <a:endParaRPr lang="en-GB" sz="1800" b="0" i="0" u="none" strike="noStrike" noProof="0">
                        <a:solidFill>
                          <a:srgbClr val="000000"/>
                        </a:solidFill>
                        <a:latin typeface="Poppins"/>
                      </a:endParaRPr>
                    </a:p>
                  </a:txBody>
                  <a:tcPr/>
                </a:tc>
                <a:tc>
                  <a:txBody>
                    <a:bodyPr/>
                    <a:lstStyle/>
                    <a:p>
                      <a:pPr lvl="0">
                        <a:buNone/>
                      </a:pPr>
                      <a:r>
                        <a:rPr lang="en-GB" sz="1800" b="0" i="0" u="none" strike="noStrike" noProof="0">
                          <a:solidFill>
                            <a:srgbClr val="000000"/>
                          </a:solidFill>
                          <a:latin typeface="Poppins"/>
                        </a:rPr>
                        <a:t>Map Changes (removal of OS Reference)</a:t>
                      </a:r>
                    </a:p>
                  </a:txBody>
                  <a:tcPr/>
                </a:tc>
                <a:tc>
                  <a:txBody>
                    <a:bodyPr/>
                    <a:lstStyle/>
                    <a:p>
                      <a:pPr lvl="0">
                        <a:buNone/>
                      </a:pPr>
                      <a:r>
                        <a:rPr lang="en-GB" sz="1800" b="0" i="0" u="none" strike="noStrike" noProof="0">
                          <a:solidFill>
                            <a:srgbClr val="000000"/>
                          </a:solidFill>
                          <a:latin typeface="Poppins"/>
                        </a:rPr>
                        <a:t>Company Registration Evidence</a:t>
                      </a:r>
                      <a:endParaRPr lang="en-GB"/>
                    </a:p>
                  </a:txBody>
                  <a:tcPr/>
                </a:tc>
                <a:extLst>
                  <a:ext uri="{0D108BD9-81ED-4DB2-BD59-A6C34878D82A}">
                    <a16:rowId xmlns:a16="http://schemas.microsoft.com/office/drawing/2014/main" val="1653385543"/>
                  </a:ext>
                </a:extLst>
              </a:tr>
              <a:tr h="1018473">
                <a:tc>
                  <a:txBody>
                    <a:bodyPr/>
                    <a:lstStyle/>
                    <a:p>
                      <a:pPr lvl="0">
                        <a:buNone/>
                      </a:pPr>
                      <a:r>
                        <a:rPr lang="en-GB" sz="1800" b="0" i="0" u="none" strike="noStrike" noProof="0">
                          <a:solidFill>
                            <a:srgbClr val="000000"/>
                          </a:solidFill>
                          <a:latin typeface="Poppins"/>
                        </a:rPr>
                        <a:t>Permitting Corrections and New Documentary Evidence at Disputes</a:t>
                      </a:r>
                      <a:endParaRPr lang="en-US" b="1"/>
                    </a:p>
                  </a:txBody>
                  <a:tcPr/>
                </a:tc>
                <a:tc>
                  <a:txBody>
                    <a:bodyPr/>
                    <a:lstStyle/>
                    <a:p>
                      <a:pPr lvl="0">
                        <a:buNone/>
                      </a:pPr>
                      <a:r>
                        <a:rPr lang="en-GB" sz="1800" b="0" i="0" u="none" strike="noStrike" kern="1200" noProof="0">
                          <a:solidFill>
                            <a:srgbClr val="000000"/>
                          </a:solidFill>
                          <a:latin typeface="Poppins"/>
                        </a:rPr>
                        <a:t>Addressing DB Human Error in Assessments</a:t>
                      </a:r>
                      <a:endParaRPr lang="en-US"/>
                    </a:p>
                  </a:txBody>
                  <a:tcPr/>
                </a:tc>
                <a:tc>
                  <a:txBody>
                    <a:bodyPr/>
                    <a:lstStyle/>
                    <a:p>
                      <a:pPr lvl="0">
                        <a:buNone/>
                      </a:pPr>
                      <a:r>
                        <a:rPr lang="en-GB" sz="1800" b="0" i="0" u="none" strike="noStrike" noProof="0">
                          <a:solidFill>
                            <a:schemeClr val="dk1"/>
                          </a:solidFill>
                          <a:latin typeface="Poppins"/>
                        </a:rPr>
                        <a:t>‘Pending’ Changes</a:t>
                      </a:r>
                      <a:endParaRPr lang="en-US"/>
                    </a:p>
                  </a:txBody>
                  <a:tcPr/>
                </a:tc>
                <a:extLst>
                  <a:ext uri="{0D108BD9-81ED-4DB2-BD59-A6C34878D82A}">
                    <a16:rowId xmlns:a16="http://schemas.microsoft.com/office/drawing/2014/main" val="404938938"/>
                  </a:ext>
                </a:extLst>
              </a:tr>
              <a:tr h="704444">
                <a:tc>
                  <a:txBody>
                    <a:bodyPr/>
                    <a:lstStyle/>
                    <a:p>
                      <a:pPr lvl="0">
                        <a:buNone/>
                      </a:pPr>
                      <a:r>
                        <a:rPr lang="en-GB" sz="1800" b="0" i="0" u="none" strike="noStrike" noProof="0">
                          <a:solidFill>
                            <a:schemeClr val="dk1"/>
                          </a:solidFill>
                          <a:latin typeface="Poppins"/>
                        </a:rPr>
                        <a:t>Separate Clearing Rules (technology, locational, repowering and project size)</a:t>
                      </a:r>
                      <a:endParaRPr lang="en-US"/>
                    </a:p>
                  </a:txBody>
                  <a:tcPr/>
                </a:tc>
                <a:tc>
                  <a:txBody>
                    <a:bodyPr/>
                    <a:lstStyle/>
                    <a:p>
                      <a:pPr lvl="0">
                        <a:buNone/>
                      </a:pPr>
                      <a:r>
                        <a:rPr lang="en-GB" sz="1800" b="0" i="0" u="none" strike="noStrike" kern="1200" noProof="0">
                          <a:solidFill>
                            <a:srgbClr val="000000"/>
                          </a:solidFill>
                          <a:latin typeface="Poppins"/>
                        </a:rPr>
                        <a:t>Removal of default bids</a:t>
                      </a:r>
                      <a:endParaRPr lang="en-US"/>
                    </a:p>
                  </a:txBody>
                  <a:tcPr/>
                </a:tc>
                <a:tc>
                  <a:txBody>
                    <a:bodyPr/>
                    <a:lstStyle/>
                    <a:p>
                      <a:pPr lvl="0">
                        <a:buNone/>
                      </a:pPr>
                      <a:r>
                        <a:rPr lang="en-GB" sz="1800" b="0" i="0" u="none" strike="noStrike" noProof="0">
                          <a:solidFill>
                            <a:srgbClr val="000000"/>
                          </a:solidFill>
                          <a:latin typeface="Poppins"/>
                        </a:rPr>
                        <a:t>Bid Stack Visibility </a:t>
                      </a:r>
                      <a:endParaRPr lang="en-GB"/>
                    </a:p>
                  </a:txBody>
                  <a:tcPr/>
                </a:tc>
                <a:extLst>
                  <a:ext uri="{0D108BD9-81ED-4DB2-BD59-A6C34878D82A}">
                    <a16:rowId xmlns:a16="http://schemas.microsoft.com/office/drawing/2014/main" val="3947751900"/>
                  </a:ext>
                </a:extLst>
              </a:tr>
            </a:tbl>
          </a:graphicData>
        </a:graphic>
      </p:graphicFrame>
      <p:sp>
        <p:nvSpPr>
          <p:cNvPr id="2" name="Title 1">
            <a:extLst>
              <a:ext uri="{FF2B5EF4-FFF2-40B4-BE49-F238E27FC236}">
                <a16:creationId xmlns:a16="http://schemas.microsoft.com/office/drawing/2014/main" id="{C5BDC7AB-22B2-9BCB-A4ED-E67370DDFA06}"/>
              </a:ext>
            </a:extLst>
          </p:cNvPr>
          <p:cNvSpPr>
            <a:spLocks noGrp="1"/>
          </p:cNvSpPr>
          <p:nvPr>
            <p:ph type="title"/>
          </p:nvPr>
        </p:nvSpPr>
        <p:spPr/>
        <p:txBody>
          <a:bodyPr>
            <a:normAutofit/>
          </a:bodyPr>
          <a:lstStyle/>
          <a:p>
            <a:r>
              <a:rPr lang="en-GB">
                <a:latin typeface="Poppins"/>
                <a:cs typeface="Poppins"/>
              </a:rPr>
              <a:t>AR8: Changes on a page</a:t>
            </a:r>
            <a:endParaRPr lang="en-GB"/>
          </a:p>
        </p:txBody>
      </p:sp>
      <p:sp>
        <p:nvSpPr>
          <p:cNvPr id="10" name="Oval 9">
            <a:extLst>
              <a:ext uri="{FF2B5EF4-FFF2-40B4-BE49-F238E27FC236}">
                <a16:creationId xmlns:a16="http://schemas.microsoft.com/office/drawing/2014/main" id="{7B9FD130-7F15-CE82-F401-D5CD15789D2D}"/>
              </a:ext>
            </a:extLst>
          </p:cNvPr>
          <p:cNvSpPr/>
          <p:nvPr/>
        </p:nvSpPr>
        <p:spPr>
          <a:xfrm>
            <a:off x="7636773" y="5555636"/>
            <a:ext cx="254000" cy="254000"/>
          </a:xfrm>
          <a:prstGeom prst="ellipse">
            <a:avLst/>
          </a:prstGeom>
          <a:solidFill>
            <a:schemeClr val="accent3"/>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a:ea typeface="+mn-ea"/>
              <a:cs typeface="+mn-cs"/>
            </a:endParaRPr>
          </a:p>
        </p:txBody>
      </p:sp>
      <p:sp>
        <p:nvSpPr>
          <p:cNvPr id="13" name="Oval 12">
            <a:extLst>
              <a:ext uri="{FF2B5EF4-FFF2-40B4-BE49-F238E27FC236}">
                <a16:creationId xmlns:a16="http://schemas.microsoft.com/office/drawing/2014/main" id="{88021784-6AC1-EC25-A351-F07D648C3201}"/>
              </a:ext>
            </a:extLst>
          </p:cNvPr>
          <p:cNvSpPr/>
          <p:nvPr/>
        </p:nvSpPr>
        <p:spPr>
          <a:xfrm>
            <a:off x="3855528" y="5555636"/>
            <a:ext cx="254000" cy="254000"/>
          </a:xfrm>
          <a:prstGeom prst="ellipse">
            <a:avLst/>
          </a:prstGeom>
          <a:solidFill>
            <a:schemeClr val="accent3"/>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a:ea typeface="+mn-ea"/>
              <a:cs typeface="+mn-cs"/>
            </a:endParaRPr>
          </a:p>
        </p:txBody>
      </p:sp>
      <p:sp>
        <p:nvSpPr>
          <p:cNvPr id="3" name="Oval 2">
            <a:extLst>
              <a:ext uri="{FF2B5EF4-FFF2-40B4-BE49-F238E27FC236}">
                <a16:creationId xmlns:a16="http://schemas.microsoft.com/office/drawing/2014/main" id="{B1E40A10-7391-CBB6-769E-454C5A8E8B76}"/>
              </a:ext>
            </a:extLst>
          </p:cNvPr>
          <p:cNvSpPr/>
          <p:nvPr/>
        </p:nvSpPr>
        <p:spPr>
          <a:xfrm>
            <a:off x="771808" y="6028879"/>
            <a:ext cx="254000" cy="254000"/>
          </a:xfrm>
          <a:prstGeom prst="ellipse">
            <a:avLst/>
          </a:prstGeom>
          <a:solidFill>
            <a:schemeClr val="accent3"/>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a:ea typeface="+mn-ea"/>
              <a:cs typeface="+mn-cs"/>
            </a:endParaRPr>
          </a:p>
        </p:txBody>
      </p:sp>
      <p:sp>
        <p:nvSpPr>
          <p:cNvPr id="4" name="TextBox 3">
            <a:extLst>
              <a:ext uri="{FF2B5EF4-FFF2-40B4-BE49-F238E27FC236}">
                <a16:creationId xmlns:a16="http://schemas.microsoft.com/office/drawing/2014/main" id="{1763E37D-F2B8-A4C4-FB5C-148E50132636}"/>
              </a:ext>
            </a:extLst>
          </p:cNvPr>
          <p:cNvSpPr txBox="1"/>
          <p:nvPr/>
        </p:nvSpPr>
        <p:spPr>
          <a:xfrm>
            <a:off x="1024255" y="6026756"/>
            <a:ext cx="461801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Poppins"/>
                <a:ea typeface="+mn-ea"/>
                <a:cs typeface="Poppins"/>
              </a:rPr>
              <a:t>To be talked about in more detail in the following slides.</a:t>
            </a:r>
          </a:p>
        </p:txBody>
      </p:sp>
      <p:sp>
        <p:nvSpPr>
          <p:cNvPr id="5" name="Oval 4">
            <a:extLst>
              <a:ext uri="{FF2B5EF4-FFF2-40B4-BE49-F238E27FC236}">
                <a16:creationId xmlns:a16="http://schemas.microsoft.com/office/drawing/2014/main" id="{3FB140BE-C3D8-0435-1941-F8291D0759D9}"/>
              </a:ext>
            </a:extLst>
          </p:cNvPr>
          <p:cNvSpPr/>
          <p:nvPr/>
        </p:nvSpPr>
        <p:spPr>
          <a:xfrm>
            <a:off x="3855528" y="2660296"/>
            <a:ext cx="254000" cy="254000"/>
          </a:xfrm>
          <a:prstGeom prst="ellipse">
            <a:avLst/>
          </a:prstGeom>
          <a:solidFill>
            <a:schemeClr val="accent3"/>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a:ea typeface="+mn-ea"/>
              <a:cs typeface="+mn-cs"/>
            </a:endParaRPr>
          </a:p>
        </p:txBody>
      </p:sp>
      <p:sp>
        <p:nvSpPr>
          <p:cNvPr id="6" name="Oval 5">
            <a:extLst>
              <a:ext uri="{FF2B5EF4-FFF2-40B4-BE49-F238E27FC236}">
                <a16:creationId xmlns:a16="http://schemas.microsoft.com/office/drawing/2014/main" id="{F478552B-3F11-1CB1-DFFC-336E0875C894}"/>
              </a:ext>
            </a:extLst>
          </p:cNvPr>
          <p:cNvSpPr/>
          <p:nvPr/>
        </p:nvSpPr>
        <p:spPr>
          <a:xfrm>
            <a:off x="3855528" y="4709383"/>
            <a:ext cx="254000" cy="254000"/>
          </a:xfrm>
          <a:prstGeom prst="ellipse">
            <a:avLst/>
          </a:prstGeom>
          <a:solidFill>
            <a:schemeClr val="accent3"/>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a:ea typeface="+mn-ea"/>
              <a:cs typeface="+mn-cs"/>
            </a:endParaRPr>
          </a:p>
        </p:txBody>
      </p:sp>
      <p:sp>
        <p:nvSpPr>
          <p:cNvPr id="7" name="Oval 6">
            <a:extLst>
              <a:ext uri="{FF2B5EF4-FFF2-40B4-BE49-F238E27FC236}">
                <a16:creationId xmlns:a16="http://schemas.microsoft.com/office/drawing/2014/main" id="{C9EE07BF-91ED-8508-5A5E-7FD71CD77BB8}"/>
              </a:ext>
            </a:extLst>
          </p:cNvPr>
          <p:cNvSpPr/>
          <p:nvPr/>
        </p:nvSpPr>
        <p:spPr>
          <a:xfrm>
            <a:off x="7636773" y="2660296"/>
            <a:ext cx="254000" cy="254000"/>
          </a:xfrm>
          <a:prstGeom prst="ellipse">
            <a:avLst/>
          </a:prstGeom>
          <a:solidFill>
            <a:schemeClr val="accent3"/>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a:ea typeface="+mn-ea"/>
              <a:cs typeface="+mn-cs"/>
            </a:endParaRPr>
          </a:p>
        </p:txBody>
      </p:sp>
      <p:sp>
        <p:nvSpPr>
          <p:cNvPr id="12" name="Oval 11">
            <a:extLst>
              <a:ext uri="{FF2B5EF4-FFF2-40B4-BE49-F238E27FC236}">
                <a16:creationId xmlns:a16="http://schemas.microsoft.com/office/drawing/2014/main" id="{DE2C1042-D848-789F-F08E-48CA4A24ED85}"/>
              </a:ext>
            </a:extLst>
          </p:cNvPr>
          <p:cNvSpPr/>
          <p:nvPr/>
        </p:nvSpPr>
        <p:spPr>
          <a:xfrm>
            <a:off x="11452135" y="2660296"/>
            <a:ext cx="254000" cy="254000"/>
          </a:xfrm>
          <a:prstGeom prst="ellipse">
            <a:avLst/>
          </a:prstGeom>
          <a:solidFill>
            <a:schemeClr val="accent3"/>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a:ea typeface="+mn-ea"/>
              <a:cs typeface="+mn-cs"/>
            </a:endParaRPr>
          </a:p>
        </p:txBody>
      </p:sp>
    </p:spTree>
    <p:extLst>
      <p:ext uri="{BB962C8B-B14F-4D97-AF65-F5344CB8AC3E}">
        <p14:creationId xmlns:p14="http://schemas.microsoft.com/office/powerpoint/2010/main" val="5973351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25BE8-3EB4-F1CA-70F4-828C9130DB77}"/>
              </a:ext>
            </a:extLst>
          </p:cNvPr>
          <p:cNvSpPr>
            <a:spLocks noGrp="1"/>
          </p:cNvSpPr>
          <p:nvPr>
            <p:ph type="title"/>
          </p:nvPr>
        </p:nvSpPr>
        <p:spPr>
          <a:xfrm>
            <a:off x="637273" y="509112"/>
            <a:ext cx="3016800" cy="1325563"/>
          </a:xfrm>
        </p:spPr>
        <p:txBody>
          <a:bodyPr/>
          <a:lstStyle/>
          <a:p>
            <a:r>
              <a:rPr lang="en-US"/>
              <a:t>Connection Requirements</a:t>
            </a:r>
            <a:endParaRPr lang="en-GB"/>
          </a:p>
        </p:txBody>
      </p:sp>
      <p:sp>
        <p:nvSpPr>
          <p:cNvPr id="3" name="Text Placeholder 2">
            <a:extLst>
              <a:ext uri="{FF2B5EF4-FFF2-40B4-BE49-F238E27FC236}">
                <a16:creationId xmlns:a16="http://schemas.microsoft.com/office/drawing/2014/main" id="{10AEDE9F-2A89-452B-6D9D-B37415A0EA7E}"/>
              </a:ext>
            </a:extLst>
          </p:cNvPr>
          <p:cNvSpPr>
            <a:spLocks noGrp="1"/>
          </p:cNvSpPr>
          <p:nvPr>
            <p:ph type="body" sz="quarter" idx="13"/>
          </p:nvPr>
        </p:nvSpPr>
        <p:spPr>
          <a:xfrm>
            <a:off x="637273" y="3124417"/>
            <a:ext cx="5351340" cy="3006417"/>
          </a:xfrm>
        </p:spPr>
        <p:txBody>
          <a:bodyPr>
            <a:normAutofit/>
          </a:bodyPr>
          <a:lstStyle/>
          <a:p>
            <a:r>
              <a:rPr lang="en-US">
                <a:cs typeface="Poppins"/>
              </a:rPr>
              <a:t>Only projects with a Gate 2, or Gate 1 Connection Point and Capacity Reservation (CPCR), will be eligible in AR8.</a:t>
            </a:r>
          </a:p>
          <a:p>
            <a:r>
              <a:rPr lang="en-US">
                <a:cs typeface="Poppins"/>
              </a:rPr>
              <a:t> This is evidenced either through </a:t>
            </a:r>
          </a:p>
          <a:p>
            <a:pPr marL="285750" indent="-285750">
              <a:buFont typeface="Arial" panose="020B0604020202020204" pitchFamily="34" charset="0"/>
              <a:buChar char="•"/>
            </a:pPr>
            <a:r>
              <a:rPr lang="en-US">
                <a:cs typeface="Poppins"/>
              </a:rPr>
              <a:t>a post-reform Connection Agreement or </a:t>
            </a:r>
          </a:p>
          <a:p>
            <a:pPr marL="285750" indent="-285750">
              <a:buFont typeface="Arial" panose="020B0604020202020204" pitchFamily="34" charset="0"/>
              <a:buChar char="•"/>
            </a:pPr>
            <a:r>
              <a:rPr lang="en-US">
                <a:cs typeface="Poppins"/>
              </a:rPr>
              <a:t>the G2tWQ Notification</a:t>
            </a:r>
          </a:p>
          <a:p>
            <a:endParaRPr lang="en-GB"/>
          </a:p>
        </p:txBody>
      </p:sp>
      <p:sp>
        <p:nvSpPr>
          <p:cNvPr id="4" name="Text Placeholder 3">
            <a:extLst>
              <a:ext uri="{FF2B5EF4-FFF2-40B4-BE49-F238E27FC236}">
                <a16:creationId xmlns:a16="http://schemas.microsoft.com/office/drawing/2014/main" id="{73CCF016-1D5F-8691-39CC-5894CB7AD9F5}"/>
              </a:ext>
            </a:extLst>
          </p:cNvPr>
          <p:cNvSpPr>
            <a:spLocks noGrp="1"/>
          </p:cNvSpPr>
          <p:nvPr>
            <p:ph type="body" sz="quarter" idx="14"/>
          </p:nvPr>
        </p:nvSpPr>
        <p:spPr>
          <a:xfrm>
            <a:off x="6714309" y="1186471"/>
            <a:ext cx="5007426" cy="4485057"/>
          </a:xfrm>
        </p:spPr>
        <p:txBody>
          <a:bodyPr vert="horz" lIns="91440" tIns="45720" rIns="91440" bIns="45720" rtlCol="0" anchor="t">
            <a:noAutofit/>
          </a:bodyPr>
          <a:lstStyle/>
          <a:p>
            <a:r>
              <a:rPr lang="en-US">
                <a:cs typeface="Poppins"/>
              </a:rPr>
              <a:t>These must be uploaded </a:t>
            </a:r>
            <a:r>
              <a:rPr lang="en-US" b="1">
                <a:cs typeface="Poppins"/>
              </a:rPr>
              <a:t>alongside</a:t>
            </a:r>
            <a:r>
              <a:rPr lang="en-US">
                <a:cs typeface="Poppins"/>
              </a:rPr>
              <a:t> your full Connection Agreement and our assessment will continue to be based on the Connection Date in the existing Connection Agreement. </a:t>
            </a:r>
          </a:p>
          <a:p>
            <a:r>
              <a:rPr lang="en-US">
                <a:cs typeface="Poppins"/>
              </a:rPr>
              <a:t>If you’ve received a Connection Offer* the Delivery Body will not be able to take that Offer into account. </a:t>
            </a:r>
          </a:p>
          <a:p>
            <a:endParaRPr lang="en-US">
              <a:cs typeface="Poppins"/>
            </a:endParaRPr>
          </a:p>
          <a:p>
            <a:r>
              <a:rPr lang="en-US">
                <a:cs typeface="Poppins"/>
              </a:rPr>
              <a:t>There are specific rules for those projects who have been Accelerated from Phase 2 to Phase 1, for more detail please see our Application guidance. </a:t>
            </a:r>
          </a:p>
          <a:p>
            <a:endParaRPr lang="en-GB"/>
          </a:p>
        </p:txBody>
      </p:sp>
      <p:sp>
        <p:nvSpPr>
          <p:cNvPr id="6" name="Title 1">
            <a:extLst>
              <a:ext uri="{FF2B5EF4-FFF2-40B4-BE49-F238E27FC236}">
                <a16:creationId xmlns:a16="http://schemas.microsoft.com/office/drawing/2014/main" id="{F1BEE6A1-9D93-9A2B-93F2-92DA6562741B}"/>
              </a:ext>
            </a:extLst>
          </p:cNvPr>
          <p:cNvSpPr txBox="1">
            <a:spLocks/>
          </p:cNvSpPr>
          <p:nvPr/>
        </p:nvSpPr>
        <p:spPr>
          <a:xfrm>
            <a:off x="637273" y="1475548"/>
            <a:ext cx="3016800" cy="1187669"/>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3000" b="1" i="0" kern="1200">
                <a:solidFill>
                  <a:schemeClr val="bg1"/>
                </a:solidFill>
                <a:latin typeface="Poppins" panose="00000500000000000000" pitchFamily="2" charset="0"/>
                <a:ea typeface="+mj-ea"/>
                <a:cs typeface="Poppins" panose="000005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Poppins" panose="00000500000000000000" pitchFamily="2" charset="0"/>
                <a:ea typeface="+mj-ea"/>
                <a:cs typeface="Poppins" panose="00000500000000000000" pitchFamily="2" charset="0"/>
              </a:rPr>
              <a:t>Connections Reform Evidence &amp; Gate 1 Exclusion</a:t>
            </a:r>
          </a:p>
        </p:txBody>
      </p:sp>
      <p:sp>
        <p:nvSpPr>
          <p:cNvPr id="8" name="Text Placeholder 2">
            <a:extLst>
              <a:ext uri="{FF2B5EF4-FFF2-40B4-BE49-F238E27FC236}">
                <a16:creationId xmlns:a16="http://schemas.microsoft.com/office/drawing/2014/main" id="{ACE52F8C-24E2-D704-76D7-AD839178A21C}"/>
              </a:ext>
            </a:extLst>
          </p:cNvPr>
          <p:cNvSpPr txBox="1">
            <a:spLocks/>
          </p:cNvSpPr>
          <p:nvPr/>
        </p:nvSpPr>
        <p:spPr>
          <a:xfrm>
            <a:off x="6717775" y="6124634"/>
            <a:ext cx="3866085" cy="1269314"/>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1800" b="0" i="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2400" b="0" i="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2000" b="0" i="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800" b="0" i="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800" b="0" i="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a:cs typeface="Poppins"/>
              </a:rPr>
              <a:t>*</a:t>
            </a:r>
            <a:r>
              <a:rPr lang="en-US" sz="1200">
                <a:ea typeface="+mj-lt"/>
                <a:cs typeface="+mj-lt"/>
              </a:rPr>
              <a:t>This relates to a Connection Offer that has not yet been accepted by both parties, i.e. signed and countersigned</a:t>
            </a:r>
            <a:r>
              <a:rPr lang="en-US" sz="1200">
                <a:cs typeface="Poppins"/>
              </a:rPr>
              <a:t>​</a:t>
            </a:r>
          </a:p>
          <a:p>
            <a:r>
              <a:rPr lang="en-US" sz="1200">
                <a:cs typeface="Poppins"/>
              </a:rPr>
              <a:t> </a:t>
            </a:r>
          </a:p>
          <a:p>
            <a:endParaRPr lang="en-GB" sz="1200"/>
          </a:p>
        </p:txBody>
      </p:sp>
    </p:spTree>
    <p:extLst>
      <p:ext uri="{BB962C8B-B14F-4D97-AF65-F5344CB8AC3E}">
        <p14:creationId xmlns:p14="http://schemas.microsoft.com/office/powerpoint/2010/main" val="13027154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6D0AA-D3BC-2DAE-7410-D17FA2406D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5213E3-D49B-B520-A254-1893D6BC3DA3}"/>
              </a:ext>
            </a:extLst>
          </p:cNvPr>
          <p:cNvSpPr>
            <a:spLocks noGrp="1"/>
          </p:cNvSpPr>
          <p:nvPr>
            <p:ph type="title"/>
          </p:nvPr>
        </p:nvSpPr>
        <p:spPr>
          <a:xfrm>
            <a:off x="626229" y="1039641"/>
            <a:ext cx="3016800" cy="1030897"/>
          </a:xfrm>
        </p:spPr>
        <p:txBody>
          <a:bodyPr>
            <a:normAutofit/>
          </a:bodyPr>
          <a:lstStyle/>
          <a:p>
            <a:r>
              <a:rPr lang="en-GB">
                <a:solidFill>
                  <a:srgbClr val="FFFFFF"/>
                </a:solidFill>
                <a:latin typeface="Poppins"/>
                <a:cs typeface="Poppins"/>
              </a:rPr>
              <a:t>Connections Requirements</a:t>
            </a:r>
            <a:endParaRPr lang="en-US"/>
          </a:p>
        </p:txBody>
      </p:sp>
      <p:sp>
        <p:nvSpPr>
          <p:cNvPr id="4" name="Text Placeholder 3">
            <a:extLst>
              <a:ext uri="{FF2B5EF4-FFF2-40B4-BE49-F238E27FC236}">
                <a16:creationId xmlns:a16="http://schemas.microsoft.com/office/drawing/2014/main" id="{6BDA8F58-ABB9-F1FB-87AF-9BFC0C53B828}"/>
              </a:ext>
            </a:extLst>
          </p:cNvPr>
          <p:cNvSpPr>
            <a:spLocks noGrp="1"/>
          </p:cNvSpPr>
          <p:nvPr>
            <p:ph type="body" sz="quarter" idx="14"/>
          </p:nvPr>
        </p:nvSpPr>
        <p:spPr>
          <a:xfrm>
            <a:off x="4393236" y="485774"/>
            <a:ext cx="7172535" cy="5926177"/>
          </a:xfrm>
        </p:spPr>
        <p:txBody>
          <a:bodyPr vert="horz" lIns="91440" tIns="45720" rIns="91440" bIns="45720" rtlCol="0" anchor="t">
            <a:noAutofit/>
          </a:bodyPr>
          <a:lstStyle/>
          <a:p>
            <a:r>
              <a:rPr lang="en-US" b="1">
                <a:solidFill>
                  <a:schemeClr val="accent2"/>
                </a:solidFill>
                <a:latin typeface="Poppins"/>
                <a:cs typeface="Poppins"/>
              </a:rPr>
              <a:t>Documentation Clarification</a:t>
            </a:r>
          </a:p>
          <a:p>
            <a:r>
              <a:rPr lang="en-US">
                <a:latin typeface="Poppins"/>
                <a:cs typeface="Poppins"/>
              </a:rPr>
              <a:t>We will be continuing to require the full suite of relevant documents that together form your Connection Agreement, this includes:</a:t>
            </a:r>
          </a:p>
          <a:p>
            <a:pPr marL="285750" indent="-285750">
              <a:buFont typeface="Arial" panose="020B0604020202020204" pitchFamily="34" charset="0"/>
              <a:buChar char="•"/>
            </a:pPr>
            <a:r>
              <a:rPr lang="en-US">
                <a:latin typeface="Poppins"/>
                <a:cs typeface="Poppins"/>
              </a:rPr>
              <a:t>The original Connection Agreement; and </a:t>
            </a:r>
          </a:p>
          <a:p>
            <a:pPr marL="285750" indent="-285750">
              <a:buFont typeface="Arial" panose="020B0604020202020204" pitchFamily="34" charset="0"/>
              <a:buChar char="•"/>
            </a:pPr>
            <a:r>
              <a:rPr lang="en-US">
                <a:latin typeface="Poppins"/>
                <a:cs typeface="Poppins"/>
              </a:rPr>
              <a:t>Any subsequent related documentation, such as Agreements to Vary. </a:t>
            </a:r>
          </a:p>
          <a:p>
            <a:r>
              <a:rPr lang="en-US">
                <a:latin typeface="Poppins"/>
                <a:cs typeface="Poppins"/>
              </a:rPr>
              <a:t>Any document which is not fully executed (i.e. signed and countersigned) will not be accepted and will lead to a rejection. </a:t>
            </a:r>
          </a:p>
          <a:p>
            <a:r>
              <a:rPr lang="en-US">
                <a:latin typeface="Poppins"/>
                <a:cs typeface="Poppins"/>
              </a:rPr>
              <a:t> </a:t>
            </a:r>
          </a:p>
          <a:p>
            <a:r>
              <a:rPr lang="en-GB" b="1">
                <a:solidFill>
                  <a:schemeClr val="accent2"/>
                </a:solidFill>
                <a:latin typeface="Poppins"/>
                <a:cs typeface="Poppins"/>
              </a:rPr>
              <a:t>Expired Connection Offers</a:t>
            </a:r>
          </a:p>
          <a:p>
            <a:r>
              <a:rPr lang="en-GB">
                <a:latin typeface="Poppins"/>
                <a:cs typeface="Poppins"/>
              </a:rPr>
              <a:t>In AR7 we saw a number of Connection Offers had been signed by the applicant after a clear deadline, suggesting the offer had expired. In this case we require some positive confirmation from the counterparty that the deadline was extended or signed offer was accepted. </a:t>
            </a:r>
          </a:p>
          <a:p>
            <a:endParaRPr lang="en-GB">
              <a:cs typeface="Poppins"/>
            </a:endParaRPr>
          </a:p>
          <a:p>
            <a:endParaRPr lang="en-GB">
              <a:cs typeface="Poppins"/>
            </a:endParaRPr>
          </a:p>
        </p:txBody>
      </p:sp>
      <p:sp>
        <p:nvSpPr>
          <p:cNvPr id="3" name="Title 1">
            <a:extLst>
              <a:ext uri="{FF2B5EF4-FFF2-40B4-BE49-F238E27FC236}">
                <a16:creationId xmlns:a16="http://schemas.microsoft.com/office/drawing/2014/main" id="{51F3C532-1B56-22DD-EF7B-5CAE6F81AD2D}"/>
              </a:ext>
            </a:extLst>
          </p:cNvPr>
          <p:cNvSpPr txBox="1">
            <a:spLocks/>
          </p:cNvSpPr>
          <p:nvPr/>
        </p:nvSpPr>
        <p:spPr>
          <a:xfrm>
            <a:off x="626229" y="2070538"/>
            <a:ext cx="3016800" cy="1030897"/>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3000" b="1" i="0" kern="1200">
                <a:solidFill>
                  <a:schemeClr val="bg1"/>
                </a:solidFill>
                <a:latin typeface="Poppins" panose="00000500000000000000" pitchFamily="2" charset="0"/>
                <a:ea typeface="+mj-ea"/>
                <a:cs typeface="Poppins" panose="000005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Poppins"/>
                <a:ea typeface="+mj-ea"/>
                <a:cs typeface="Poppins"/>
              </a:rPr>
              <a:t>Clarification on documentation and expiry</a:t>
            </a:r>
            <a:endParaRPr kumimoji="0" lang="en-US" sz="1800" b="0" i="0" u="none" strike="noStrike" kern="1200" cap="none" spc="0" normalizeH="0" baseline="0" noProof="0">
              <a:ln>
                <a:noFill/>
              </a:ln>
              <a:solidFill>
                <a:prstClr val="white"/>
              </a:solidFill>
              <a:effectLst/>
              <a:uLnTx/>
              <a:uFillTx/>
              <a:latin typeface="Poppins" panose="00000500000000000000" pitchFamily="2" charset="0"/>
              <a:ea typeface="+mj-ea"/>
              <a:cs typeface="Poppins" panose="00000500000000000000" pitchFamily="2" charset="0"/>
            </a:endParaRPr>
          </a:p>
        </p:txBody>
      </p:sp>
    </p:spTree>
    <p:extLst>
      <p:ext uri="{BB962C8B-B14F-4D97-AF65-F5344CB8AC3E}">
        <p14:creationId xmlns:p14="http://schemas.microsoft.com/office/powerpoint/2010/main" val="16367771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3F1BD-2FD6-E1D8-E5D4-30D726C172C3}"/>
              </a:ext>
            </a:extLst>
          </p:cNvPr>
          <p:cNvSpPr>
            <a:spLocks noGrp="1"/>
          </p:cNvSpPr>
          <p:nvPr>
            <p:ph type="title"/>
          </p:nvPr>
        </p:nvSpPr>
        <p:spPr>
          <a:xfrm>
            <a:off x="637272" y="631032"/>
            <a:ext cx="8592453" cy="731043"/>
          </a:xfrm>
        </p:spPr>
        <p:txBody>
          <a:bodyPr>
            <a:normAutofit/>
          </a:bodyPr>
          <a:lstStyle/>
          <a:p>
            <a:r>
              <a:rPr lang="en-US"/>
              <a:t>New Documentary Evidence at Disputes</a:t>
            </a:r>
            <a:endParaRPr lang="en-GB"/>
          </a:p>
        </p:txBody>
      </p:sp>
      <p:sp>
        <p:nvSpPr>
          <p:cNvPr id="3" name="Text Placeholder 2">
            <a:extLst>
              <a:ext uri="{FF2B5EF4-FFF2-40B4-BE49-F238E27FC236}">
                <a16:creationId xmlns:a16="http://schemas.microsoft.com/office/drawing/2014/main" id="{B1D51CA5-C2CE-4DD3-83ED-44D5F009ED4C}"/>
              </a:ext>
            </a:extLst>
          </p:cNvPr>
          <p:cNvSpPr>
            <a:spLocks noGrp="1"/>
          </p:cNvSpPr>
          <p:nvPr>
            <p:ph type="body" sz="quarter" idx="13"/>
          </p:nvPr>
        </p:nvSpPr>
        <p:spPr>
          <a:xfrm>
            <a:off x="247650" y="3613681"/>
            <a:ext cx="4905375" cy="2140733"/>
          </a:xfrm>
        </p:spPr>
        <p:txBody>
          <a:bodyPr>
            <a:noAutofit/>
          </a:bodyPr>
          <a:lstStyle/>
          <a:p>
            <a:r>
              <a:rPr lang="en-GB" sz="1400"/>
              <a:t>“Additional Information or Documentary Evidence” means information or documentary evidence which- </a:t>
            </a:r>
          </a:p>
          <a:p>
            <a:pPr marL="914400" lvl="1" indent="-457200">
              <a:buAutoNum type="alphaLcParenBoth"/>
            </a:pPr>
            <a:r>
              <a:rPr lang="en-GB" sz="1400">
                <a:solidFill>
                  <a:schemeClr val="bg1"/>
                </a:solidFill>
              </a:rPr>
              <a:t>was not provided by the Applicant to the Delivery Body with the Applicant’s Application; </a:t>
            </a:r>
          </a:p>
          <a:p>
            <a:pPr marL="914400" lvl="1" indent="-457200">
              <a:buAutoNum type="alphaLcParenBoth"/>
            </a:pPr>
            <a:r>
              <a:rPr lang="en-GB" sz="1400">
                <a:solidFill>
                  <a:schemeClr val="bg1"/>
                </a:solidFill>
              </a:rPr>
              <a:t>existed at the time that the Applicant submitted its Application; and</a:t>
            </a:r>
          </a:p>
          <a:p>
            <a:pPr marL="914400" lvl="1" indent="-457200">
              <a:buAutoNum type="alphaLcParenBoth"/>
            </a:pPr>
            <a:r>
              <a:rPr lang="en-GB" sz="1400">
                <a:solidFill>
                  <a:schemeClr val="bg1"/>
                </a:solidFill>
              </a:rPr>
              <a:t>was in the Applicant’s possession at the time that the Applicant submitted its Application. </a:t>
            </a:r>
          </a:p>
        </p:txBody>
      </p:sp>
      <p:sp>
        <p:nvSpPr>
          <p:cNvPr id="4" name="Text Placeholder 3">
            <a:extLst>
              <a:ext uri="{FF2B5EF4-FFF2-40B4-BE49-F238E27FC236}">
                <a16:creationId xmlns:a16="http://schemas.microsoft.com/office/drawing/2014/main" id="{F7590BE4-7635-FB95-2C11-ACDC2815884E}"/>
              </a:ext>
            </a:extLst>
          </p:cNvPr>
          <p:cNvSpPr>
            <a:spLocks noGrp="1"/>
          </p:cNvSpPr>
          <p:nvPr>
            <p:ph type="body" sz="quarter" idx="14"/>
          </p:nvPr>
        </p:nvSpPr>
        <p:spPr>
          <a:xfrm>
            <a:off x="6220807" y="1926770"/>
            <a:ext cx="5428268" cy="4464505"/>
          </a:xfrm>
        </p:spPr>
        <p:txBody>
          <a:bodyPr vert="horz" lIns="91440" tIns="45720" rIns="91440" bIns="45720" rtlCol="0" anchor="t">
            <a:normAutofit fontScale="92500" lnSpcReduction="10000"/>
          </a:bodyPr>
          <a:lstStyle/>
          <a:p>
            <a:r>
              <a:rPr lang="en-US"/>
              <a:t>We can now accept in support of a Non-Qualification Review (Tier 1 dispute) “Additional information or Documentary Evidence”, meaning if you have failed to upload the correct version of a document it can be considered in the Non-Qualification Review</a:t>
            </a:r>
          </a:p>
          <a:p>
            <a:endParaRPr lang="en-US"/>
          </a:p>
          <a:p>
            <a:r>
              <a:rPr lang="en-US"/>
              <a:t>This power is still narrow and limited to cases of “Non-Material Error or Omission”,  please don’t aim to rely upon it. </a:t>
            </a:r>
          </a:p>
          <a:p>
            <a:endParaRPr lang="en-US"/>
          </a:p>
          <a:p>
            <a:r>
              <a:rPr lang="en-US"/>
              <a:t>Each dispute will be judged on its own facts and merits, but there are some illustrative examples in our Non-Qualification Review Submission guidance. </a:t>
            </a:r>
          </a:p>
          <a:p>
            <a:r>
              <a:rPr lang="en-US"/>
              <a:t> </a:t>
            </a:r>
            <a:endParaRPr lang="en-GB"/>
          </a:p>
        </p:txBody>
      </p:sp>
    </p:spTree>
    <p:extLst>
      <p:ext uri="{BB962C8B-B14F-4D97-AF65-F5344CB8AC3E}">
        <p14:creationId xmlns:p14="http://schemas.microsoft.com/office/powerpoint/2010/main" val="23069807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207FA-8C23-9DDE-68F9-3A22478E4B6F}"/>
              </a:ext>
            </a:extLst>
          </p:cNvPr>
          <p:cNvSpPr>
            <a:spLocks noGrp="1"/>
          </p:cNvSpPr>
          <p:nvPr>
            <p:ph type="title"/>
          </p:nvPr>
        </p:nvSpPr>
        <p:spPr/>
        <p:txBody>
          <a:bodyPr/>
          <a:lstStyle/>
          <a:p>
            <a:r>
              <a:rPr lang="en-US"/>
              <a:t>Removal of default bids</a:t>
            </a:r>
            <a:endParaRPr lang="en-GB"/>
          </a:p>
        </p:txBody>
      </p:sp>
      <p:sp>
        <p:nvSpPr>
          <p:cNvPr id="3" name="Text Placeholder 2">
            <a:extLst>
              <a:ext uri="{FF2B5EF4-FFF2-40B4-BE49-F238E27FC236}">
                <a16:creationId xmlns:a16="http://schemas.microsoft.com/office/drawing/2014/main" id="{B78EE396-C784-2A62-98B8-F9AC625571E7}"/>
              </a:ext>
            </a:extLst>
          </p:cNvPr>
          <p:cNvSpPr>
            <a:spLocks noGrp="1"/>
          </p:cNvSpPr>
          <p:nvPr>
            <p:ph type="body" sz="quarter" idx="13"/>
          </p:nvPr>
        </p:nvSpPr>
        <p:spPr>
          <a:xfrm>
            <a:off x="637273" y="1536246"/>
            <a:ext cx="4462848" cy="4566104"/>
          </a:xfrm>
        </p:spPr>
        <p:txBody>
          <a:bodyPr>
            <a:normAutofit/>
          </a:bodyPr>
          <a:lstStyle/>
          <a:p>
            <a:r>
              <a:rPr lang="en-US"/>
              <a:t>If an applicant fails to make a bid during the Sealed Bid Window their application will be treated as </a:t>
            </a:r>
            <a:r>
              <a:rPr lang="en-US" b="1"/>
              <a:t>withdrawn</a:t>
            </a:r>
            <a:r>
              <a:rPr lang="en-US"/>
              <a:t> and no Contract will be awarded. </a:t>
            </a:r>
          </a:p>
          <a:p>
            <a:endParaRPr lang="en-US"/>
          </a:p>
          <a:p>
            <a:r>
              <a:rPr lang="en-US"/>
              <a:t>This is a significant change to previous years and we strongly recommend ensuring multiple users are registered on the portal with coverage throughout the Sealed Bid Windows.* This also applies to any application that is Pending at the time of the Sealed Bid Window. </a:t>
            </a:r>
            <a:endParaRPr lang="en-GB"/>
          </a:p>
        </p:txBody>
      </p:sp>
      <p:sp>
        <p:nvSpPr>
          <p:cNvPr id="7" name="TextBox 6">
            <a:extLst>
              <a:ext uri="{FF2B5EF4-FFF2-40B4-BE49-F238E27FC236}">
                <a16:creationId xmlns:a16="http://schemas.microsoft.com/office/drawing/2014/main" id="{3EA12005-D22A-D18F-F896-8BDAB4E85FEE}"/>
              </a:ext>
            </a:extLst>
          </p:cNvPr>
          <p:cNvSpPr txBox="1"/>
          <p:nvPr/>
        </p:nvSpPr>
        <p:spPr>
          <a:xfrm>
            <a:off x="1245913" y="5969101"/>
            <a:ext cx="6110286"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Poppins"/>
                <a:ea typeface="+mn-ea"/>
                <a:cs typeface="+mn-cs"/>
              </a:rPr>
              <a:t>* Note DESNZ will issue an update of the timeline by 15</a:t>
            </a:r>
            <a:r>
              <a:rPr kumimoji="0" lang="en-US" sz="1400" b="0" i="0" u="none" strike="noStrike" kern="1200" cap="none" spc="0" normalizeH="0" baseline="30000" noProof="0">
                <a:ln>
                  <a:noFill/>
                </a:ln>
                <a:solidFill>
                  <a:prstClr val="black"/>
                </a:solidFill>
                <a:effectLst/>
                <a:uLnTx/>
                <a:uFillTx/>
                <a:latin typeface="Poppins"/>
                <a:ea typeface="+mn-ea"/>
                <a:cs typeface="+mn-cs"/>
              </a:rPr>
              <a:t>th</a:t>
            </a:r>
            <a:r>
              <a:rPr kumimoji="0" lang="en-US" sz="1400" b="0" i="0" u="none" strike="noStrike" kern="1200" cap="none" spc="0" normalizeH="0" baseline="0" noProof="0">
                <a:ln>
                  <a:noFill/>
                </a:ln>
                <a:solidFill>
                  <a:prstClr val="black"/>
                </a:solidFill>
                <a:effectLst/>
                <a:uLnTx/>
                <a:uFillTx/>
                <a:latin typeface="Poppins"/>
                <a:ea typeface="+mn-ea"/>
                <a:cs typeface="+mn-cs"/>
              </a:rPr>
              <a:t> October if there are appeals to Ofgem which may move the Sealed Bid Window.</a:t>
            </a:r>
            <a:endParaRPr kumimoji="0" lang="en-GB" sz="1400" b="0" i="0" u="none" strike="noStrike" kern="1200" cap="none" spc="0" normalizeH="0" baseline="0" noProof="0">
              <a:ln>
                <a:noFill/>
              </a:ln>
              <a:solidFill>
                <a:prstClr val="black"/>
              </a:solidFill>
              <a:effectLst/>
              <a:uLnTx/>
              <a:uFillTx/>
              <a:latin typeface="Poppins"/>
              <a:ea typeface="+mn-ea"/>
              <a:cs typeface="+mn-cs"/>
            </a:endParaRPr>
          </a:p>
        </p:txBody>
      </p:sp>
      <p:pic>
        <p:nvPicPr>
          <p:cNvPr id="9" name="Picture 8">
            <a:extLst>
              <a:ext uri="{FF2B5EF4-FFF2-40B4-BE49-F238E27FC236}">
                <a16:creationId xmlns:a16="http://schemas.microsoft.com/office/drawing/2014/main" id="{3BC464F1-18DE-8455-1DDC-6D0CF6A946EF}"/>
              </a:ext>
            </a:extLst>
          </p:cNvPr>
          <p:cNvPicPr>
            <a:picLocks noChangeAspect="1"/>
          </p:cNvPicPr>
          <p:nvPr/>
        </p:nvPicPr>
        <p:blipFill>
          <a:blip r:embed="rId2"/>
          <a:stretch>
            <a:fillRect/>
          </a:stretch>
        </p:blipFill>
        <p:spPr>
          <a:xfrm>
            <a:off x="6693934" y="1994913"/>
            <a:ext cx="2865126" cy="2868174"/>
          </a:xfrm>
          <a:prstGeom prst="rect">
            <a:avLst/>
          </a:prstGeom>
        </p:spPr>
      </p:pic>
    </p:spTree>
    <p:extLst>
      <p:ext uri="{BB962C8B-B14F-4D97-AF65-F5344CB8AC3E}">
        <p14:creationId xmlns:p14="http://schemas.microsoft.com/office/powerpoint/2010/main" val="29493408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FAFA87-EF17-B153-C97F-6BF7C035B801}"/>
            </a:ext>
          </a:extLst>
        </p:cNvPr>
        <p:cNvGrpSpPr/>
        <p:nvPr/>
      </p:nvGrpSpPr>
      <p:grpSpPr>
        <a:xfrm>
          <a:off x="0" y="0"/>
          <a:ext cx="0" cy="0"/>
          <a:chOff x="0" y="0"/>
          <a:chExt cx="0" cy="0"/>
        </a:xfrm>
      </p:grpSpPr>
      <p:sp>
        <p:nvSpPr>
          <p:cNvPr id="20" name="Title 3">
            <a:extLst>
              <a:ext uri="{FF2B5EF4-FFF2-40B4-BE49-F238E27FC236}">
                <a16:creationId xmlns:a16="http://schemas.microsoft.com/office/drawing/2014/main" id="{CC095BF0-106D-519D-5810-89092BA10512}"/>
              </a:ext>
            </a:extLst>
          </p:cNvPr>
          <p:cNvSpPr txBox="1">
            <a:spLocks/>
          </p:cNvSpPr>
          <p:nvPr/>
        </p:nvSpPr>
        <p:spPr>
          <a:xfrm>
            <a:off x="637273" y="390739"/>
            <a:ext cx="10515600" cy="1325563"/>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400" b="1" i="0" kern="1200">
                <a:solidFill>
                  <a:schemeClr val="accent1"/>
                </a:solidFill>
                <a:latin typeface="Poppins" panose="00000500000000000000" pitchFamily="2" charset="0"/>
                <a:ea typeface="+mj-ea"/>
                <a:cs typeface="Poppins" panose="000005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4400" b="1" i="0" u="none" strike="noStrike" kern="1200" cap="none" spc="0" normalizeH="0" baseline="0" noProof="0">
                <a:ln>
                  <a:noFill/>
                </a:ln>
                <a:solidFill>
                  <a:srgbClr val="3F0731"/>
                </a:solidFill>
                <a:effectLst/>
                <a:uLnTx/>
                <a:uFillTx/>
                <a:latin typeface="Poppins"/>
                <a:ea typeface="+mj-ea"/>
                <a:cs typeface="Poppins"/>
              </a:rPr>
              <a:t>Separate Clearing Rules</a:t>
            </a:r>
            <a:endParaRPr kumimoji="0" lang="en-GB" sz="4400" b="1" i="0" u="none" strike="noStrike" kern="1200" cap="none" spc="0" normalizeH="0" baseline="0" noProof="0">
              <a:ln>
                <a:noFill/>
              </a:ln>
              <a:solidFill>
                <a:srgbClr val="3F0731"/>
              </a:solidFill>
              <a:effectLst/>
              <a:uLnTx/>
              <a:uFillTx/>
              <a:latin typeface="Poppins"/>
              <a:ea typeface="+mj-ea"/>
              <a:cs typeface="Poppins" panose="00000500000000000000" pitchFamily="2" charset="0"/>
            </a:endParaRPr>
          </a:p>
        </p:txBody>
      </p:sp>
      <p:sp>
        <p:nvSpPr>
          <p:cNvPr id="22" name="Rectangle: Rounded Corners 21">
            <a:extLst>
              <a:ext uri="{FF2B5EF4-FFF2-40B4-BE49-F238E27FC236}">
                <a16:creationId xmlns:a16="http://schemas.microsoft.com/office/drawing/2014/main" id="{BDC82537-A235-E658-640E-0ED8FDBC5D45}"/>
              </a:ext>
            </a:extLst>
          </p:cNvPr>
          <p:cNvSpPr/>
          <p:nvPr/>
        </p:nvSpPr>
        <p:spPr>
          <a:xfrm>
            <a:off x="533848" y="2693028"/>
            <a:ext cx="2316841" cy="103379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Poppins"/>
                <a:ea typeface="+mn-ea"/>
                <a:cs typeface="Poppins"/>
              </a:rPr>
              <a:t>Technology Specific</a:t>
            </a:r>
            <a:br>
              <a:rPr kumimoji="0" lang="en-GB" sz="2400" b="1" i="0" u="none" strike="noStrike" kern="1200" cap="none" spc="0" normalizeH="0" baseline="0" noProof="0">
                <a:ln>
                  <a:noFill/>
                </a:ln>
                <a:solidFill>
                  <a:prstClr val="white"/>
                </a:solidFill>
                <a:effectLst/>
                <a:uLnTx/>
                <a:uFillTx/>
                <a:latin typeface="Poppins"/>
                <a:ea typeface="+mn-ea"/>
                <a:cs typeface="Poppins"/>
              </a:rPr>
            </a:br>
            <a:endParaRPr kumimoji="0" lang="en-GB" sz="2400" b="1" i="0" u="none" strike="noStrike" kern="1200" cap="none" spc="0" normalizeH="0" baseline="0" noProof="0">
              <a:ln>
                <a:noFill/>
              </a:ln>
              <a:solidFill>
                <a:prstClr val="white"/>
              </a:solidFill>
              <a:effectLst/>
              <a:uLnTx/>
              <a:uFillTx/>
              <a:latin typeface="Poppins"/>
              <a:ea typeface="+mn-ea"/>
              <a:cs typeface="Poppins"/>
            </a:endParaRPr>
          </a:p>
        </p:txBody>
      </p:sp>
      <p:sp>
        <p:nvSpPr>
          <p:cNvPr id="24" name="Rectangle: Rounded Corners 23">
            <a:extLst>
              <a:ext uri="{FF2B5EF4-FFF2-40B4-BE49-F238E27FC236}">
                <a16:creationId xmlns:a16="http://schemas.microsoft.com/office/drawing/2014/main" id="{2015811B-30A4-1B65-703D-3DAD0C6AACB9}"/>
              </a:ext>
            </a:extLst>
          </p:cNvPr>
          <p:cNvSpPr/>
          <p:nvPr/>
        </p:nvSpPr>
        <p:spPr>
          <a:xfrm>
            <a:off x="3158668" y="2693028"/>
            <a:ext cx="2316841" cy="103379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Poppins"/>
                <a:ea typeface="+mn-ea"/>
                <a:cs typeface="Poppins"/>
              </a:rPr>
              <a:t>Locational Specific</a:t>
            </a:r>
          </a:p>
        </p:txBody>
      </p:sp>
      <p:sp>
        <p:nvSpPr>
          <p:cNvPr id="26" name="Rectangle: Rounded Corners 25">
            <a:extLst>
              <a:ext uri="{FF2B5EF4-FFF2-40B4-BE49-F238E27FC236}">
                <a16:creationId xmlns:a16="http://schemas.microsoft.com/office/drawing/2014/main" id="{ECC41137-6F00-EE3B-CE51-E7453E802663}"/>
              </a:ext>
            </a:extLst>
          </p:cNvPr>
          <p:cNvSpPr/>
          <p:nvPr/>
        </p:nvSpPr>
        <p:spPr>
          <a:xfrm>
            <a:off x="5783488" y="2693028"/>
            <a:ext cx="2316841" cy="1033793"/>
          </a:xfrm>
          <a:prstGeom prst="roundRect">
            <a:avLst/>
          </a:prstGeom>
          <a:solidFill>
            <a:schemeClr val="tx2">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Poppins"/>
                <a:ea typeface="+mn-ea"/>
                <a:cs typeface="Poppins"/>
              </a:rPr>
              <a:t>Repowering Specific</a:t>
            </a:r>
          </a:p>
        </p:txBody>
      </p:sp>
      <p:sp>
        <p:nvSpPr>
          <p:cNvPr id="2" name="Rectangle: Rounded Corners 1">
            <a:extLst>
              <a:ext uri="{FF2B5EF4-FFF2-40B4-BE49-F238E27FC236}">
                <a16:creationId xmlns:a16="http://schemas.microsoft.com/office/drawing/2014/main" id="{A5104BE7-37D4-C112-FA0B-38A5C294EBB9}"/>
              </a:ext>
            </a:extLst>
          </p:cNvPr>
          <p:cNvSpPr/>
          <p:nvPr/>
        </p:nvSpPr>
        <p:spPr>
          <a:xfrm>
            <a:off x="8408308" y="2693028"/>
            <a:ext cx="2316841" cy="1033793"/>
          </a:xfrm>
          <a:prstGeom prst="round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Poppins"/>
                <a:ea typeface="+mn-ea"/>
                <a:cs typeface="Poppins"/>
              </a:rPr>
              <a:t>Project Size Specific</a:t>
            </a:r>
          </a:p>
        </p:txBody>
      </p:sp>
      <p:sp>
        <p:nvSpPr>
          <p:cNvPr id="3" name="Text Placeholder 2">
            <a:extLst>
              <a:ext uri="{FF2B5EF4-FFF2-40B4-BE49-F238E27FC236}">
                <a16:creationId xmlns:a16="http://schemas.microsoft.com/office/drawing/2014/main" id="{F8879595-E8E3-3B9E-AFDC-854374987B71}"/>
              </a:ext>
            </a:extLst>
          </p:cNvPr>
          <p:cNvSpPr txBox="1">
            <a:spLocks/>
          </p:cNvSpPr>
          <p:nvPr/>
        </p:nvSpPr>
        <p:spPr>
          <a:xfrm>
            <a:off x="637273" y="1536246"/>
            <a:ext cx="11088002" cy="1033793"/>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400" b="0" i="0" kern="1200">
                <a:solidFill>
                  <a:schemeClr val="tx1"/>
                </a:solidFill>
                <a:latin typeface="Poppins" panose="00000500000000000000" pitchFamily="2" charset="0"/>
                <a:ea typeface="+mn-ea"/>
                <a:cs typeface="Poppins" panose="00000500000000000000" pitchFamily="2" charset="0"/>
              </a:defRPr>
            </a:lvl1pPr>
            <a:lvl2pPr marL="457200" indent="0" algn="l" defTabSz="914400" rtl="0" eaLnBrk="1" latinLnBrk="0" hangingPunct="1">
              <a:lnSpc>
                <a:spcPct val="100000"/>
              </a:lnSpc>
              <a:spcBef>
                <a:spcPts val="500"/>
              </a:spcBef>
              <a:buFont typeface="Arial" panose="020B0604020202020204" pitchFamily="34" charset="0"/>
              <a:buNone/>
              <a:defRPr sz="2400" b="0" i="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2000" b="0" i="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800" b="0" i="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800" b="0" i="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rPr>
              <a:t>Secretary of State (SoS) can determine specific separate clearing prices to apply for a particular group: </a:t>
            </a:r>
            <a:endParaRPr kumimoji="0" lang="en-GB" sz="18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endParaRPr>
          </a:p>
        </p:txBody>
      </p:sp>
      <p:sp>
        <p:nvSpPr>
          <p:cNvPr id="4" name="Text Placeholder 2">
            <a:extLst>
              <a:ext uri="{FF2B5EF4-FFF2-40B4-BE49-F238E27FC236}">
                <a16:creationId xmlns:a16="http://schemas.microsoft.com/office/drawing/2014/main" id="{744263B7-C44F-C368-39D0-7A74C2CDF901}"/>
              </a:ext>
            </a:extLst>
          </p:cNvPr>
          <p:cNvSpPr txBox="1">
            <a:spLocks/>
          </p:cNvSpPr>
          <p:nvPr/>
        </p:nvSpPr>
        <p:spPr>
          <a:xfrm>
            <a:off x="637273" y="4174671"/>
            <a:ext cx="11088002" cy="1721304"/>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2400" b="0" i="0" kern="1200">
                <a:solidFill>
                  <a:schemeClr val="tx1"/>
                </a:solidFill>
                <a:latin typeface="Poppins" panose="00000500000000000000" pitchFamily="2" charset="0"/>
                <a:ea typeface="+mn-ea"/>
                <a:cs typeface="Poppins" panose="00000500000000000000" pitchFamily="2" charset="0"/>
              </a:defRPr>
            </a:lvl1pPr>
            <a:lvl2pPr marL="457200" indent="0" algn="l" defTabSz="914400" rtl="0" eaLnBrk="1" latinLnBrk="0" hangingPunct="1">
              <a:lnSpc>
                <a:spcPct val="100000"/>
              </a:lnSpc>
              <a:spcBef>
                <a:spcPts val="500"/>
              </a:spcBef>
              <a:buFont typeface="Arial" panose="020B0604020202020204" pitchFamily="34" charset="0"/>
              <a:buNone/>
              <a:defRPr sz="2400" b="0" i="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2000" b="0" i="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800" b="0" i="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800" b="0" i="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rPr>
              <a:t>If one or multiple of these rules are triggered that group will have a separate clearing price to mitigate the risk of overcompensation where costs significantly diverge. </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endParaRPr>
          </a:p>
          <a:p>
            <a:pPr>
              <a:defRPr/>
            </a:pPr>
            <a:r>
              <a:rPr kumimoji="0" lang="en-US" sz="1800" b="0" i="0" u="none" strike="noStrike" kern="1200" cap="none" spc="0" normalizeH="0" baseline="0" noProof="0">
                <a:ln>
                  <a:noFill/>
                </a:ln>
                <a:solidFill>
                  <a:prstClr val="black"/>
                </a:solidFill>
                <a:effectLst/>
                <a:uLnTx/>
                <a:uFillTx/>
                <a:latin typeface="Poppins"/>
                <a:cs typeface="Poppins"/>
              </a:rPr>
              <a:t>You will see a new question in the application form to enable the Locational Clearing Prices which </a:t>
            </a:r>
            <a:r>
              <a:rPr lang="en-US" sz="1800">
                <a:solidFill>
                  <a:prstClr val="black"/>
                </a:solidFill>
                <a:latin typeface="Poppins"/>
                <a:cs typeface="Poppins"/>
              </a:rPr>
              <a:t>is mandatory </a:t>
            </a:r>
            <a:r>
              <a:rPr kumimoji="0" lang="en-US" sz="1800" b="0" i="0" u="none" strike="noStrike" kern="1200" cap="none" spc="0" normalizeH="0" baseline="0" noProof="0">
                <a:ln>
                  <a:noFill/>
                </a:ln>
                <a:solidFill>
                  <a:prstClr val="black"/>
                </a:solidFill>
                <a:effectLst/>
                <a:uLnTx/>
                <a:uFillTx/>
                <a:latin typeface="Poppins"/>
                <a:cs typeface="Poppins"/>
              </a:rPr>
              <a:t>for all Offshore Wind Applications. </a:t>
            </a:r>
            <a:endParaRPr kumimoji="0" lang="en-GB" sz="1800" b="0" i="0" u="none" strike="noStrike" kern="1200" cap="none" spc="0" normalizeH="0" baseline="0" noProof="0">
              <a:ln>
                <a:noFill/>
              </a:ln>
              <a:solidFill>
                <a:prstClr val="black"/>
              </a:solidFill>
              <a:effectLst/>
              <a:uLnTx/>
              <a:uFillTx/>
              <a:latin typeface="Poppins"/>
              <a:cs typeface="Poppins"/>
            </a:endParaRPr>
          </a:p>
        </p:txBody>
      </p:sp>
    </p:spTree>
    <p:extLst>
      <p:ext uri="{BB962C8B-B14F-4D97-AF65-F5344CB8AC3E}">
        <p14:creationId xmlns:p14="http://schemas.microsoft.com/office/powerpoint/2010/main" val="39301470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C9FC06-8049-1A9F-00B9-BFF07F39B198}"/>
              </a:ext>
            </a:extLst>
          </p:cNvPr>
          <p:cNvSpPr>
            <a:spLocks noGrp="1"/>
          </p:cNvSpPr>
          <p:nvPr>
            <p:ph type="ctrTitle"/>
          </p:nvPr>
        </p:nvSpPr>
        <p:spPr/>
        <p:txBody>
          <a:bodyPr/>
          <a:lstStyle/>
          <a:p>
            <a:r>
              <a:rPr lang="en-GB"/>
              <a:t>Allocation / Auction</a:t>
            </a:r>
            <a:br>
              <a:rPr lang="en-GB"/>
            </a:br>
            <a:endParaRPr lang="en-GB"/>
          </a:p>
        </p:txBody>
      </p:sp>
      <p:sp>
        <p:nvSpPr>
          <p:cNvPr id="5" name="Subtitle 4">
            <a:extLst>
              <a:ext uri="{FF2B5EF4-FFF2-40B4-BE49-F238E27FC236}">
                <a16:creationId xmlns:a16="http://schemas.microsoft.com/office/drawing/2014/main" id="{95F6C303-161A-E281-8526-C204A1EA4D40}"/>
              </a:ext>
            </a:extLst>
          </p:cNvPr>
          <p:cNvSpPr>
            <a:spLocks noGrp="1"/>
          </p:cNvSpPr>
          <p:nvPr>
            <p:ph type="subTitle" idx="1"/>
          </p:nvPr>
        </p:nvSpPr>
        <p:spPr/>
        <p:txBody>
          <a:bodyPr/>
          <a:lstStyle/>
          <a:p>
            <a:r>
              <a:rPr lang="en-GB"/>
              <a:t>Jat Sembi</a:t>
            </a:r>
          </a:p>
        </p:txBody>
      </p:sp>
    </p:spTree>
    <p:extLst>
      <p:ext uri="{BB962C8B-B14F-4D97-AF65-F5344CB8AC3E}">
        <p14:creationId xmlns:p14="http://schemas.microsoft.com/office/powerpoint/2010/main" val="7469388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BE1FA-63E5-48EB-4953-1A6AF23F75FF}"/>
              </a:ext>
            </a:extLst>
          </p:cNvPr>
          <p:cNvSpPr>
            <a:spLocks noGrp="1"/>
          </p:cNvSpPr>
          <p:nvPr>
            <p:ph type="title"/>
          </p:nvPr>
        </p:nvSpPr>
        <p:spPr/>
        <p:txBody>
          <a:bodyPr>
            <a:normAutofit/>
          </a:bodyPr>
          <a:lstStyle/>
          <a:p>
            <a:r>
              <a:rPr lang="en-GB" sz="4000"/>
              <a:t>Allocation &amp; Notification Process</a:t>
            </a:r>
          </a:p>
        </p:txBody>
      </p:sp>
      <p:pic>
        <p:nvPicPr>
          <p:cNvPr id="13" name="Picture 12">
            <a:extLst>
              <a:ext uri="{FF2B5EF4-FFF2-40B4-BE49-F238E27FC236}">
                <a16:creationId xmlns:a16="http://schemas.microsoft.com/office/drawing/2014/main" id="{EC891401-7BF3-0B81-A10F-00509AFF2674}"/>
              </a:ext>
            </a:extLst>
          </p:cNvPr>
          <p:cNvPicPr>
            <a:picLocks noChangeAspect="1"/>
          </p:cNvPicPr>
          <p:nvPr/>
        </p:nvPicPr>
        <p:blipFill>
          <a:blip r:embed="rId2"/>
          <a:stretch>
            <a:fillRect/>
          </a:stretch>
        </p:blipFill>
        <p:spPr>
          <a:xfrm>
            <a:off x="420002" y="1174955"/>
            <a:ext cx="11134725" cy="4724400"/>
          </a:xfrm>
          <a:prstGeom prst="rect">
            <a:avLst/>
          </a:prstGeom>
        </p:spPr>
      </p:pic>
    </p:spTree>
    <p:extLst>
      <p:ext uri="{BB962C8B-B14F-4D97-AF65-F5344CB8AC3E}">
        <p14:creationId xmlns:p14="http://schemas.microsoft.com/office/powerpoint/2010/main" val="3679001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8346A-2620-9A6B-F3F8-FBB4AC766ADB}"/>
              </a:ext>
            </a:extLst>
          </p:cNvPr>
          <p:cNvSpPr>
            <a:spLocks noGrp="1"/>
          </p:cNvSpPr>
          <p:nvPr>
            <p:ph type="title"/>
          </p:nvPr>
        </p:nvSpPr>
        <p:spPr/>
        <p:txBody>
          <a:bodyPr>
            <a:normAutofit/>
          </a:bodyPr>
          <a:lstStyle/>
          <a:p>
            <a:r>
              <a:rPr lang="en-GB" sz="4000"/>
              <a:t>Valuation of Applications</a:t>
            </a:r>
          </a:p>
        </p:txBody>
      </p:sp>
      <p:sp>
        <p:nvSpPr>
          <p:cNvPr id="5" name="TextBox 4">
            <a:extLst>
              <a:ext uri="{FF2B5EF4-FFF2-40B4-BE49-F238E27FC236}">
                <a16:creationId xmlns:a16="http://schemas.microsoft.com/office/drawing/2014/main" id="{EA8C5FD3-4004-8A50-EC29-35E3EBD11E20}"/>
              </a:ext>
            </a:extLst>
          </p:cNvPr>
          <p:cNvSpPr txBox="1"/>
          <p:nvPr/>
        </p:nvSpPr>
        <p:spPr>
          <a:xfrm>
            <a:off x="432053" y="1056451"/>
            <a:ext cx="11327893" cy="1169551"/>
          </a:xfrm>
          <a:prstGeom prst="rect">
            <a:avLst/>
          </a:prstGeom>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Poppins" panose="00000500000000000000" pitchFamily="2" charset="0"/>
                <a:ea typeface="12 pt. Helvetica* 45 Light   02" panose="02000403000000020004" pitchFamily="2" charset="0"/>
                <a:cs typeface="Poppins" panose="00000500000000000000" pitchFamily="2" charset="0"/>
              </a:rPr>
              <a:t>All qualifying applications must be valued by the Delivery Body in respect of each of the years specified in the Budget Notice.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Poppins" panose="00000500000000000000" pitchFamily="2" charset="0"/>
              <a:ea typeface="12 pt. Helvetica* 45 Light   02" panose="02000403000000020004" pitchFamily="2" charset="0"/>
              <a:cs typeface="Poppins" panose="00000500000000000000"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rPr>
              <a:t>The method of calculation will be set out in Schedule 2 (“Valuation Formula”) of the Final Allocation Framework. The Valuation Formula combines the following four components to calculate the overall budget impact.</a:t>
            </a:r>
            <a:endParaRPr kumimoji="0" lang="en-GB" sz="1400" b="0" i="0" u="none" strike="noStrike" kern="1200" cap="none" spc="0" normalizeH="0" baseline="0" noProof="0">
              <a:ln>
                <a:noFill/>
              </a:ln>
              <a:solidFill>
                <a:prstClr val="black"/>
              </a:solidFill>
              <a:effectLst/>
              <a:uLnTx/>
              <a:uFillTx/>
              <a:latin typeface="Poppins" panose="00000500000000000000" pitchFamily="2" charset="0"/>
              <a:ea typeface="12 pt. Helvetica* 45 Light   02" panose="02000403000000020004" pitchFamily="2" charset="0"/>
              <a:cs typeface="Poppins" panose="00000500000000000000" pitchFamily="2" charset="0"/>
            </a:endParaRPr>
          </a:p>
        </p:txBody>
      </p:sp>
      <p:grpSp>
        <p:nvGrpSpPr>
          <p:cNvPr id="13" name="Group 12">
            <a:extLst>
              <a:ext uri="{FF2B5EF4-FFF2-40B4-BE49-F238E27FC236}">
                <a16:creationId xmlns:a16="http://schemas.microsoft.com/office/drawing/2014/main" id="{1D650C18-C3C6-310E-42D6-F0A822C2CFDE}"/>
              </a:ext>
            </a:extLst>
          </p:cNvPr>
          <p:cNvGrpSpPr/>
          <p:nvPr/>
        </p:nvGrpSpPr>
        <p:grpSpPr>
          <a:xfrm>
            <a:off x="318835" y="2491763"/>
            <a:ext cx="11135893" cy="3073203"/>
            <a:chOff x="318835" y="2959354"/>
            <a:chExt cx="11135893" cy="3073203"/>
          </a:xfrm>
        </p:grpSpPr>
        <p:graphicFrame>
          <p:nvGraphicFramePr>
            <p:cNvPr id="6" name="Diagram 5">
              <a:extLst>
                <a:ext uri="{FF2B5EF4-FFF2-40B4-BE49-F238E27FC236}">
                  <a16:creationId xmlns:a16="http://schemas.microsoft.com/office/drawing/2014/main" id="{8D86957A-D823-B80D-1B2D-74A0C8863220}"/>
                </a:ext>
              </a:extLst>
            </p:cNvPr>
            <p:cNvGraphicFramePr/>
            <p:nvPr/>
          </p:nvGraphicFramePr>
          <p:xfrm>
            <a:off x="1638042" y="2959354"/>
            <a:ext cx="9816686" cy="30732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Multiplication Sign 6">
              <a:extLst>
                <a:ext uri="{FF2B5EF4-FFF2-40B4-BE49-F238E27FC236}">
                  <a16:creationId xmlns:a16="http://schemas.microsoft.com/office/drawing/2014/main" id="{C8A27AED-BC6A-DF6B-E577-CE9E6770A100}"/>
                </a:ext>
              </a:extLst>
            </p:cNvPr>
            <p:cNvSpPr/>
            <p:nvPr/>
          </p:nvSpPr>
          <p:spPr>
            <a:xfrm>
              <a:off x="3919406" y="3296067"/>
              <a:ext cx="209945" cy="366740"/>
            </a:xfrm>
            <a:prstGeom prst="mathMultiply">
              <a:avLst/>
            </a:prstGeom>
            <a:solidFill>
              <a:schemeClr val="accent1">
                <a:lumMod val="90000"/>
                <a:lumOff val="10000"/>
              </a:schemeClr>
            </a:solidFill>
            <a:ln w="12700" cap="flat" cmpd="sng" algn="ctr">
              <a:solidFill>
                <a:schemeClr val="accent2">
                  <a:lumMod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0" cap="none" spc="0" normalizeH="0" baseline="0" noProof="0">
                <a:ln>
                  <a:noFill/>
                </a:ln>
                <a:solidFill>
                  <a:prstClr val="white"/>
                </a:solidFill>
                <a:effectLst/>
                <a:uLnTx/>
                <a:uFillTx/>
                <a:latin typeface="HelveticaNeueLT Pro 55 Roman"/>
                <a:ea typeface="+mn-ea"/>
                <a:cs typeface="+mn-cs"/>
              </a:endParaRPr>
            </a:p>
          </p:txBody>
        </p:sp>
        <p:sp>
          <p:nvSpPr>
            <p:cNvPr id="8" name="Multiplication Sign 7">
              <a:extLst>
                <a:ext uri="{FF2B5EF4-FFF2-40B4-BE49-F238E27FC236}">
                  <a16:creationId xmlns:a16="http://schemas.microsoft.com/office/drawing/2014/main" id="{5789D6D6-6B8C-5740-3FB9-907224A2382E}"/>
                </a:ext>
              </a:extLst>
            </p:cNvPr>
            <p:cNvSpPr/>
            <p:nvPr/>
          </p:nvSpPr>
          <p:spPr>
            <a:xfrm>
              <a:off x="6441412" y="3296067"/>
              <a:ext cx="209945" cy="366740"/>
            </a:xfrm>
            <a:prstGeom prst="mathMultiply">
              <a:avLst/>
            </a:prstGeom>
            <a:solidFill>
              <a:schemeClr val="accent1">
                <a:lumMod val="90000"/>
                <a:lumOff val="10000"/>
              </a:schemeClr>
            </a:solidFill>
            <a:ln w="12700" cap="flat" cmpd="sng" algn="ctr">
              <a:solidFill>
                <a:schemeClr val="accent2">
                  <a:lumMod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0" cap="none" spc="0" normalizeH="0" baseline="0" noProof="0">
                <a:ln>
                  <a:noFill/>
                </a:ln>
                <a:solidFill>
                  <a:prstClr val="white"/>
                </a:solidFill>
                <a:effectLst/>
                <a:uLnTx/>
                <a:uFillTx/>
                <a:latin typeface="HelveticaNeueLT Pro 55 Roman"/>
                <a:ea typeface="+mn-ea"/>
                <a:cs typeface="+mn-cs"/>
              </a:endParaRPr>
            </a:p>
          </p:txBody>
        </p:sp>
        <p:sp>
          <p:nvSpPr>
            <p:cNvPr id="9" name="Multiplication Sign 8">
              <a:extLst>
                <a:ext uri="{FF2B5EF4-FFF2-40B4-BE49-F238E27FC236}">
                  <a16:creationId xmlns:a16="http://schemas.microsoft.com/office/drawing/2014/main" id="{9B7C1F56-1F96-9E2D-0C6C-AF3FB75A18E8}"/>
                </a:ext>
              </a:extLst>
            </p:cNvPr>
            <p:cNvSpPr/>
            <p:nvPr/>
          </p:nvSpPr>
          <p:spPr>
            <a:xfrm>
              <a:off x="8941565" y="3296067"/>
              <a:ext cx="209945" cy="366740"/>
            </a:xfrm>
            <a:prstGeom prst="mathMultiply">
              <a:avLst/>
            </a:prstGeom>
            <a:solidFill>
              <a:schemeClr val="accent1">
                <a:lumMod val="90000"/>
                <a:lumOff val="10000"/>
              </a:schemeClr>
            </a:solidFill>
            <a:ln w="12700" cap="flat" cmpd="sng" algn="ctr">
              <a:solidFill>
                <a:schemeClr val="accent2">
                  <a:lumMod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0" cap="none" spc="0" normalizeH="0" baseline="0" noProof="0">
                <a:ln>
                  <a:noFill/>
                </a:ln>
                <a:solidFill>
                  <a:prstClr val="white"/>
                </a:solidFill>
                <a:effectLst/>
                <a:uLnTx/>
                <a:uFillTx/>
                <a:latin typeface="HelveticaNeueLT Pro 55 Roman"/>
                <a:ea typeface="+mn-ea"/>
                <a:cs typeface="+mn-cs"/>
              </a:endParaRPr>
            </a:p>
          </p:txBody>
        </p:sp>
        <p:grpSp>
          <p:nvGrpSpPr>
            <p:cNvPr id="10" name="Group 9">
              <a:extLst>
                <a:ext uri="{FF2B5EF4-FFF2-40B4-BE49-F238E27FC236}">
                  <a16:creationId xmlns:a16="http://schemas.microsoft.com/office/drawing/2014/main" id="{76D04B16-2326-E39A-489A-425F6A044F46}"/>
                </a:ext>
              </a:extLst>
            </p:cNvPr>
            <p:cNvGrpSpPr/>
            <p:nvPr/>
          </p:nvGrpSpPr>
          <p:grpSpPr>
            <a:xfrm>
              <a:off x="318835" y="3939167"/>
              <a:ext cx="1013989" cy="1113575"/>
              <a:chOff x="257774" y="4042371"/>
              <a:chExt cx="1013989" cy="1113575"/>
            </a:xfrm>
            <a:solidFill>
              <a:schemeClr val="tx2"/>
            </a:solidFill>
          </p:grpSpPr>
          <p:sp>
            <p:nvSpPr>
              <p:cNvPr id="11" name="Rectangle 10">
                <a:extLst>
                  <a:ext uri="{FF2B5EF4-FFF2-40B4-BE49-F238E27FC236}">
                    <a16:creationId xmlns:a16="http://schemas.microsoft.com/office/drawing/2014/main" id="{0407AE8D-DFE2-6121-90A5-CB815A31855D}"/>
                  </a:ext>
                </a:extLst>
              </p:cNvPr>
              <p:cNvSpPr/>
              <p:nvPr/>
            </p:nvSpPr>
            <p:spPr>
              <a:xfrm>
                <a:off x="257774" y="4042371"/>
                <a:ext cx="1013989" cy="1113575"/>
              </a:xfrm>
              <a:prstGeom prst="rect">
                <a:avLst/>
              </a:prstGeom>
              <a:grp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Poppins"/>
                    <a:ea typeface="+mn-ea"/>
                    <a:cs typeface="Arial" panose="020B0604020202020204" pitchFamily="34" charset="0"/>
                  </a:rPr>
                  <a:t>Budget Impact</a:t>
                </a:r>
              </a:p>
            </p:txBody>
          </p:sp>
          <p:sp>
            <p:nvSpPr>
              <p:cNvPr id="12" name="Rectangle 11">
                <a:extLst>
                  <a:ext uri="{FF2B5EF4-FFF2-40B4-BE49-F238E27FC236}">
                    <a16:creationId xmlns:a16="http://schemas.microsoft.com/office/drawing/2014/main" id="{DFEEBDFF-0437-092D-1298-9FB19D1252E8}"/>
                  </a:ext>
                </a:extLst>
              </p:cNvPr>
              <p:cNvSpPr/>
              <p:nvPr/>
            </p:nvSpPr>
            <p:spPr>
              <a:xfrm>
                <a:off x="964363" y="4445249"/>
                <a:ext cx="217283" cy="307818"/>
              </a:xfrm>
              <a:prstGeom prst="rect">
                <a:avLst/>
              </a:prstGeom>
              <a:grp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HelveticaNeueLT Pro 55 Roman" panose="020B0604020202020204"/>
                    <a:ea typeface="+mn-ea"/>
                    <a:cs typeface="+mn-cs"/>
                  </a:rPr>
                  <a:t>=</a:t>
                </a:r>
              </a:p>
            </p:txBody>
          </p:sp>
        </p:grpSp>
      </p:grpSp>
    </p:spTree>
    <p:extLst>
      <p:ext uri="{BB962C8B-B14F-4D97-AF65-F5344CB8AC3E}">
        <p14:creationId xmlns:p14="http://schemas.microsoft.com/office/powerpoint/2010/main" val="13174521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DBAE3A4-6AC6-31ED-18F3-B9BCEA0124C4}"/>
              </a:ext>
            </a:extLst>
          </p:cNvPr>
          <p:cNvSpPr>
            <a:spLocks noGrp="1"/>
          </p:cNvSpPr>
          <p:nvPr>
            <p:ph type="sldNum" sz="quarter" idx="18"/>
          </p:nvPr>
        </p:nvSpPr>
        <p:spPr/>
        <p:txBody>
          <a:bodyPr anchor="ctr">
            <a:normAutofit/>
          </a:bodyPr>
          <a:lstStyle/>
          <a:p>
            <a:pPr>
              <a:spcAft>
                <a:spcPts val="600"/>
              </a:spcAft>
            </a:pPr>
            <a:fld id="{5E0677F5-4A8A-4BF1-96BE-3BAE8FBAFE2E}" type="slidenum">
              <a:rPr lang="en-US" smtClean="0"/>
              <a:pPr>
                <a:spcAft>
                  <a:spcPts val="600"/>
                </a:spcAft>
              </a:pPr>
              <a:t>4</a:t>
            </a:fld>
            <a:endParaRPr lang="en-US"/>
          </a:p>
        </p:txBody>
      </p:sp>
      <p:sp>
        <p:nvSpPr>
          <p:cNvPr id="18" name="TextBox 17">
            <a:extLst>
              <a:ext uri="{FF2B5EF4-FFF2-40B4-BE49-F238E27FC236}">
                <a16:creationId xmlns:a16="http://schemas.microsoft.com/office/drawing/2014/main" id="{7A004C1A-BF9F-4DD6-99B7-79858EB53C62}"/>
              </a:ext>
            </a:extLst>
          </p:cNvPr>
          <p:cNvSpPr txBox="1"/>
          <p:nvPr/>
        </p:nvSpPr>
        <p:spPr>
          <a:xfrm>
            <a:off x="828675" y="580665"/>
            <a:ext cx="609872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44546A">
                    <a:lumMod val="75000"/>
                  </a:srgbClr>
                </a:solidFill>
                <a:effectLst/>
                <a:uLnTx/>
                <a:uFillTx/>
                <a:latin typeface="Arial" panose="020B0604020202020204" pitchFamily="34" charset="0"/>
                <a:ea typeface="+mn-ea"/>
                <a:cs typeface="Arial" panose="020B0604020202020204" pitchFamily="34" charset="0"/>
              </a:rPr>
              <a:t>Agenda</a:t>
            </a:r>
          </a:p>
        </p:txBody>
      </p:sp>
      <p:grpSp>
        <p:nvGrpSpPr>
          <p:cNvPr id="21" name="Group 14">
            <a:extLst>
              <a:ext uri="{FF2B5EF4-FFF2-40B4-BE49-F238E27FC236}">
                <a16:creationId xmlns:a16="http://schemas.microsoft.com/office/drawing/2014/main" id="{EB2E21FA-C522-5AC5-B415-F20E1C50E614}"/>
              </a:ext>
            </a:extLst>
          </p:cNvPr>
          <p:cNvGrpSpPr/>
          <p:nvPr/>
        </p:nvGrpSpPr>
        <p:grpSpPr>
          <a:xfrm>
            <a:off x="5077961" y="61276"/>
            <a:ext cx="6920945" cy="956643"/>
            <a:chOff x="5077961" y="61276"/>
            <a:chExt cx="6920945" cy="956643"/>
          </a:xfrm>
        </p:grpSpPr>
        <p:grpSp>
          <p:nvGrpSpPr>
            <p:cNvPr id="22" name="Group 15">
              <a:extLst>
                <a:ext uri="{FF2B5EF4-FFF2-40B4-BE49-F238E27FC236}">
                  <a16:creationId xmlns:a16="http://schemas.microsoft.com/office/drawing/2014/main" id="{F24DCDDB-E327-F4AD-346D-64CDE2DF9BA4}"/>
                </a:ext>
              </a:extLst>
            </p:cNvPr>
            <p:cNvGrpSpPr/>
            <p:nvPr/>
          </p:nvGrpSpPr>
          <p:grpSpPr>
            <a:xfrm>
              <a:off x="5077961" y="61276"/>
              <a:ext cx="6920945" cy="956643"/>
              <a:chOff x="5077961" y="61276"/>
              <a:chExt cx="6920945" cy="956643"/>
            </a:xfrm>
          </p:grpSpPr>
          <p:pic>
            <p:nvPicPr>
              <p:cNvPr id="25" name="Picture 2" descr="Welcome to Ofgem - the energy regulator for Great Britain ...">
                <a:extLst>
                  <a:ext uri="{FF2B5EF4-FFF2-40B4-BE49-F238E27FC236}">
                    <a16:creationId xmlns:a16="http://schemas.microsoft.com/office/drawing/2014/main" id="{33817FE4-FC37-6B67-69A9-9DA68680F8F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7961" y="61276"/>
                <a:ext cx="1482012" cy="83343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2">
                <a:extLst>
                  <a:ext uri="{FF2B5EF4-FFF2-40B4-BE49-F238E27FC236}">
                    <a16:creationId xmlns:a16="http://schemas.microsoft.com/office/drawing/2014/main" id="{B7BB5AF0-4722-B108-CF39-1A37B9966CC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74774" y="118186"/>
                <a:ext cx="1524132" cy="899733"/>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16" descr="A close up of a logo  AI-generated content may be incorrect.">
              <a:extLst>
                <a:ext uri="{FF2B5EF4-FFF2-40B4-BE49-F238E27FC236}">
                  <a16:creationId xmlns:a16="http://schemas.microsoft.com/office/drawing/2014/main" id="{DC81D5C8-750C-A56C-0903-83E60960AE8D}"/>
                </a:ext>
              </a:extLst>
            </p:cNvPr>
            <p:cNvPicPr>
              <a:picLocks noChangeAspect="1"/>
            </p:cNvPicPr>
            <p:nvPr/>
          </p:nvPicPr>
          <p:blipFill>
            <a:blip r:embed="rId5"/>
            <a:stretch>
              <a:fillRect/>
            </a:stretch>
          </p:blipFill>
          <p:spPr>
            <a:xfrm>
              <a:off x="8824881" y="117187"/>
              <a:ext cx="1595733" cy="717200"/>
            </a:xfrm>
            <a:prstGeom prst="rect">
              <a:avLst/>
            </a:prstGeom>
          </p:spPr>
        </p:pic>
        <p:pic>
          <p:nvPicPr>
            <p:cNvPr id="24" name="Picture 17" descr="A black and green logo  AI-generated content may be incorrect.">
              <a:extLst>
                <a:ext uri="{FF2B5EF4-FFF2-40B4-BE49-F238E27FC236}">
                  <a16:creationId xmlns:a16="http://schemas.microsoft.com/office/drawing/2014/main" id="{C1680161-638A-9705-DABC-1DDFC4EDB858}"/>
                </a:ext>
              </a:extLst>
            </p:cNvPr>
            <p:cNvPicPr>
              <a:picLocks noChangeAspect="1"/>
            </p:cNvPicPr>
            <p:nvPr/>
          </p:nvPicPr>
          <p:blipFill>
            <a:blip r:embed="rId6"/>
            <a:stretch>
              <a:fillRect/>
            </a:stretch>
          </p:blipFill>
          <p:spPr>
            <a:xfrm>
              <a:off x="6512943" y="111689"/>
              <a:ext cx="2156605" cy="811793"/>
            </a:xfrm>
            <a:prstGeom prst="rect">
              <a:avLst/>
            </a:prstGeom>
          </p:spPr>
        </p:pic>
      </p:grpSp>
      <p:graphicFrame>
        <p:nvGraphicFramePr>
          <p:cNvPr id="28" name="Table 27">
            <a:extLst>
              <a:ext uri="{FF2B5EF4-FFF2-40B4-BE49-F238E27FC236}">
                <a16:creationId xmlns:a16="http://schemas.microsoft.com/office/drawing/2014/main" id="{E71F3B22-E175-E08B-3C15-6CCDBFE8E4FA}"/>
              </a:ext>
            </a:extLst>
          </p:cNvPr>
          <p:cNvGraphicFramePr>
            <a:graphicFrameLocks noGrp="1"/>
          </p:cNvGraphicFramePr>
          <p:nvPr>
            <p:extLst>
              <p:ext uri="{D42A27DB-BD31-4B8C-83A1-F6EECF244321}">
                <p14:modId xmlns:p14="http://schemas.microsoft.com/office/powerpoint/2010/main" val="3160016214"/>
              </p:ext>
            </p:extLst>
          </p:nvPr>
        </p:nvGraphicFramePr>
        <p:xfrm>
          <a:off x="828675" y="1648685"/>
          <a:ext cx="10195362" cy="4495087"/>
        </p:xfrm>
        <a:graphic>
          <a:graphicData uri="http://schemas.openxmlformats.org/drawingml/2006/table">
            <a:tbl>
              <a:tblPr/>
              <a:tblGrid>
                <a:gridCol w="1123572">
                  <a:extLst>
                    <a:ext uri="{9D8B030D-6E8A-4147-A177-3AD203B41FA5}">
                      <a16:colId xmlns:a16="http://schemas.microsoft.com/office/drawing/2014/main" val="2317841264"/>
                    </a:ext>
                  </a:extLst>
                </a:gridCol>
                <a:gridCol w="6387042">
                  <a:extLst>
                    <a:ext uri="{9D8B030D-6E8A-4147-A177-3AD203B41FA5}">
                      <a16:colId xmlns:a16="http://schemas.microsoft.com/office/drawing/2014/main" val="2194461343"/>
                    </a:ext>
                  </a:extLst>
                </a:gridCol>
                <a:gridCol w="2684748">
                  <a:extLst>
                    <a:ext uri="{9D8B030D-6E8A-4147-A177-3AD203B41FA5}">
                      <a16:colId xmlns:a16="http://schemas.microsoft.com/office/drawing/2014/main" val="2498922115"/>
                    </a:ext>
                  </a:extLst>
                </a:gridCol>
              </a:tblGrid>
              <a:tr h="387655">
                <a:tc>
                  <a:txBody>
                    <a:bodyPr/>
                    <a:lstStyle/>
                    <a:p>
                      <a:pPr algn="l" rtl="0" fontAlgn="base"/>
                      <a:r>
                        <a:rPr lang="en-GB" sz="1800" b="0" i="0">
                          <a:solidFill>
                            <a:srgbClr val="000000"/>
                          </a:solidFill>
                          <a:effectLst/>
                          <a:latin typeface="Arial" panose="020B0604020202020204" pitchFamily="34" charset="0"/>
                          <a:cs typeface="Arial" panose="020B0604020202020204" pitchFamily="34" charset="0"/>
                        </a:rPr>
                        <a:t>10:00</a:t>
                      </a:r>
                      <a:r>
                        <a:rPr lang="en-GB" sz="1800" b="0" i="0">
                          <a:solidFill>
                            <a:srgbClr val="4A4A4A"/>
                          </a:solidFill>
                          <a:effectLst/>
                          <a:latin typeface="Arial" panose="020B0604020202020204" pitchFamily="34" charset="0"/>
                          <a:cs typeface="Arial" panose="020B0604020202020204" pitchFamily="34" charset="0"/>
                        </a:rPr>
                        <a:t>​</a:t>
                      </a:r>
                    </a:p>
                  </a:txBody>
                  <a:tcPr marL="72874" marR="72874" marT="36437" marB="36437">
                    <a:lnL w="12859" cap="flat" cmpd="sng" algn="ctr">
                      <a:solidFill>
                        <a:srgbClr val="FFFFFF"/>
                      </a:solidFill>
                      <a:prstDash val="solid"/>
                      <a:round/>
                      <a:headEnd type="none" w="med" len="med"/>
                      <a:tailEnd type="none" w="med" len="med"/>
                    </a:lnL>
                    <a:lnR w="12859" cap="flat" cmpd="sng" algn="ctr">
                      <a:solidFill>
                        <a:srgbClr val="FFFFFF"/>
                      </a:solidFill>
                      <a:prstDash val="solid"/>
                      <a:round/>
                      <a:headEnd type="none" w="med" len="med"/>
                      <a:tailEnd type="none" w="med" len="med"/>
                    </a:lnR>
                    <a:lnT w="12859" cap="flat" cmpd="sng" algn="ctr">
                      <a:solidFill>
                        <a:srgbClr val="FFFFFF"/>
                      </a:solidFill>
                      <a:prstDash val="solid"/>
                      <a:round/>
                      <a:headEnd type="none" w="med" len="med"/>
                      <a:tailEnd type="none" w="med" len="med"/>
                    </a:lnT>
                    <a:lnB w="12859" cap="flat" cmpd="sng" algn="ctr">
                      <a:solidFill>
                        <a:srgbClr val="FFFFFF"/>
                      </a:solidFill>
                      <a:prstDash val="solid"/>
                      <a:round/>
                      <a:headEnd type="none" w="med" len="med"/>
                      <a:tailEnd type="none" w="med" len="med"/>
                    </a:lnB>
                    <a:solidFill>
                      <a:srgbClr val="CBD8E6"/>
                    </a:solidFill>
                  </a:tcPr>
                </a:tc>
                <a:tc>
                  <a:txBody>
                    <a:bodyPr/>
                    <a:lstStyle/>
                    <a:p>
                      <a:pPr algn="l" rtl="0" fontAlgn="base"/>
                      <a:r>
                        <a:rPr lang="en-GB" sz="1800" b="0" i="0">
                          <a:solidFill>
                            <a:srgbClr val="000000"/>
                          </a:solidFill>
                          <a:effectLst/>
                          <a:latin typeface="Arial" panose="020B0604020202020204" pitchFamily="34" charset="0"/>
                          <a:cs typeface="Arial" panose="020B0604020202020204" pitchFamily="34" charset="0"/>
                        </a:rPr>
                        <a:t>Welcome and today’s agenda</a:t>
                      </a:r>
                      <a:r>
                        <a:rPr lang="en-GB" sz="1800" b="0" i="0">
                          <a:solidFill>
                            <a:srgbClr val="4A4A4A"/>
                          </a:solidFill>
                          <a:effectLst/>
                          <a:latin typeface="Arial" panose="020B0604020202020204" pitchFamily="34" charset="0"/>
                          <a:cs typeface="Arial" panose="020B0604020202020204" pitchFamily="34" charset="0"/>
                        </a:rPr>
                        <a:t>​</a:t>
                      </a:r>
                    </a:p>
                  </a:txBody>
                  <a:tcPr marL="72874" marR="72874" marT="36437" marB="36437">
                    <a:lnL w="12859" cap="flat" cmpd="sng" algn="ctr">
                      <a:solidFill>
                        <a:srgbClr val="FFFFFF"/>
                      </a:solidFill>
                      <a:prstDash val="solid"/>
                      <a:round/>
                      <a:headEnd type="none" w="med" len="med"/>
                      <a:tailEnd type="none" w="med" len="med"/>
                    </a:lnL>
                    <a:lnR w="12859" cap="flat" cmpd="sng" algn="ctr">
                      <a:solidFill>
                        <a:srgbClr val="FFFFFF"/>
                      </a:solidFill>
                      <a:prstDash val="solid"/>
                      <a:round/>
                      <a:headEnd type="none" w="med" len="med"/>
                      <a:tailEnd type="none" w="med" len="med"/>
                    </a:lnR>
                    <a:lnT w="12859" cap="flat" cmpd="sng" algn="ctr">
                      <a:solidFill>
                        <a:srgbClr val="FFFFFF"/>
                      </a:solidFill>
                      <a:prstDash val="solid"/>
                      <a:round/>
                      <a:headEnd type="none" w="med" len="med"/>
                      <a:tailEnd type="none" w="med" len="med"/>
                    </a:lnT>
                    <a:lnB w="12859" cap="flat" cmpd="sng" algn="ctr">
                      <a:solidFill>
                        <a:srgbClr val="FFFFFF"/>
                      </a:solidFill>
                      <a:prstDash val="solid"/>
                      <a:round/>
                      <a:headEnd type="none" w="med" len="med"/>
                      <a:tailEnd type="none" w="med" len="med"/>
                    </a:lnB>
                    <a:solidFill>
                      <a:srgbClr val="CBD8E6"/>
                    </a:solidFill>
                  </a:tcPr>
                </a:tc>
                <a:tc>
                  <a:txBody>
                    <a:bodyPr/>
                    <a:lstStyle/>
                    <a:p>
                      <a:pPr algn="l" rtl="0" fontAlgn="base"/>
                      <a:r>
                        <a:rPr lang="en-GB" sz="1800" b="0" i="0">
                          <a:solidFill>
                            <a:srgbClr val="000000"/>
                          </a:solidFill>
                          <a:effectLst/>
                          <a:latin typeface="Arial" panose="020B0604020202020204" pitchFamily="34" charset="0"/>
                          <a:cs typeface="Arial" panose="020B0604020202020204" pitchFamily="34" charset="0"/>
                        </a:rPr>
                        <a:t>DESNZ</a:t>
                      </a:r>
                      <a:endParaRPr lang="en-GB" sz="1800" b="0" i="0">
                        <a:solidFill>
                          <a:srgbClr val="4A4A4A"/>
                        </a:solidFill>
                        <a:effectLst/>
                        <a:latin typeface="Arial" panose="020B0604020202020204" pitchFamily="34" charset="0"/>
                        <a:cs typeface="Arial" panose="020B0604020202020204" pitchFamily="34" charset="0"/>
                      </a:endParaRPr>
                    </a:p>
                  </a:txBody>
                  <a:tcPr marL="72874" marR="72874" marT="36437" marB="36437">
                    <a:lnL w="12859" cap="flat" cmpd="sng" algn="ctr">
                      <a:solidFill>
                        <a:srgbClr val="FFFFFF"/>
                      </a:solidFill>
                      <a:prstDash val="solid"/>
                      <a:round/>
                      <a:headEnd type="none" w="med" len="med"/>
                      <a:tailEnd type="none" w="med" len="med"/>
                    </a:lnL>
                    <a:lnR w="12859" cap="flat" cmpd="sng" algn="ctr">
                      <a:solidFill>
                        <a:srgbClr val="FFFFFF"/>
                      </a:solidFill>
                      <a:prstDash val="solid"/>
                      <a:round/>
                      <a:headEnd type="none" w="med" len="med"/>
                      <a:tailEnd type="none" w="med" len="med"/>
                    </a:lnR>
                    <a:lnT w="12859" cap="flat" cmpd="sng" algn="ctr">
                      <a:solidFill>
                        <a:srgbClr val="FFFFFF"/>
                      </a:solidFill>
                      <a:prstDash val="solid"/>
                      <a:round/>
                      <a:headEnd type="none" w="med" len="med"/>
                      <a:tailEnd type="none" w="med" len="med"/>
                    </a:lnT>
                    <a:lnB w="12859" cap="flat" cmpd="sng" algn="ctr">
                      <a:solidFill>
                        <a:srgbClr val="FFFFFF"/>
                      </a:solidFill>
                      <a:prstDash val="solid"/>
                      <a:round/>
                      <a:headEnd type="none" w="med" len="med"/>
                      <a:tailEnd type="none" w="med" len="med"/>
                    </a:lnB>
                    <a:solidFill>
                      <a:srgbClr val="CBD8E6"/>
                    </a:solidFill>
                  </a:tcPr>
                </a:tc>
                <a:extLst>
                  <a:ext uri="{0D108BD9-81ED-4DB2-BD59-A6C34878D82A}">
                    <a16:rowId xmlns:a16="http://schemas.microsoft.com/office/drawing/2014/main" val="2197454707"/>
                  </a:ext>
                </a:extLst>
              </a:tr>
              <a:tr h="693944">
                <a:tc>
                  <a:txBody>
                    <a:bodyPr/>
                    <a:lstStyle/>
                    <a:p>
                      <a:pPr algn="l" rtl="0" fontAlgn="base"/>
                      <a:r>
                        <a:rPr lang="en-GB" sz="1800" b="0" i="0">
                          <a:solidFill>
                            <a:srgbClr val="000000"/>
                          </a:solidFill>
                          <a:effectLst/>
                          <a:latin typeface="Arial" panose="020B0604020202020204" pitchFamily="34" charset="0"/>
                          <a:cs typeface="Arial" panose="020B0604020202020204" pitchFamily="34" charset="0"/>
                        </a:rPr>
                        <a:t>10:05</a:t>
                      </a:r>
                      <a:r>
                        <a:rPr lang="en-GB" sz="1800" b="0" i="0">
                          <a:solidFill>
                            <a:srgbClr val="4A4A4A"/>
                          </a:solidFill>
                          <a:effectLst/>
                          <a:latin typeface="Arial" panose="020B0604020202020204" pitchFamily="34" charset="0"/>
                          <a:cs typeface="Arial" panose="020B0604020202020204" pitchFamily="34" charset="0"/>
                        </a:rPr>
                        <a:t>​</a:t>
                      </a:r>
                    </a:p>
                  </a:txBody>
                  <a:tcPr marL="72874" marR="72874" marT="36437" marB="36437">
                    <a:lnL w="12859" cap="flat" cmpd="sng" algn="ctr">
                      <a:solidFill>
                        <a:srgbClr val="FFFFFF"/>
                      </a:solidFill>
                      <a:prstDash val="solid"/>
                      <a:round/>
                      <a:headEnd type="none" w="med" len="med"/>
                      <a:tailEnd type="none" w="med" len="med"/>
                    </a:lnL>
                    <a:lnR w="12859" cap="flat" cmpd="sng" algn="ctr">
                      <a:solidFill>
                        <a:srgbClr val="FFFFFF"/>
                      </a:solidFill>
                      <a:prstDash val="solid"/>
                      <a:round/>
                      <a:headEnd type="none" w="med" len="med"/>
                      <a:tailEnd type="none" w="med" len="med"/>
                    </a:lnR>
                    <a:lnT w="12859" cap="flat" cmpd="sng" algn="ctr">
                      <a:solidFill>
                        <a:srgbClr val="FFFFFF"/>
                      </a:solidFill>
                      <a:prstDash val="solid"/>
                      <a:round/>
                      <a:headEnd type="none" w="med" len="med"/>
                      <a:tailEnd type="none" w="med" len="med"/>
                    </a:lnT>
                    <a:lnB w="12859" cap="flat" cmpd="sng" algn="ctr">
                      <a:solidFill>
                        <a:srgbClr val="FFFFFF"/>
                      </a:solidFill>
                      <a:prstDash val="solid"/>
                      <a:round/>
                      <a:headEnd type="none" w="med" len="med"/>
                      <a:tailEnd type="none" w="med" len="med"/>
                    </a:lnB>
                    <a:solidFill>
                      <a:srgbClr val="E7ECF3"/>
                    </a:solidFill>
                  </a:tcPr>
                </a:tc>
                <a:tc>
                  <a:txBody>
                    <a:bodyPr/>
                    <a:lstStyle/>
                    <a:p>
                      <a:pPr algn="l" rtl="0" fontAlgn="base"/>
                      <a:r>
                        <a:rPr lang="en-GB" sz="1800" b="0" i="0">
                          <a:solidFill>
                            <a:srgbClr val="000000"/>
                          </a:solidFill>
                          <a:effectLst/>
                          <a:latin typeface="Arial"/>
                          <a:cs typeface="Arial"/>
                        </a:rPr>
                        <a:t>Policy context, changes for AR8, forward look, key dates </a:t>
                      </a:r>
                      <a:endParaRPr lang="en-GB" sz="1800" b="0" i="0">
                        <a:solidFill>
                          <a:srgbClr val="4A4A4A"/>
                        </a:solidFill>
                        <a:effectLst/>
                        <a:latin typeface="Arial"/>
                        <a:cs typeface="Arial"/>
                      </a:endParaRPr>
                    </a:p>
                  </a:txBody>
                  <a:tcPr marL="72874" marR="72874" marT="36437" marB="36437">
                    <a:lnL w="12859" cap="flat" cmpd="sng" algn="ctr">
                      <a:solidFill>
                        <a:srgbClr val="FFFFFF"/>
                      </a:solidFill>
                      <a:prstDash val="solid"/>
                      <a:round/>
                      <a:headEnd type="none" w="med" len="med"/>
                      <a:tailEnd type="none" w="med" len="med"/>
                    </a:lnL>
                    <a:lnR w="12859" cap="flat" cmpd="sng" algn="ctr">
                      <a:solidFill>
                        <a:srgbClr val="FFFFFF"/>
                      </a:solidFill>
                      <a:prstDash val="solid"/>
                      <a:round/>
                      <a:headEnd type="none" w="med" len="med"/>
                      <a:tailEnd type="none" w="med" len="med"/>
                    </a:lnR>
                    <a:lnT w="12859" cap="flat" cmpd="sng" algn="ctr">
                      <a:solidFill>
                        <a:srgbClr val="FFFFFF"/>
                      </a:solidFill>
                      <a:prstDash val="solid"/>
                      <a:round/>
                      <a:headEnd type="none" w="med" len="med"/>
                      <a:tailEnd type="none" w="med" len="med"/>
                    </a:lnT>
                    <a:lnB w="12859" cap="flat" cmpd="sng" algn="ctr">
                      <a:solidFill>
                        <a:srgbClr val="FFFFFF"/>
                      </a:solidFill>
                      <a:prstDash val="solid"/>
                      <a:round/>
                      <a:headEnd type="none" w="med" len="med"/>
                      <a:tailEnd type="none" w="med" len="med"/>
                    </a:lnB>
                    <a:solidFill>
                      <a:srgbClr val="E7ECF3"/>
                    </a:solidFill>
                  </a:tcPr>
                </a:tc>
                <a:tc>
                  <a:txBody>
                    <a:bodyPr/>
                    <a:lstStyle/>
                    <a:p>
                      <a:pPr algn="l" rtl="0" fontAlgn="base"/>
                      <a:r>
                        <a:rPr lang="en-GB" sz="1800" b="0" i="0">
                          <a:solidFill>
                            <a:srgbClr val="000000"/>
                          </a:solidFill>
                          <a:effectLst/>
                          <a:latin typeface="Arial" panose="020B0604020202020204" pitchFamily="34" charset="0"/>
                          <a:cs typeface="Arial" panose="020B0604020202020204" pitchFamily="34" charset="0"/>
                        </a:rPr>
                        <a:t>DESNZ</a:t>
                      </a:r>
                      <a:r>
                        <a:rPr lang="en-GB" sz="1800" b="0" i="0">
                          <a:solidFill>
                            <a:srgbClr val="4A4A4A"/>
                          </a:solidFill>
                          <a:effectLst/>
                          <a:latin typeface="Arial" panose="020B0604020202020204" pitchFamily="34" charset="0"/>
                          <a:cs typeface="Arial" panose="020B0604020202020204" pitchFamily="34" charset="0"/>
                        </a:rPr>
                        <a:t>​</a:t>
                      </a:r>
                    </a:p>
                  </a:txBody>
                  <a:tcPr marL="72874" marR="72874" marT="36437" marB="36437">
                    <a:lnL w="12859" cap="flat" cmpd="sng" algn="ctr">
                      <a:solidFill>
                        <a:srgbClr val="FFFFFF"/>
                      </a:solidFill>
                      <a:prstDash val="solid"/>
                      <a:round/>
                      <a:headEnd type="none" w="med" len="med"/>
                      <a:tailEnd type="none" w="med" len="med"/>
                    </a:lnL>
                    <a:lnR w="12859" cap="flat" cmpd="sng" algn="ctr">
                      <a:solidFill>
                        <a:srgbClr val="FFFFFF"/>
                      </a:solidFill>
                      <a:prstDash val="solid"/>
                      <a:round/>
                      <a:headEnd type="none" w="med" len="med"/>
                      <a:tailEnd type="none" w="med" len="med"/>
                    </a:lnR>
                    <a:lnT w="12859" cap="flat" cmpd="sng" algn="ctr">
                      <a:solidFill>
                        <a:srgbClr val="FFFFFF"/>
                      </a:solidFill>
                      <a:prstDash val="solid"/>
                      <a:round/>
                      <a:headEnd type="none" w="med" len="med"/>
                      <a:tailEnd type="none" w="med" len="med"/>
                    </a:lnT>
                    <a:lnB w="12859" cap="flat" cmpd="sng" algn="ctr">
                      <a:solidFill>
                        <a:srgbClr val="FFFFFF"/>
                      </a:solidFill>
                      <a:prstDash val="solid"/>
                      <a:round/>
                      <a:headEnd type="none" w="med" len="med"/>
                      <a:tailEnd type="none" w="med" len="med"/>
                    </a:lnB>
                    <a:solidFill>
                      <a:srgbClr val="E7ECF3"/>
                    </a:solidFill>
                  </a:tcPr>
                </a:tc>
                <a:extLst>
                  <a:ext uri="{0D108BD9-81ED-4DB2-BD59-A6C34878D82A}">
                    <a16:rowId xmlns:a16="http://schemas.microsoft.com/office/drawing/2014/main" val="2602573657"/>
                  </a:ext>
                </a:extLst>
              </a:tr>
              <a:tr h="693944">
                <a:tc>
                  <a:txBody>
                    <a:bodyPr/>
                    <a:lstStyle/>
                    <a:p>
                      <a:pPr algn="l" rtl="0" fontAlgn="base"/>
                      <a:r>
                        <a:rPr lang="en-GB" sz="1800" b="0" i="0">
                          <a:solidFill>
                            <a:srgbClr val="000000"/>
                          </a:solidFill>
                          <a:effectLst/>
                          <a:latin typeface="Arial" panose="020B0604020202020204" pitchFamily="34" charset="0"/>
                          <a:cs typeface="Arial" panose="020B0604020202020204" pitchFamily="34" charset="0"/>
                        </a:rPr>
                        <a:t>10:25</a:t>
                      </a:r>
                      <a:endParaRPr lang="en-GB" sz="1800" b="0" i="0">
                        <a:solidFill>
                          <a:schemeClr val="bg2">
                            <a:lumMod val="10000"/>
                          </a:schemeClr>
                        </a:solidFill>
                        <a:effectLst/>
                        <a:latin typeface="Arial" panose="020B0604020202020204" pitchFamily="34" charset="0"/>
                        <a:cs typeface="Arial" panose="020B0604020202020204" pitchFamily="34" charset="0"/>
                      </a:endParaRPr>
                    </a:p>
                  </a:txBody>
                  <a:tcPr marL="72874" marR="72874" marT="36437" marB="36437">
                    <a:lnL w="12859" cap="flat" cmpd="sng" algn="ctr">
                      <a:solidFill>
                        <a:srgbClr val="FFFFFF"/>
                      </a:solidFill>
                      <a:prstDash val="solid"/>
                      <a:round/>
                      <a:headEnd type="none" w="med" len="med"/>
                      <a:tailEnd type="none" w="med" len="med"/>
                    </a:lnL>
                    <a:lnR w="12859" cap="flat" cmpd="sng" algn="ctr">
                      <a:solidFill>
                        <a:srgbClr val="FFFFFF"/>
                      </a:solidFill>
                      <a:prstDash val="solid"/>
                      <a:round/>
                      <a:headEnd type="none" w="med" len="med"/>
                      <a:tailEnd type="none" w="med" len="med"/>
                    </a:lnR>
                    <a:lnT w="12859" cap="flat" cmpd="sng" algn="ctr">
                      <a:solidFill>
                        <a:srgbClr val="FFFFFF"/>
                      </a:solidFill>
                      <a:prstDash val="solid"/>
                      <a:round/>
                      <a:headEnd type="none" w="med" len="med"/>
                      <a:tailEnd type="none" w="med" len="med"/>
                    </a:lnT>
                    <a:lnB w="12859" cap="flat" cmpd="sng" algn="ctr">
                      <a:solidFill>
                        <a:srgbClr val="FFFFFF"/>
                      </a:solidFill>
                      <a:prstDash val="solid"/>
                      <a:round/>
                      <a:headEnd type="none" w="med" len="med"/>
                      <a:tailEnd type="none" w="med" len="med"/>
                    </a:lnB>
                    <a:solidFill>
                      <a:srgbClr val="CBD8E6"/>
                    </a:solidFill>
                  </a:tcPr>
                </a:tc>
                <a:tc>
                  <a:txBody>
                    <a:bodyPr/>
                    <a:lstStyle/>
                    <a:p>
                      <a:pPr algn="l" rtl="0" fontAlgn="base"/>
                      <a:r>
                        <a:rPr lang="en-GB" sz="1800" b="0" i="0">
                          <a:solidFill>
                            <a:srgbClr val="000000"/>
                          </a:solidFill>
                          <a:effectLst/>
                          <a:latin typeface="Arial"/>
                          <a:cs typeface="Arial"/>
                        </a:rPr>
                        <a:t>NESO overview (</a:t>
                      </a:r>
                      <a:r>
                        <a:rPr lang="en-GB" sz="1800" b="0" i="0" err="1">
                          <a:solidFill>
                            <a:srgbClr val="000000"/>
                          </a:solidFill>
                          <a:effectLst/>
                          <a:latin typeface="Arial"/>
                          <a:cs typeface="Arial"/>
                        </a:rPr>
                        <a:t>CfD</a:t>
                      </a:r>
                      <a:r>
                        <a:rPr lang="en-GB" sz="1800" b="0" i="0">
                          <a:solidFill>
                            <a:srgbClr val="000000"/>
                          </a:solidFill>
                          <a:effectLst/>
                          <a:latin typeface="Arial"/>
                          <a:cs typeface="Arial"/>
                        </a:rPr>
                        <a:t> process, registration, application, allocation)</a:t>
                      </a:r>
                      <a:r>
                        <a:rPr lang="en-GB" sz="1800" b="0" i="0">
                          <a:solidFill>
                            <a:srgbClr val="4A4A4A"/>
                          </a:solidFill>
                          <a:effectLst/>
                          <a:latin typeface="Arial"/>
                          <a:cs typeface="Arial"/>
                        </a:rPr>
                        <a:t>​</a:t>
                      </a:r>
                    </a:p>
                  </a:txBody>
                  <a:tcPr marL="72874" marR="72874" marT="36437" marB="36437">
                    <a:lnL w="12859" cap="flat" cmpd="sng" algn="ctr">
                      <a:solidFill>
                        <a:srgbClr val="FFFFFF"/>
                      </a:solidFill>
                      <a:prstDash val="solid"/>
                      <a:round/>
                      <a:headEnd type="none" w="med" len="med"/>
                      <a:tailEnd type="none" w="med" len="med"/>
                    </a:lnL>
                    <a:lnR w="12859" cap="flat" cmpd="sng" algn="ctr">
                      <a:solidFill>
                        <a:srgbClr val="FFFFFF"/>
                      </a:solidFill>
                      <a:prstDash val="solid"/>
                      <a:round/>
                      <a:headEnd type="none" w="med" len="med"/>
                      <a:tailEnd type="none" w="med" len="med"/>
                    </a:lnR>
                    <a:lnT w="12859" cap="flat" cmpd="sng" algn="ctr">
                      <a:solidFill>
                        <a:srgbClr val="FFFFFF"/>
                      </a:solidFill>
                      <a:prstDash val="solid"/>
                      <a:round/>
                      <a:headEnd type="none" w="med" len="med"/>
                      <a:tailEnd type="none" w="med" len="med"/>
                    </a:lnT>
                    <a:lnB w="12859" cap="flat" cmpd="sng" algn="ctr">
                      <a:solidFill>
                        <a:srgbClr val="FFFFFF"/>
                      </a:solidFill>
                      <a:prstDash val="solid"/>
                      <a:round/>
                      <a:headEnd type="none" w="med" len="med"/>
                      <a:tailEnd type="none" w="med" len="med"/>
                    </a:lnB>
                    <a:solidFill>
                      <a:srgbClr val="CBD8E6"/>
                    </a:solidFill>
                  </a:tcPr>
                </a:tc>
                <a:tc>
                  <a:txBody>
                    <a:bodyPr/>
                    <a:lstStyle/>
                    <a:p>
                      <a:pPr algn="l" rtl="0" fontAlgn="base"/>
                      <a:r>
                        <a:rPr lang="en-GB" sz="1800" b="0" i="0">
                          <a:solidFill>
                            <a:srgbClr val="000000"/>
                          </a:solidFill>
                          <a:effectLst/>
                          <a:latin typeface="Arial" panose="020B0604020202020204" pitchFamily="34" charset="0"/>
                          <a:cs typeface="Arial" panose="020B0604020202020204" pitchFamily="34" charset="0"/>
                        </a:rPr>
                        <a:t>NESO</a:t>
                      </a:r>
                      <a:r>
                        <a:rPr lang="en-GB" sz="1800" b="0" i="0">
                          <a:solidFill>
                            <a:srgbClr val="4A4A4A"/>
                          </a:solidFill>
                          <a:effectLst/>
                          <a:latin typeface="Arial" panose="020B0604020202020204" pitchFamily="34" charset="0"/>
                          <a:cs typeface="Arial" panose="020B0604020202020204" pitchFamily="34" charset="0"/>
                        </a:rPr>
                        <a:t>​</a:t>
                      </a:r>
                    </a:p>
                  </a:txBody>
                  <a:tcPr marL="72874" marR="72874" marT="36437" marB="36437">
                    <a:lnL w="12859" cap="flat" cmpd="sng" algn="ctr">
                      <a:solidFill>
                        <a:srgbClr val="FFFFFF"/>
                      </a:solidFill>
                      <a:prstDash val="solid"/>
                      <a:round/>
                      <a:headEnd type="none" w="med" len="med"/>
                      <a:tailEnd type="none" w="med" len="med"/>
                    </a:lnL>
                    <a:lnR w="12859" cap="flat" cmpd="sng" algn="ctr">
                      <a:solidFill>
                        <a:srgbClr val="FFFFFF"/>
                      </a:solidFill>
                      <a:prstDash val="solid"/>
                      <a:round/>
                      <a:headEnd type="none" w="med" len="med"/>
                      <a:tailEnd type="none" w="med" len="med"/>
                    </a:lnR>
                    <a:lnT w="12859" cap="flat" cmpd="sng" algn="ctr">
                      <a:solidFill>
                        <a:srgbClr val="FFFFFF"/>
                      </a:solidFill>
                      <a:prstDash val="solid"/>
                      <a:round/>
                      <a:headEnd type="none" w="med" len="med"/>
                      <a:tailEnd type="none" w="med" len="med"/>
                    </a:lnT>
                    <a:lnB w="12859" cap="flat" cmpd="sng" algn="ctr">
                      <a:solidFill>
                        <a:srgbClr val="FFFFFF"/>
                      </a:solidFill>
                      <a:prstDash val="solid"/>
                      <a:round/>
                      <a:headEnd type="none" w="med" len="med"/>
                      <a:tailEnd type="none" w="med" len="med"/>
                    </a:lnB>
                    <a:solidFill>
                      <a:srgbClr val="CBD8E6"/>
                    </a:solidFill>
                  </a:tcPr>
                </a:tc>
                <a:extLst>
                  <a:ext uri="{0D108BD9-81ED-4DB2-BD59-A6C34878D82A}">
                    <a16:rowId xmlns:a16="http://schemas.microsoft.com/office/drawing/2014/main" val="3727930219"/>
                  </a:ext>
                </a:extLst>
              </a:tr>
              <a:tr h="387655">
                <a:tc>
                  <a:txBody>
                    <a:bodyPr/>
                    <a:lstStyle/>
                    <a:p>
                      <a:pPr algn="l" rtl="0" fontAlgn="base"/>
                      <a:r>
                        <a:rPr lang="en-GB" sz="1800" b="1" i="0">
                          <a:solidFill>
                            <a:schemeClr val="bg2">
                              <a:lumMod val="10000"/>
                            </a:schemeClr>
                          </a:solidFill>
                          <a:effectLst/>
                          <a:latin typeface="Arial" panose="020B0604020202020204" pitchFamily="34" charset="0"/>
                          <a:cs typeface="Arial" panose="020B0604020202020204" pitchFamily="34" charset="0"/>
                        </a:rPr>
                        <a:t>11:10</a:t>
                      </a:r>
                    </a:p>
                  </a:txBody>
                  <a:tcPr marL="72874" marR="72874" marT="36437" marB="36437">
                    <a:lnL w="12859" cap="flat" cmpd="sng" algn="ctr">
                      <a:solidFill>
                        <a:srgbClr val="FFFFFF"/>
                      </a:solidFill>
                      <a:prstDash val="solid"/>
                      <a:round/>
                      <a:headEnd type="none" w="med" len="med"/>
                      <a:tailEnd type="none" w="med" len="med"/>
                    </a:lnL>
                    <a:lnR w="12859" cap="flat" cmpd="sng" algn="ctr">
                      <a:solidFill>
                        <a:srgbClr val="FFFFFF"/>
                      </a:solidFill>
                      <a:prstDash val="solid"/>
                      <a:round/>
                      <a:headEnd type="none" w="med" len="med"/>
                      <a:tailEnd type="none" w="med" len="med"/>
                    </a:lnR>
                    <a:lnT w="12859" cap="flat" cmpd="sng" algn="ctr">
                      <a:solidFill>
                        <a:srgbClr val="FFFFFF"/>
                      </a:solidFill>
                      <a:prstDash val="solid"/>
                      <a:round/>
                      <a:headEnd type="none" w="med" len="med"/>
                      <a:tailEnd type="none" w="med" len="med"/>
                    </a:lnT>
                    <a:lnB w="12859" cap="flat" cmpd="sng" algn="ctr">
                      <a:solidFill>
                        <a:srgbClr val="FFFFFF"/>
                      </a:solidFill>
                      <a:prstDash val="solid"/>
                      <a:round/>
                      <a:headEnd type="none" w="med" len="med"/>
                      <a:tailEnd type="none" w="med" len="med"/>
                    </a:lnB>
                    <a:solidFill>
                      <a:srgbClr val="CBD8E6"/>
                    </a:solidFill>
                  </a:tcPr>
                </a:tc>
                <a:tc>
                  <a:txBody>
                    <a:bodyPr/>
                    <a:lstStyle/>
                    <a:p>
                      <a:pPr algn="l" rtl="0" fontAlgn="base"/>
                      <a:r>
                        <a:rPr lang="en-GB" sz="1800" b="1" i="1">
                          <a:solidFill>
                            <a:schemeClr val="tx1"/>
                          </a:solidFill>
                          <a:effectLst/>
                          <a:latin typeface="Arial" panose="020B0604020202020204" pitchFamily="34" charset="0"/>
                          <a:cs typeface="Arial" panose="020B0604020202020204" pitchFamily="34" charset="0"/>
                        </a:rPr>
                        <a:t>***Break***</a:t>
                      </a:r>
                    </a:p>
                  </a:txBody>
                  <a:tcPr marL="72874" marR="72874" marT="36437" marB="36437">
                    <a:lnL w="12859" cap="flat" cmpd="sng" algn="ctr">
                      <a:solidFill>
                        <a:srgbClr val="FFFFFF"/>
                      </a:solidFill>
                      <a:prstDash val="solid"/>
                      <a:round/>
                      <a:headEnd type="none" w="med" len="med"/>
                      <a:tailEnd type="none" w="med" len="med"/>
                    </a:lnL>
                    <a:lnR w="12859" cap="flat" cmpd="sng" algn="ctr">
                      <a:solidFill>
                        <a:srgbClr val="FFFFFF"/>
                      </a:solidFill>
                      <a:prstDash val="solid"/>
                      <a:round/>
                      <a:headEnd type="none" w="med" len="med"/>
                      <a:tailEnd type="none" w="med" len="med"/>
                    </a:lnR>
                    <a:lnT w="12859" cap="flat" cmpd="sng" algn="ctr">
                      <a:solidFill>
                        <a:srgbClr val="FFFFFF"/>
                      </a:solidFill>
                      <a:prstDash val="solid"/>
                      <a:round/>
                      <a:headEnd type="none" w="med" len="med"/>
                      <a:tailEnd type="none" w="med" len="med"/>
                    </a:lnT>
                    <a:lnB w="12859" cap="flat" cmpd="sng" algn="ctr">
                      <a:solidFill>
                        <a:srgbClr val="FFFFFF"/>
                      </a:solidFill>
                      <a:prstDash val="solid"/>
                      <a:round/>
                      <a:headEnd type="none" w="med" len="med"/>
                      <a:tailEnd type="none" w="med" len="med"/>
                    </a:lnB>
                    <a:solidFill>
                      <a:srgbClr val="CBD8E6"/>
                    </a:solidFill>
                  </a:tcPr>
                </a:tc>
                <a:tc>
                  <a:txBody>
                    <a:bodyPr/>
                    <a:lstStyle/>
                    <a:p>
                      <a:pPr algn="l" rtl="0" fontAlgn="base"/>
                      <a:endParaRPr lang="en-GB" sz="1800" b="0" i="0">
                        <a:solidFill>
                          <a:srgbClr val="4A4A4A"/>
                        </a:solidFill>
                        <a:effectLst/>
                        <a:latin typeface="Arial" panose="020B0604020202020204" pitchFamily="34" charset="0"/>
                        <a:cs typeface="Arial" panose="020B0604020202020204" pitchFamily="34" charset="0"/>
                      </a:endParaRPr>
                    </a:p>
                  </a:txBody>
                  <a:tcPr marL="72874" marR="72874" marT="36437" marB="36437">
                    <a:lnL w="12859" cap="flat" cmpd="sng" algn="ctr">
                      <a:solidFill>
                        <a:srgbClr val="FFFFFF"/>
                      </a:solidFill>
                      <a:prstDash val="solid"/>
                      <a:round/>
                      <a:headEnd type="none" w="med" len="med"/>
                      <a:tailEnd type="none" w="med" len="med"/>
                    </a:lnL>
                    <a:lnR w="12859" cap="flat" cmpd="sng" algn="ctr">
                      <a:solidFill>
                        <a:srgbClr val="FFFFFF"/>
                      </a:solidFill>
                      <a:prstDash val="solid"/>
                      <a:round/>
                      <a:headEnd type="none" w="med" len="med"/>
                      <a:tailEnd type="none" w="med" len="med"/>
                    </a:lnR>
                    <a:lnT w="12859" cap="flat" cmpd="sng" algn="ctr">
                      <a:solidFill>
                        <a:srgbClr val="FFFFFF"/>
                      </a:solidFill>
                      <a:prstDash val="solid"/>
                      <a:round/>
                      <a:headEnd type="none" w="med" len="med"/>
                      <a:tailEnd type="none" w="med" len="med"/>
                    </a:lnT>
                    <a:lnB w="12859" cap="flat" cmpd="sng" algn="ctr">
                      <a:solidFill>
                        <a:srgbClr val="FFFFFF"/>
                      </a:solidFill>
                      <a:prstDash val="solid"/>
                      <a:round/>
                      <a:headEnd type="none" w="med" len="med"/>
                      <a:tailEnd type="none" w="med" len="med"/>
                    </a:lnB>
                    <a:solidFill>
                      <a:srgbClr val="CBD8E6"/>
                    </a:solidFill>
                  </a:tcPr>
                </a:tc>
                <a:extLst>
                  <a:ext uri="{0D108BD9-81ED-4DB2-BD59-A6C34878D82A}">
                    <a16:rowId xmlns:a16="http://schemas.microsoft.com/office/drawing/2014/main" val="164290853"/>
                  </a:ext>
                </a:extLst>
              </a:tr>
              <a:tr h="693944">
                <a:tc>
                  <a:txBody>
                    <a:bodyPr/>
                    <a:lstStyle/>
                    <a:p>
                      <a:pPr algn="l" rtl="0" fontAlgn="base"/>
                      <a:r>
                        <a:rPr lang="en-GB" sz="1800" b="0" i="0">
                          <a:solidFill>
                            <a:srgbClr val="000000"/>
                          </a:solidFill>
                          <a:effectLst/>
                          <a:latin typeface="Arial" panose="020B0604020202020204" pitchFamily="34" charset="0"/>
                          <a:cs typeface="Arial" panose="020B0604020202020204" pitchFamily="34" charset="0"/>
                        </a:rPr>
                        <a:t>11:20</a:t>
                      </a:r>
                      <a:endParaRPr lang="en-GB" sz="1800" b="0" i="0">
                        <a:solidFill>
                          <a:srgbClr val="4A4A4A"/>
                        </a:solidFill>
                        <a:effectLst/>
                        <a:latin typeface="Arial" panose="020B0604020202020204" pitchFamily="34" charset="0"/>
                        <a:cs typeface="Arial" panose="020B0604020202020204" pitchFamily="34" charset="0"/>
                      </a:endParaRPr>
                    </a:p>
                  </a:txBody>
                  <a:tcPr marL="72874" marR="72874" marT="36437" marB="36437">
                    <a:lnL w="12859" cap="flat" cmpd="sng" algn="ctr">
                      <a:solidFill>
                        <a:srgbClr val="FFFFFF"/>
                      </a:solidFill>
                      <a:prstDash val="solid"/>
                      <a:round/>
                      <a:headEnd type="none" w="med" len="med"/>
                      <a:tailEnd type="none" w="med" len="med"/>
                    </a:lnL>
                    <a:lnR w="12859" cap="flat" cmpd="sng" algn="ctr">
                      <a:solidFill>
                        <a:srgbClr val="FFFFFF"/>
                      </a:solidFill>
                      <a:prstDash val="solid"/>
                      <a:round/>
                      <a:headEnd type="none" w="med" len="med"/>
                      <a:tailEnd type="none" w="med" len="med"/>
                    </a:lnR>
                    <a:lnT w="12859" cap="flat" cmpd="sng" algn="ctr">
                      <a:solidFill>
                        <a:srgbClr val="FFFFFF"/>
                      </a:solidFill>
                      <a:prstDash val="solid"/>
                      <a:round/>
                      <a:headEnd type="none" w="med" len="med"/>
                      <a:tailEnd type="none" w="med" len="med"/>
                    </a:lnT>
                    <a:lnB w="12859" cap="flat" cmpd="sng" algn="ctr">
                      <a:solidFill>
                        <a:srgbClr val="FFFFFF"/>
                      </a:solidFill>
                      <a:prstDash val="solid"/>
                      <a:round/>
                      <a:headEnd type="none" w="med" len="med"/>
                      <a:tailEnd type="none" w="med" len="med"/>
                    </a:lnB>
                    <a:solidFill>
                      <a:srgbClr val="E7ECF3"/>
                    </a:solidFill>
                  </a:tcPr>
                </a:tc>
                <a:tc>
                  <a:txBody>
                    <a:bodyPr/>
                    <a:lstStyle/>
                    <a:p>
                      <a:pPr algn="l" rtl="0" fontAlgn="base"/>
                      <a:r>
                        <a:rPr lang="en-GB" sz="1800" b="0" i="0">
                          <a:solidFill>
                            <a:schemeClr val="tx1"/>
                          </a:solidFill>
                          <a:effectLst/>
                          <a:latin typeface="Arial"/>
                          <a:cs typeface="Arial"/>
                        </a:rPr>
                        <a:t>Key </a:t>
                      </a:r>
                      <a:r>
                        <a:rPr lang="en-GB" sz="1800" b="0" i="0" err="1">
                          <a:solidFill>
                            <a:schemeClr val="tx1"/>
                          </a:solidFill>
                          <a:effectLst/>
                          <a:latin typeface="Arial"/>
                          <a:cs typeface="Arial"/>
                        </a:rPr>
                        <a:t>CfD</a:t>
                      </a:r>
                      <a:r>
                        <a:rPr lang="en-GB" sz="1800" b="0" i="0">
                          <a:solidFill>
                            <a:schemeClr val="tx1"/>
                          </a:solidFill>
                          <a:effectLst/>
                          <a:latin typeface="Arial"/>
                          <a:cs typeface="Arial"/>
                        </a:rPr>
                        <a:t> terms and signing process (M&amp;N, pre-bidding, post-allocation)</a:t>
                      </a:r>
                    </a:p>
                  </a:txBody>
                  <a:tcPr marL="72874" marR="72874" marT="36437" marB="36437">
                    <a:lnL w="12859" cap="flat" cmpd="sng" algn="ctr">
                      <a:solidFill>
                        <a:srgbClr val="FFFFFF"/>
                      </a:solidFill>
                      <a:prstDash val="solid"/>
                      <a:round/>
                      <a:headEnd type="none" w="med" len="med"/>
                      <a:tailEnd type="none" w="med" len="med"/>
                    </a:lnL>
                    <a:lnR w="12859" cap="flat" cmpd="sng" algn="ctr">
                      <a:solidFill>
                        <a:srgbClr val="FFFFFF"/>
                      </a:solidFill>
                      <a:prstDash val="solid"/>
                      <a:round/>
                      <a:headEnd type="none" w="med" len="med"/>
                      <a:tailEnd type="none" w="med" len="med"/>
                    </a:lnR>
                    <a:lnT w="12859" cap="flat" cmpd="sng" algn="ctr">
                      <a:solidFill>
                        <a:srgbClr val="FFFFFF"/>
                      </a:solidFill>
                      <a:prstDash val="solid"/>
                      <a:round/>
                      <a:headEnd type="none" w="med" len="med"/>
                      <a:tailEnd type="none" w="med" len="med"/>
                    </a:lnT>
                    <a:lnB w="12859" cap="flat" cmpd="sng" algn="ctr">
                      <a:solidFill>
                        <a:srgbClr val="FFFFFF"/>
                      </a:solidFill>
                      <a:prstDash val="solid"/>
                      <a:round/>
                      <a:headEnd type="none" w="med" len="med"/>
                      <a:tailEnd type="none" w="med" len="med"/>
                    </a:lnB>
                    <a:solidFill>
                      <a:srgbClr val="E7ECF3"/>
                    </a:solidFill>
                  </a:tcPr>
                </a:tc>
                <a:tc>
                  <a:txBody>
                    <a:bodyPr/>
                    <a:lstStyle/>
                    <a:p>
                      <a:pPr algn="l" rtl="0" fontAlgn="auto"/>
                      <a:r>
                        <a:rPr lang="en-GB" sz="1800" b="0" i="1">
                          <a:solidFill>
                            <a:srgbClr val="000000"/>
                          </a:solidFill>
                          <a:effectLst/>
                          <a:latin typeface="Arial" panose="020B0604020202020204" pitchFamily="34" charset="0"/>
                          <a:cs typeface="Arial" panose="020B0604020202020204" pitchFamily="34" charset="0"/>
                        </a:rPr>
                        <a:t>​</a:t>
                      </a:r>
                      <a:r>
                        <a:rPr lang="en-GB" sz="1800" b="0" i="0">
                          <a:solidFill>
                            <a:srgbClr val="000000"/>
                          </a:solidFill>
                          <a:effectLst/>
                          <a:latin typeface="Arial" panose="020B0604020202020204" pitchFamily="34" charset="0"/>
                          <a:cs typeface="Arial" panose="020B0604020202020204" pitchFamily="34" charset="0"/>
                        </a:rPr>
                        <a:t>LCCC</a:t>
                      </a:r>
                    </a:p>
                  </a:txBody>
                  <a:tcPr marL="72874" marR="72874" marT="36437" marB="36437">
                    <a:lnL w="12859" cap="flat" cmpd="sng" algn="ctr">
                      <a:solidFill>
                        <a:srgbClr val="FFFFFF"/>
                      </a:solidFill>
                      <a:prstDash val="solid"/>
                      <a:round/>
                      <a:headEnd type="none" w="med" len="med"/>
                      <a:tailEnd type="none" w="med" len="med"/>
                    </a:lnL>
                    <a:lnR w="12859" cap="flat" cmpd="sng" algn="ctr">
                      <a:solidFill>
                        <a:srgbClr val="FFFFFF"/>
                      </a:solidFill>
                      <a:prstDash val="solid"/>
                      <a:round/>
                      <a:headEnd type="none" w="med" len="med"/>
                      <a:tailEnd type="none" w="med" len="med"/>
                    </a:lnR>
                    <a:lnT w="12859" cap="flat" cmpd="sng" algn="ctr">
                      <a:solidFill>
                        <a:srgbClr val="FFFFFF"/>
                      </a:solidFill>
                      <a:prstDash val="solid"/>
                      <a:round/>
                      <a:headEnd type="none" w="med" len="med"/>
                      <a:tailEnd type="none" w="med" len="med"/>
                    </a:lnT>
                    <a:lnB w="12859" cap="flat" cmpd="sng" algn="ctr">
                      <a:solidFill>
                        <a:srgbClr val="FFFFFF"/>
                      </a:solidFill>
                      <a:prstDash val="solid"/>
                      <a:round/>
                      <a:headEnd type="none" w="med" len="med"/>
                      <a:tailEnd type="none" w="med" len="med"/>
                    </a:lnB>
                    <a:solidFill>
                      <a:srgbClr val="E7ECF3"/>
                    </a:solidFill>
                  </a:tcPr>
                </a:tc>
                <a:extLst>
                  <a:ext uri="{0D108BD9-81ED-4DB2-BD59-A6C34878D82A}">
                    <a16:rowId xmlns:a16="http://schemas.microsoft.com/office/drawing/2014/main" val="817622158"/>
                  </a:ext>
                </a:extLst>
              </a:tr>
              <a:tr h="387655">
                <a:tc>
                  <a:txBody>
                    <a:bodyPr/>
                    <a:lstStyle/>
                    <a:p>
                      <a:pPr algn="l" rtl="0" fontAlgn="base"/>
                      <a:r>
                        <a:rPr lang="en-GB" sz="1800" b="0" i="0">
                          <a:solidFill>
                            <a:srgbClr val="000000"/>
                          </a:solidFill>
                          <a:effectLst/>
                          <a:latin typeface="Arial" panose="020B0604020202020204" pitchFamily="34" charset="0"/>
                          <a:cs typeface="Arial" panose="020B0604020202020204" pitchFamily="34" charset="0"/>
                        </a:rPr>
                        <a:t>11:50</a:t>
                      </a:r>
                      <a:endParaRPr lang="en-GB" sz="1800" b="0" i="0">
                        <a:solidFill>
                          <a:srgbClr val="4A4A4A"/>
                        </a:solidFill>
                        <a:effectLst/>
                        <a:latin typeface="Arial" panose="020B0604020202020204" pitchFamily="34" charset="0"/>
                        <a:cs typeface="Arial" panose="020B0604020202020204" pitchFamily="34" charset="0"/>
                      </a:endParaRPr>
                    </a:p>
                  </a:txBody>
                  <a:tcPr marL="72874" marR="72874" marT="36437" marB="36437">
                    <a:lnL w="12859" cap="flat" cmpd="sng" algn="ctr">
                      <a:solidFill>
                        <a:srgbClr val="FFFFFF"/>
                      </a:solidFill>
                      <a:prstDash val="solid"/>
                      <a:round/>
                      <a:headEnd type="none" w="med" len="med"/>
                      <a:tailEnd type="none" w="med" len="med"/>
                    </a:lnL>
                    <a:lnR w="12859" cap="flat" cmpd="sng" algn="ctr">
                      <a:solidFill>
                        <a:srgbClr val="FFFFFF"/>
                      </a:solidFill>
                      <a:prstDash val="solid"/>
                      <a:round/>
                      <a:headEnd type="none" w="med" len="med"/>
                      <a:tailEnd type="none" w="med" len="med"/>
                    </a:lnR>
                    <a:lnT w="12859" cap="flat" cmpd="sng" algn="ctr">
                      <a:solidFill>
                        <a:srgbClr val="FFFFFF"/>
                      </a:solidFill>
                      <a:prstDash val="solid"/>
                      <a:round/>
                      <a:headEnd type="none" w="med" len="med"/>
                      <a:tailEnd type="none" w="med" len="med"/>
                    </a:lnT>
                    <a:lnB w="12859" cap="flat" cmpd="sng" algn="ctr">
                      <a:solidFill>
                        <a:srgbClr val="FFFFFF"/>
                      </a:solidFill>
                      <a:prstDash val="solid"/>
                      <a:round/>
                      <a:headEnd type="none" w="med" len="med"/>
                      <a:tailEnd type="none" w="med" len="med"/>
                    </a:lnB>
                    <a:solidFill>
                      <a:srgbClr val="CBD8E6"/>
                    </a:solidFill>
                  </a:tcPr>
                </a:tc>
                <a:tc>
                  <a:txBody>
                    <a:bodyPr/>
                    <a:lstStyle/>
                    <a:p>
                      <a:pPr algn="l" rtl="0" fontAlgn="base"/>
                      <a:r>
                        <a:rPr lang="en-GB" sz="1800" b="0" i="0" u="none" strike="noStrike">
                          <a:solidFill>
                            <a:srgbClr val="000000"/>
                          </a:solidFill>
                          <a:effectLst/>
                          <a:latin typeface="Arial" panose="020B0604020202020204" pitchFamily="34" charset="0"/>
                          <a:cs typeface="Arial" panose="020B0604020202020204" pitchFamily="34" charset="0"/>
                        </a:rPr>
                        <a:t>Disputes</a:t>
                      </a:r>
                      <a:endParaRPr lang="en-GB" sz="1800" b="0" i="0">
                        <a:solidFill>
                          <a:srgbClr val="4A4A4A"/>
                        </a:solidFill>
                        <a:effectLst/>
                        <a:latin typeface="Arial" panose="020B0604020202020204" pitchFamily="34" charset="0"/>
                        <a:cs typeface="Arial" panose="020B0604020202020204" pitchFamily="34" charset="0"/>
                      </a:endParaRPr>
                    </a:p>
                  </a:txBody>
                  <a:tcPr marL="72874" marR="72874" marT="36437" marB="36437">
                    <a:lnL w="12859" cap="flat" cmpd="sng" algn="ctr">
                      <a:solidFill>
                        <a:srgbClr val="FFFFFF"/>
                      </a:solidFill>
                      <a:prstDash val="solid"/>
                      <a:round/>
                      <a:headEnd type="none" w="med" len="med"/>
                      <a:tailEnd type="none" w="med" len="med"/>
                    </a:lnL>
                    <a:lnR w="12859" cap="flat" cmpd="sng" algn="ctr">
                      <a:solidFill>
                        <a:srgbClr val="FFFFFF"/>
                      </a:solidFill>
                      <a:prstDash val="solid"/>
                      <a:round/>
                      <a:headEnd type="none" w="med" len="med"/>
                      <a:tailEnd type="none" w="med" len="med"/>
                    </a:lnR>
                    <a:lnT w="12859" cap="flat" cmpd="sng" algn="ctr">
                      <a:solidFill>
                        <a:srgbClr val="FFFFFF"/>
                      </a:solidFill>
                      <a:prstDash val="solid"/>
                      <a:round/>
                      <a:headEnd type="none" w="med" len="med"/>
                      <a:tailEnd type="none" w="med" len="med"/>
                    </a:lnT>
                    <a:lnB w="12859" cap="flat" cmpd="sng" algn="ctr">
                      <a:solidFill>
                        <a:srgbClr val="FFFFFF"/>
                      </a:solidFill>
                      <a:prstDash val="solid"/>
                      <a:round/>
                      <a:headEnd type="none" w="med" len="med"/>
                      <a:tailEnd type="none" w="med" len="med"/>
                    </a:lnB>
                    <a:solidFill>
                      <a:srgbClr val="CBD8E6"/>
                    </a:solidFill>
                  </a:tcPr>
                </a:tc>
                <a:tc>
                  <a:txBody>
                    <a:bodyPr/>
                    <a:lstStyle/>
                    <a:p>
                      <a:pPr algn="l" rtl="0" fontAlgn="base"/>
                      <a:r>
                        <a:rPr lang="en-GB" sz="1800" b="0" i="0">
                          <a:solidFill>
                            <a:srgbClr val="000000"/>
                          </a:solidFill>
                          <a:effectLst/>
                          <a:latin typeface="Arial" panose="020B0604020202020204" pitchFamily="34" charset="0"/>
                          <a:cs typeface="Arial" panose="020B0604020202020204" pitchFamily="34" charset="0"/>
                        </a:rPr>
                        <a:t>Ofgem</a:t>
                      </a:r>
                      <a:endParaRPr lang="en-GB" sz="1800" b="0" i="0">
                        <a:solidFill>
                          <a:srgbClr val="4A4A4A"/>
                        </a:solidFill>
                        <a:effectLst/>
                        <a:latin typeface="Arial" panose="020B0604020202020204" pitchFamily="34" charset="0"/>
                        <a:cs typeface="Arial" panose="020B0604020202020204" pitchFamily="34" charset="0"/>
                      </a:endParaRPr>
                    </a:p>
                  </a:txBody>
                  <a:tcPr marL="72874" marR="72874" marT="36437" marB="36437">
                    <a:lnL w="12859" cap="flat" cmpd="sng" algn="ctr">
                      <a:solidFill>
                        <a:srgbClr val="FFFFFF"/>
                      </a:solidFill>
                      <a:prstDash val="solid"/>
                      <a:round/>
                      <a:headEnd type="none" w="med" len="med"/>
                      <a:tailEnd type="none" w="med" len="med"/>
                    </a:lnL>
                    <a:lnR w="12859" cap="flat" cmpd="sng" algn="ctr">
                      <a:solidFill>
                        <a:srgbClr val="FFFFFF"/>
                      </a:solidFill>
                      <a:prstDash val="solid"/>
                      <a:round/>
                      <a:headEnd type="none" w="med" len="med"/>
                      <a:tailEnd type="none" w="med" len="med"/>
                    </a:lnR>
                    <a:lnT w="12859" cap="flat" cmpd="sng" algn="ctr">
                      <a:solidFill>
                        <a:srgbClr val="FFFFFF"/>
                      </a:solidFill>
                      <a:prstDash val="solid"/>
                      <a:round/>
                      <a:headEnd type="none" w="med" len="med"/>
                      <a:tailEnd type="none" w="med" len="med"/>
                    </a:lnT>
                    <a:lnB w="12859" cap="flat" cmpd="sng" algn="ctr">
                      <a:solidFill>
                        <a:srgbClr val="FFFFFF"/>
                      </a:solidFill>
                      <a:prstDash val="solid"/>
                      <a:round/>
                      <a:headEnd type="none" w="med" len="med"/>
                      <a:tailEnd type="none" w="med" len="med"/>
                    </a:lnB>
                    <a:solidFill>
                      <a:srgbClr val="CBD8E6"/>
                    </a:solidFill>
                  </a:tcPr>
                </a:tc>
                <a:extLst>
                  <a:ext uri="{0D108BD9-81ED-4DB2-BD59-A6C34878D82A}">
                    <a16:rowId xmlns:a16="http://schemas.microsoft.com/office/drawing/2014/main" val="1445292366"/>
                  </a:ext>
                </a:extLst>
              </a:tr>
              <a:tr h="474980">
                <a:tc>
                  <a:txBody>
                    <a:bodyPr/>
                    <a:lstStyle/>
                    <a:p>
                      <a:pPr algn="l" rtl="0" fontAlgn="base"/>
                      <a:r>
                        <a:rPr lang="en-GB" sz="1800" b="1" i="0">
                          <a:solidFill>
                            <a:srgbClr val="000000"/>
                          </a:solidFill>
                          <a:effectLst/>
                          <a:latin typeface="Arial" panose="020B0604020202020204" pitchFamily="34" charset="0"/>
                          <a:cs typeface="Arial" panose="020B0604020202020204" pitchFamily="34" charset="0"/>
                        </a:rPr>
                        <a:t>12:00</a:t>
                      </a:r>
                      <a:endParaRPr lang="en-GB" sz="1800" b="1" i="0">
                        <a:solidFill>
                          <a:srgbClr val="4A4A4A"/>
                        </a:solidFill>
                        <a:effectLst/>
                        <a:latin typeface="Arial" panose="020B0604020202020204" pitchFamily="34" charset="0"/>
                        <a:cs typeface="Arial" panose="020B0604020202020204" pitchFamily="34" charset="0"/>
                      </a:endParaRPr>
                    </a:p>
                  </a:txBody>
                  <a:tcPr marL="72874" marR="72874" marT="36437" marB="36437">
                    <a:lnL w="12859" cap="flat" cmpd="sng" algn="ctr">
                      <a:solidFill>
                        <a:srgbClr val="FFFFFF"/>
                      </a:solidFill>
                      <a:prstDash val="solid"/>
                      <a:round/>
                      <a:headEnd type="none" w="med" len="med"/>
                      <a:tailEnd type="none" w="med" len="med"/>
                    </a:lnL>
                    <a:lnR w="12859" cap="flat" cmpd="sng" algn="ctr">
                      <a:solidFill>
                        <a:srgbClr val="FFFFFF"/>
                      </a:solidFill>
                      <a:prstDash val="solid"/>
                      <a:round/>
                      <a:headEnd type="none" w="med" len="med"/>
                      <a:tailEnd type="none" w="med" len="med"/>
                    </a:lnR>
                    <a:lnT w="12859" cap="flat" cmpd="sng" algn="ctr">
                      <a:solidFill>
                        <a:srgbClr val="FFFFFF"/>
                      </a:solidFill>
                      <a:prstDash val="solid"/>
                      <a:round/>
                      <a:headEnd type="none" w="med" len="med"/>
                      <a:tailEnd type="none" w="med" len="med"/>
                    </a:lnT>
                    <a:lnB w="12859" cap="flat" cmpd="sng" algn="ctr">
                      <a:solidFill>
                        <a:srgbClr val="FFFFFF"/>
                      </a:solidFill>
                      <a:prstDash val="solid"/>
                      <a:round/>
                      <a:headEnd type="none" w="med" len="med"/>
                      <a:tailEnd type="none" w="med" len="med"/>
                    </a:lnB>
                    <a:solidFill>
                      <a:srgbClr val="E7ECF3"/>
                    </a:solidFill>
                  </a:tcPr>
                </a:tc>
                <a:tc>
                  <a:txBody>
                    <a:bodyPr/>
                    <a:lstStyle/>
                    <a:p>
                      <a:pPr algn="l" rtl="0" fontAlgn="base"/>
                      <a:r>
                        <a:rPr lang="en-GB" sz="1800" b="1" i="1">
                          <a:solidFill>
                            <a:schemeClr val="bg2">
                              <a:lumMod val="10000"/>
                            </a:schemeClr>
                          </a:solidFill>
                          <a:effectLst/>
                          <a:latin typeface="Arial" panose="020B0604020202020204" pitchFamily="34" charset="0"/>
                          <a:cs typeface="Arial" panose="020B0604020202020204" pitchFamily="34" charset="0"/>
                        </a:rPr>
                        <a:t>*** Break ***</a:t>
                      </a:r>
                    </a:p>
                  </a:txBody>
                  <a:tcPr marL="72874" marR="72874" marT="36437" marB="36437">
                    <a:lnL w="12859" cap="flat" cmpd="sng" algn="ctr">
                      <a:solidFill>
                        <a:srgbClr val="FFFFFF"/>
                      </a:solidFill>
                      <a:prstDash val="solid"/>
                      <a:round/>
                      <a:headEnd type="none" w="med" len="med"/>
                      <a:tailEnd type="none" w="med" len="med"/>
                    </a:lnL>
                    <a:lnR w="12859" cap="flat" cmpd="sng" algn="ctr">
                      <a:solidFill>
                        <a:srgbClr val="FFFFFF"/>
                      </a:solidFill>
                      <a:prstDash val="solid"/>
                      <a:round/>
                      <a:headEnd type="none" w="med" len="med"/>
                      <a:tailEnd type="none" w="med" len="med"/>
                    </a:lnR>
                    <a:lnT w="12859" cap="flat" cmpd="sng" algn="ctr">
                      <a:solidFill>
                        <a:srgbClr val="FFFFFF"/>
                      </a:solidFill>
                      <a:prstDash val="solid"/>
                      <a:round/>
                      <a:headEnd type="none" w="med" len="med"/>
                      <a:tailEnd type="none" w="med" len="med"/>
                    </a:lnT>
                    <a:lnB w="12859" cap="flat" cmpd="sng" algn="ctr">
                      <a:solidFill>
                        <a:srgbClr val="FFFFFF"/>
                      </a:solidFill>
                      <a:prstDash val="solid"/>
                      <a:round/>
                      <a:headEnd type="none" w="med" len="med"/>
                      <a:tailEnd type="none" w="med" len="med"/>
                    </a:lnB>
                    <a:solidFill>
                      <a:srgbClr val="E7ECF3"/>
                    </a:solidFill>
                  </a:tcPr>
                </a:tc>
                <a:tc>
                  <a:txBody>
                    <a:bodyPr/>
                    <a:lstStyle/>
                    <a:p>
                      <a:pPr algn="l" rtl="0" fontAlgn="auto"/>
                      <a:r>
                        <a:rPr lang="en-GB" sz="1800" b="0" i="1">
                          <a:solidFill>
                            <a:srgbClr val="000000"/>
                          </a:solidFill>
                          <a:effectLst/>
                          <a:latin typeface="Arial" panose="020B0604020202020204" pitchFamily="34" charset="0"/>
                          <a:cs typeface="Arial" panose="020B0604020202020204" pitchFamily="34" charset="0"/>
                        </a:rPr>
                        <a:t>​</a:t>
                      </a:r>
                      <a:endParaRPr lang="en-GB" sz="1800" b="0" i="0">
                        <a:solidFill>
                          <a:srgbClr val="000000"/>
                        </a:solidFill>
                        <a:effectLst/>
                        <a:latin typeface="Arial" panose="020B0604020202020204" pitchFamily="34" charset="0"/>
                        <a:cs typeface="Arial" panose="020B0604020202020204" pitchFamily="34" charset="0"/>
                      </a:endParaRPr>
                    </a:p>
                  </a:txBody>
                  <a:tcPr marL="72874" marR="72874" marT="36437" marB="36437">
                    <a:lnL w="12859" cap="flat" cmpd="sng" algn="ctr">
                      <a:solidFill>
                        <a:srgbClr val="FFFFFF"/>
                      </a:solidFill>
                      <a:prstDash val="solid"/>
                      <a:round/>
                      <a:headEnd type="none" w="med" len="med"/>
                      <a:tailEnd type="none" w="med" len="med"/>
                    </a:lnL>
                    <a:lnR w="12859" cap="flat" cmpd="sng" algn="ctr">
                      <a:solidFill>
                        <a:srgbClr val="FFFFFF"/>
                      </a:solidFill>
                      <a:prstDash val="solid"/>
                      <a:round/>
                      <a:headEnd type="none" w="med" len="med"/>
                      <a:tailEnd type="none" w="med" len="med"/>
                    </a:lnR>
                    <a:lnT w="12859" cap="flat" cmpd="sng" algn="ctr">
                      <a:solidFill>
                        <a:srgbClr val="FFFFFF"/>
                      </a:solidFill>
                      <a:prstDash val="solid"/>
                      <a:round/>
                      <a:headEnd type="none" w="med" len="med"/>
                      <a:tailEnd type="none" w="med" len="med"/>
                    </a:lnT>
                    <a:lnB w="12859" cap="flat" cmpd="sng" algn="ctr">
                      <a:solidFill>
                        <a:srgbClr val="FFFFFF"/>
                      </a:solidFill>
                      <a:prstDash val="solid"/>
                      <a:round/>
                      <a:headEnd type="none" w="med" len="med"/>
                      <a:tailEnd type="none" w="med" len="med"/>
                    </a:lnB>
                    <a:solidFill>
                      <a:srgbClr val="E7ECF3"/>
                    </a:solidFill>
                  </a:tcPr>
                </a:tc>
                <a:extLst>
                  <a:ext uri="{0D108BD9-81ED-4DB2-BD59-A6C34878D82A}">
                    <a16:rowId xmlns:a16="http://schemas.microsoft.com/office/drawing/2014/main" val="603886026"/>
                  </a:ext>
                </a:extLst>
              </a:tr>
              <a:tr h="387655">
                <a:tc>
                  <a:txBody>
                    <a:bodyPr/>
                    <a:lstStyle/>
                    <a:p>
                      <a:pPr algn="l" rtl="0" fontAlgn="base"/>
                      <a:r>
                        <a:rPr lang="en-GB" sz="1800" b="0" i="0">
                          <a:solidFill>
                            <a:srgbClr val="000000"/>
                          </a:solidFill>
                          <a:effectLst/>
                          <a:latin typeface="Arial" panose="020B0604020202020204" pitchFamily="34" charset="0"/>
                          <a:cs typeface="Arial" panose="020B0604020202020204" pitchFamily="34" charset="0"/>
                        </a:rPr>
                        <a:t>12:05</a:t>
                      </a:r>
                      <a:endParaRPr lang="en-GB" sz="1800" b="0" i="0">
                        <a:solidFill>
                          <a:srgbClr val="4A4A4A"/>
                        </a:solidFill>
                        <a:effectLst/>
                        <a:latin typeface="Arial" panose="020B0604020202020204" pitchFamily="34" charset="0"/>
                        <a:cs typeface="Arial" panose="020B0604020202020204" pitchFamily="34" charset="0"/>
                      </a:endParaRPr>
                    </a:p>
                  </a:txBody>
                  <a:tcPr marL="72874" marR="72874" marT="36437" marB="36437">
                    <a:lnL w="12859" cap="flat" cmpd="sng" algn="ctr">
                      <a:solidFill>
                        <a:srgbClr val="FFFFFF"/>
                      </a:solidFill>
                      <a:prstDash val="solid"/>
                      <a:round/>
                      <a:headEnd type="none" w="med" len="med"/>
                      <a:tailEnd type="none" w="med" len="med"/>
                    </a:lnL>
                    <a:lnR w="12859" cap="flat" cmpd="sng" algn="ctr">
                      <a:solidFill>
                        <a:srgbClr val="FFFFFF"/>
                      </a:solidFill>
                      <a:prstDash val="solid"/>
                      <a:round/>
                      <a:headEnd type="none" w="med" len="med"/>
                      <a:tailEnd type="none" w="med" len="med"/>
                    </a:lnR>
                    <a:lnT w="12859" cap="flat" cmpd="sng" algn="ctr">
                      <a:solidFill>
                        <a:srgbClr val="FFFFFF"/>
                      </a:solidFill>
                      <a:prstDash val="solid"/>
                      <a:round/>
                      <a:headEnd type="none" w="med" len="med"/>
                      <a:tailEnd type="none" w="med" len="med"/>
                    </a:lnT>
                    <a:lnB w="12859" cap="flat" cmpd="sng" algn="ctr">
                      <a:solidFill>
                        <a:srgbClr val="FFFFFF"/>
                      </a:solidFill>
                      <a:prstDash val="solid"/>
                      <a:round/>
                      <a:headEnd type="none" w="med" len="med"/>
                      <a:tailEnd type="none" w="med" len="med"/>
                    </a:lnB>
                    <a:solidFill>
                      <a:srgbClr val="E7ECF3"/>
                    </a:solidFill>
                  </a:tcPr>
                </a:tc>
                <a:tc>
                  <a:txBody>
                    <a:bodyPr/>
                    <a:lstStyle/>
                    <a:p>
                      <a:pPr algn="l" rtl="0" fontAlgn="base"/>
                      <a:r>
                        <a:rPr lang="en-GB" sz="1800" b="0" i="0">
                          <a:solidFill>
                            <a:srgbClr val="000000"/>
                          </a:solidFill>
                          <a:effectLst/>
                          <a:latin typeface="Arial" panose="020B0604020202020204" pitchFamily="34" charset="0"/>
                          <a:cs typeface="Arial" panose="020B0604020202020204" pitchFamily="34" charset="0"/>
                        </a:rPr>
                        <a:t>Q&amp;A panel</a:t>
                      </a:r>
                      <a:endParaRPr lang="en-GB" sz="1800" b="0" i="0">
                        <a:solidFill>
                          <a:srgbClr val="4A4A4A"/>
                        </a:solidFill>
                        <a:effectLst/>
                        <a:latin typeface="Arial" panose="020B0604020202020204" pitchFamily="34" charset="0"/>
                        <a:cs typeface="Arial" panose="020B0604020202020204" pitchFamily="34" charset="0"/>
                      </a:endParaRPr>
                    </a:p>
                  </a:txBody>
                  <a:tcPr marL="72874" marR="72874" marT="36437" marB="36437">
                    <a:lnL w="12859" cap="flat" cmpd="sng" algn="ctr">
                      <a:solidFill>
                        <a:srgbClr val="FFFFFF"/>
                      </a:solidFill>
                      <a:prstDash val="solid"/>
                      <a:round/>
                      <a:headEnd type="none" w="med" len="med"/>
                      <a:tailEnd type="none" w="med" len="med"/>
                    </a:lnL>
                    <a:lnR w="12859" cap="flat" cmpd="sng" algn="ctr">
                      <a:solidFill>
                        <a:srgbClr val="FFFFFF"/>
                      </a:solidFill>
                      <a:prstDash val="solid"/>
                      <a:round/>
                      <a:headEnd type="none" w="med" len="med"/>
                      <a:tailEnd type="none" w="med" len="med"/>
                    </a:lnR>
                    <a:lnT w="12859" cap="flat" cmpd="sng" algn="ctr">
                      <a:solidFill>
                        <a:srgbClr val="FFFFFF"/>
                      </a:solidFill>
                      <a:prstDash val="solid"/>
                      <a:round/>
                      <a:headEnd type="none" w="med" len="med"/>
                      <a:tailEnd type="none" w="med" len="med"/>
                    </a:lnT>
                    <a:lnB w="12859" cap="flat" cmpd="sng" algn="ctr">
                      <a:solidFill>
                        <a:srgbClr val="FFFFFF"/>
                      </a:solidFill>
                      <a:prstDash val="solid"/>
                      <a:round/>
                      <a:headEnd type="none" w="med" len="med"/>
                      <a:tailEnd type="none" w="med" len="med"/>
                    </a:lnB>
                    <a:solidFill>
                      <a:srgbClr val="E7ECF3"/>
                    </a:solidFill>
                  </a:tcPr>
                </a:tc>
                <a:tc>
                  <a:txBody>
                    <a:bodyPr/>
                    <a:lstStyle/>
                    <a:p>
                      <a:pPr algn="l" rtl="0" fontAlgn="base"/>
                      <a:r>
                        <a:rPr lang="en-GB" sz="1800" b="0" i="0">
                          <a:solidFill>
                            <a:srgbClr val="000000"/>
                          </a:solidFill>
                          <a:effectLst/>
                          <a:latin typeface="Arial" panose="020B0604020202020204" pitchFamily="34" charset="0"/>
                          <a:cs typeface="Arial" panose="020B0604020202020204" pitchFamily="34" charset="0"/>
                        </a:rPr>
                        <a:t>All</a:t>
                      </a:r>
                      <a:endParaRPr lang="en-GB" sz="1800" b="0" i="0">
                        <a:solidFill>
                          <a:srgbClr val="4A4A4A"/>
                        </a:solidFill>
                        <a:effectLst/>
                        <a:latin typeface="Arial" panose="020B0604020202020204" pitchFamily="34" charset="0"/>
                        <a:cs typeface="Arial" panose="020B0604020202020204" pitchFamily="34" charset="0"/>
                      </a:endParaRPr>
                    </a:p>
                  </a:txBody>
                  <a:tcPr marL="72874" marR="72874" marT="36437" marB="36437">
                    <a:lnL w="12859" cap="flat" cmpd="sng" algn="ctr">
                      <a:solidFill>
                        <a:srgbClr val="FFFFFF"/>
                      </a:solidFill>
                      <a:prstDash val="solid"/>
                      <a:round/>
                      <a:headEnd type="none" w="med" len="med"/>
                      <a:tailEnd type="none" w="med" len="med"/>
                    </a:lnL>
                    <a:lnR w="12859" cap="flat" cmpd="sng" algn="ctr">
                      <a:solidFill>
                        <a:srgbClr val="FFFFFF"/>
                      </a:solidFill>
                      <a:prstDash val="solid"/>
                      <a:round/>
                      <a:headEnd type="none" w="med" len="med"/>
                      <a:tailEnd type="none" w="med" len="med"/>
                    </a:lnR>
                    <a:lnT w="12859" cap="flat" cmpd="sng" algn="ctr">
                      <a:solidFill>
                        <a:srgbClr val="FFFFFF"/>
                      </a:solidFill>
                      <a:prstDash val="solid"/>
                      <a:round/>
                      <a:headEnd type="none" w="med" len="med"/>
                      <a:tailEnd type="none" w="med" len="med"/>
                    </a:lnT>
                    <a:lnB w="12859" cap="flat" cmpd="sng" algn="ctr">
                      <a:solidFill>
                        <a:srgbClr val="FFFFFF"/>
                      </a:solidFill>
                      <a:prstDash val="solid"/>
                      <a:round/>
                      <a:headEnd type="none" w="med" len="med"/>
                      <a:tailEnd type="none" w="med" len="med"/>
                    </a:lnB>
                    <a:solidFill>
                      <a:srgbClr val="E7ECF3"/>
                    </a:solidFill>
                  </a:tcPr>
                </a:tc>
                <a:extLst>
                  <a:ext uri="{0D108BD9-81ED-4DB2-BD59-A6C34878D82A}">
                    <a16:rowId xmlns:a16="http://schemas.microsoft.com/office/drawing/2014/main" val="3317134634"/>
                  </a:ext>
                </a:extLst>
              </a:tr>
              <a:tr h="387655">
                <a:tc>
                  <a:txBody>
                    <a:bodyPr/>
                    <a:lstStyle/>
                    <a:p>
                      <a:pPr algn="l" rtl="0" fontAlgn="base"/>
                      <a:r>
                        <a:rPr lang="en-GB" sz="1800" b="0" i="0">
                          <a:solidFill>
                            <a:srgbClr val="000000"/>
                          </a:solidFill>
                          <a:effectLst/>
                          <a:latin typeface="Arial" panose="020B0604020202020204" pitchFamily="34" charset="0"/>
                          <a:cs typeface="Arial" panose="020B0604020202020204" pitchFamily="34" charset="0"/>
                        </a:rPr>
                        <a:t>12:30</a:t>
                      </a:r>
                      <a:endParaRPr lang="en-GB" sz="1800" b="0" i="0">
                        <a:solidFill>
                          <a:srgbClr val="4A4A4A"/>
                        </a:solidFill>
                        <a:effectLst/>
                        <a:latin typeface="Arial" panose="020B0604020202020204" pitchFamily="34" charset="0"/>
                        <a:cs typeface="Arial" panose="020B0604020202020204" pitchFamily="34" charset="0"/>
                      </a:endParaRPr>
                    </a:p>
                  </a:txBody>
                  <a:tcPr marL="72874" marR="72874" marT="36437" marB="36437">
                    <a:lnL w="12859" cap="flat" cmpd="sng" algn="ctr">
                      <a:solidFill>
                        <a:srgbClr val="FFFFFF"/>
                      </a:solidFill>
                      <a:prstDash val="solid"/>
                      <a:round/>
                      <a:headEnd type="none" w="med" len="med"/>
                      <a:tailEnd type="none" w="med" len="med"/>
                    </a:lnL>
                    <a:lnR w="12859" cap="flat" cmpd="sng" algn="ctr">
                      <a:solidFill>
                        <a:srgbClr val="FFFFFF"/>
                      </a:solidFill>
                      <a:prstDash val="solid"/>
                      <a:round/>
                      <a:headEnd type="none" w="med" len="med"/>
                      <a:tailEnd type="none" w="med" len="med"/>
                    </a:lnR>
                    <a:lnT w="12859" cap="flat" cmpd="sng" algn="ctr">
                      <a:solidFill>
                        <a:srgbClr val="FFFFFF"/>
                      </a:solidFill>
                      <a:prstDash val="solid"/>
                      <a:round/>
                      <a:headEnd type="none" w="med" len="med"/>
                      <a:tailEnd type="none" w="med" len="med"/>
                    </a:lnT>
                    <a:lnB w="12859" cap="flat" cmpd="sng" algn="ctr">
                      <a:solidFill>
                        <a:srgbClr val="FFFFFF"/>
                      </a:solidFill>
                      <a:prstDash val="solid"/>
                      <a:round/>
                      <a:headEnd type="none" w="med" len="med"/>
                      <a:tailEnd type="none" w="med" len="med"/>
                    </a:lnB>
                    <a:solidFill>
                      <a:srgbClr val="CBD8E6"/>
                    </a:solidFill>
                  </a:tcPr>
                </a:tc>
                <a:tc>
                  <a:txBody>
                    <a:bodyPr/>
                    <a:lstStyle/>
                    <a:p>
                      <a:pPr algn="l" rtl="0" fontAlgn="base"/>
                      <a:r>
                        <a:rPr lang="en-GB" sz="1800" b="0" i="0">
                          <a:solidFill>
                            <a:srgbClr val="000000"/>
                          </a:solidFill>
                          <a:effectLst/>
                          <a:latin typeface="Arial" panose="020B0604020202020204" pitchFamily="34" charset="0"/>
                          <a:cs typeface="Arial" panose="020B0604020202020204" pitchFamily="34" charset="0"/>
                        </a:rPr>
                        <a:t>Wrap-up, key takeaways and close</a:t>
                      </a:r>
                      <a:endParaRPr lang="en-GB" sz="1800" b="0" i="0">
                        <a:solidFill>
                          <a:srgbClr val="4A4A4A"/>
                        </a:solidFill>
                        <a:effectLst/>
                        <a:latin typeface="Arial" panose="020B0604020202020204" pitchFamily="34" charset="0"/>
                        <a:cs typeface="Arial" panose="020B0604020202020204" pitchFamily="34" charset="0"/>
                      </a:endParaRPr>
                    </a:p>
                  </a:txBody>
                  <a:tcPr marL="72874" marR="72874" marT="36437" marB="36437">
                    <a:lnL w="12859" cap="flat" cmpd="sng" algn="ctr">
                      <a:solidFill>
                        <a:srgbClr val="FFFFFF"/>
                      </a:solidFill>
                      <a:prstDash val="solid"/>
                      <a:round/>
                      <a:headEnd type="none" w="med" len="med"/>
                      <a:tailEnd type="none" w="med" len="med"/>
                    </a:lnL>
                    <a:lnR w="12859" cap="flat" cmpd="sng" algn="ctr">
                      <a:solidFill>
                        <a:srgbClr val="FFFFFF"/>
                      </a:solidFill>
                      <a:prstDash val="solid"/>
                      <a:round/>
                      <a:headEnd type="none" w="med" len="med"/>
                      <a:tailEnd type="none" w="med" len="med"/>
                    </a:lnR>
                    <a:lnT w="12859" cap="flat" cmpd="sng" algn="ctr">
                      <a:solidFill>
                        <a:srgbClr val="FFFFFF"/>
                      </a:solidFill>
                      <a:prstDash val="solid"/>
                      <a:round/>
                      <a:headEnd type="none" w="med" len="med"/>
                      <a:tailEnd type="none" w="med" len="med"/>
                    </a:lnT>
                    <a:lnB w="12859" cap="flat" cmpd="sng" algn="ctr">
                      <a:solidFill>
                        <a:srgbClr val="FFFFFF"/>
                      </a:solidFill>
                      <a:prstDash val="solid"/>
                      <a:round/>
                      <a:headEnd type="none" w="med" len="med"/>
                      <a:tailEnd type="none" w="med" len="med"/>
                    </a:lnB>
                    <a:solidFill>
                      <a:srgbClr val="CBD8E6"/>
                    </a:solidFill>
                  </a:tcPr>
                </a:tc>
                <a:tc>
                  <a:txBody>
                    <a:bodyPr/>
                    <a:lstStyle/>
                    <a:p>
                      <a:pPr algn="l" rtl="0" fontAlgn="auto"/>
                      <a:r>
                        <a:rPr lang="en-GB" sz="1800" b="0" i="1">
                          <a:solidFill>
                            <a:srgbClr val="000000"/>
                          </a:solidFill>
                          <a:effectLst/>
                          <a:latin typeface="Arial" panose="020B0604020202020204" pitchFamily="34" charset="0"/>
                          <a:cs typeface="Arial" panose="020B0604020202020204" pitchFamily="34" charset="0"/>
                        </a:rPr>
                        <a:t>​</a:t>
                      </a:r>
                      <a:r>
                        <a:rPr lang="en-GB" sz="1800" b="0" i="0">
                          <a:solidFill>
                            <a:srgbClr val="000000"/>
                          </a:solidFill>
                          <a:effectLst/>
                          <a:latin typeface="Arial" panose="020B0604020202020204" pitchFamily="34" charset="0"/>
                          <a:cs typeface="Arial" panose="020B0604020202020204" pitchFamily="34" charset="0"/>
                        </a:rPr>
                        <a:t>DESNZ</a:t>
                      </a:r>
                    </a:p>
                  </a:txBody>
                  <a:tcPr marL="72874" marR="72874" marT="36437" marB="36437">
                    <a:lnL w="12859" cap="flat" cmpd="sng" algn="ctr">
                      <a:solidFill>
                        <a:srgbClr val="FFFFFF"/>
                      </a:solidFill>
                      <a:prstDash val="solid"/>
                      <a:round/>
                      <a:headEnd type="none" w="med" len="med"/>
                      <a:tailEnd type="none" w="med" len="med"/>
                    </a:lnL>
                    <a:lnR w="12859" cap="flat" cmpd="sng" algn="ctr">
                      <a:solidFill>
                        <a:srgbClr val="FFFFFF"/>
                      </a:solidFill>
                      <a:prstDash val="solid"/>
                      <a:round/>
                      <a:headEnd type="none" w="med" len="med"/>
                      <a:tailEnd type="none" w="med" len="med"/>
                    </a:lnR>
                    <a:lnT w="12859" cap="flat" cmpd="sng" algn="ctr">
                      <a:solidFill>
                        <a:srgbClr val="FFFFFF"/>
                      </a:solidFill>
                      <a:prstDash val="solid"/>
                      <a:round/>
                      <a:headEnd type="none" w="med" len="med"/>
                      <a:tailEnd type="none" w="med" len="med"/>
                    </a:lnT>
                    <a:lnB w="12859" cap="flat" cmpd="sng" algn="ctr">
                      <a:solidFill>
                        <a:srgbClr val="FFFFFF"/>
                      </a:solidFill>
                      <a:prstDash val="solid"/>
                      <a:round/>
                      <a:headEnd type="none" w="med" len="med"/>
                      <a:tailEnd type="none" w="med" len="med"/>
                    </a:lnB>
                    <a:solidFill>
                      <a:srgbClr val="CBD8E6"/>
                    </a:solidFill>
                  </a:tcPr>
                </a:tc>
                <a:extLst>
                  <a:ext uri="{0D108BD9-81ED-4DB2-BD59-A6C34878D82A}">
                    <a16:rowId xmlns:a16="http://schemas.microsoft.com/office/drawing/2014/main" val="4014127879"/>
                  </a:ext>
                </a:extLst>
              </a:tr>
            </a:tbl>
          </a:graphicData>
        </a:graphic>
      </p:graphicFrame>
    </p:spTree>
    <p:extLst>
      <p:ext uri="{BB962C8B-B14F-4D97-AF65-F5344CB8AC3E}">
        <p14:creationId xmlns:p14="http://schemas.microsoft.com/office/powerpoint/2010/main" val="1986476096"/>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7BA5A-A849-41E4-DD70-2026AE2CDCDB}"/>
              </a:ext>
            </a:extLst>
          </p:cNvPr>
          <p:cNvSpPr>
            <a:spLocks noGrp="1"/>
          </p:cNvSpPr>
          <p:nvPr>
            <p:ph type="title"/>
          </p:nvPr>
        </p:nvSpPr>
        <p:spPr/>
        <p:txBody>
          <a:bodyPr>
            <a:normAutofit/>
          </a:bodyPr>
          <a:lstStyle/>
          <a:p>
            <a:r>
              <a:rPr lang="en-GB" sz="4000"/>
              <a:t>Auction Determination</a:t>
            </a:r>
          </a:p>
        </p:txBody>
      </p:sp>
      <p:grpSp>
        <p:nvGrpSpPr>
          <p:cNvPr id="13" name="Group 12">
            <a:extLst>
              <a:ext uri="{FF2B5EF4-FFF2-40B4-BE49-F238E27FC236}">
                <a16:creationId xmlns:a16="http://schemas.microsoft.com/office/drawing/2014/main" id="{B6FF806C-5352-376A-8D55-4B5995E47CF1}"/>
              </a:ext>
            </a:extLst>
          </p:cNvPr>
          <p:cNvGrpSpPr/>
          <p:nvPr/>
        </p:nvGrpSpPr>
        <p:grpSpPr>
          <a:xfrm>
            <a:off x="417242" y="1435216"/>
            <a:ext cx="4300235" cy="4397551"/>
            <a:chOff x="331352" y="1435216"/>
            <a:chExt cx="4300235" cy="4397551"/>
          </a:xfrm>
        </p:grpSpPr>
        <p:sp>
          <p:nvSpPr>
            <p:cNvPr id="6" name="Rectangle 5">
              <a:extLst>
                <a:ext uri="{FF2B5EF4-FFF2-40B4-BE49-F238E27FC236}">
                  <a16:creationId xmlns:a16="http://schemas.microsoft.com/office/drawing/2014/main" id="{60455993-93DF-972E-D5A3-A4B3D37EBB03}"/>
                </a:ext>
              </a:extLst>
            </p:cNvPr>
            <p:cNvSpPr/>
            <p:nvPr/>
          </p:nvSpPr>
          <p:spPr>
            <a:xfrm>
              <a:off x="331352" y="1435216"/>
              <a:ext cx="4300235" cy="1897955"/>
            </a:xfrm>
            <a:prstGeom prst="rect">
              <a:avLst/>
            </a:prstGeom>
            <a:ln>
              <a:solidFill>
                <a:srgbClr val="FFFFFF"/>
              </a:solidFill>
            </a:ln>
          </p:spPr>
          <p:txBody>
            <a:bodyPr wrap="square" lIns="91440" tIns="45720" rIns="91440" bIns="45720" anchor="ctr">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2000" b="1" i="0" u="sng" strike="noStrike" kern="1200" cap="none" spc="0" normalizeH="0" baseline="0" noProof="0">
                  <a:ln>
                    <a:noFill/>
                  </a:ln>
                  <a:solidFill>
                    <a:prstClr val="black"/>
                  </a:solidFill>
                  <a:effectLst/>
                  <a:uLnTx/>
                  <a:uFillTx/>
                  <a:latin typeface="Poppins Medium"/>
                  <a:ea typeface="Calibri"/>
                  <a:cs typeface="Poppins Medium"/>
                </a:rPr>
                <a:t>Unconstrained Allocation</a:t>
              </a:r>
              <a:r>
                <a:rPr kumimoji="0" lang="en-GB" sz="2000" b="0" i="0" u="none" strike="noStrike" kern="1200" cap="none" spc="0" normalizeH="0" baseline="0" noProof="0">
                  <a:ln>
                    <a:noFill/>
                  </a:ln>
                  <a:solidFill>
                    <a:prstClr val="black"/>
                  </a:solidFill>
                  <a:effectLst/>
                  <a:uLnTx/>
                  <a:uFillTx/>
                  <a:latin typeface="Poppins Medium"/>
                  <a:ea typeface="Calibri"/>
                  <a:cs typeface="Poppins Medium"/>
                </a:rPr>
                <a:t> </a:t>
              </a:r>
              <a:endParaRPr kumimoji="0" lang="en-US" sz="2000" b="0" i="0" u="none" strike="noStrike" kern="1200" cap="none" spc="0" normalizeH="0" baseline="0" noProof="0">
                <a:ln>
                  <a:noFill/>
                </a:ln>
                <a:solidFill>
                  <a:prstClr val="black"/>
                </a:solidFill>
                <a:effectLst/>
                <a:uLnTx/>
                <a:uFillTx/>
                <a:latin typeface="Poppins Medium"/>
                <a:ea typeface="Calibri"/>
                <a:cs typeface="Poppins Medium"/>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0" i="0" u="none" strike="noStrike" kern="1200" cap="none" spc="0" normalizeH="0" baseline="0" noProof="0">
                  <a:ln>
                    <a:noFill/>
                  </a:ln>
                  <a:solidFill>
                    <a:prstClr val="black"/>
                  </a:solidFill>
                  <a:effectLst/>
                  <a:uLnTx/>
                  <a:uFillTx/>
                  <a:latin typeface="Poppins Medium"/>
                  <a:ea typeface="Calibri"/>
                  <a:cs typeface="Poppins Medium"/>
                </a:rPr>
                <a:t>Unconstrained allocation is where all qualifying applications fit within both the budget and capacity constraints. </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0" i="0" u="none" strike="noStrike" kern="1200" cap="none" spc="0" normalizeH="0" baseline="0" noProof="0">
                  <a:ln>
                    <a:noFill/>
                  </a:ln>
                  <a:solidFill>
                    <a:prstClr val="black"/>
                  </a:solidFill>
                  <a:effectLst/>
                  <a:uLnTx/>
                  <a:uFillTx/>
                  <a:latin typeface="Poppins Medium"/>
                  <a:ea typeface="Calibri"/>
                  <a:cs typeface="Poppins Medium"/>
                </a:rPr>
                <a:t>This would result in no auction and all applications shall be awarded a </a:t>
              </a:r>
              <a:r>
                <a:rPr kumimoji="0" lang="en-GB" sz="1400" b="0" i="0" u="none" strike="noStrike" kern="1200" cap="none" spc="0" normalizeH="0" baseline="0" noProof="0" err="1">
                  <a:ln>
                    <a:noFill/>
                  </a:ln>
                  <a:solidFill>
                    <a:prstClr val="black"/>
                  </a:solidFill>
                  <a:effectLst/>
                  <a:uLnTx/>
                  <a:uFillTx/>
                  <a:latin typeface="Poppins Medium"/>
                  <a:ea typeface="Calibri"/>
                  <a:cs typeface="Poppins Medium"/>
                </a:rPr>
                <a:t>CfD</a:t>
              </a:r>
              <a:r>
                <a:rPr kumimoji="0" lang="en-GB" sz="1400" b="0" i="0" u="none" strike="noStrike" kern="1200" cap="none" spc="0" normalizeH="0" baseline="0" noProof="0">
                  <a:ln>
                    <a:noFill/>
                  </a:ln>
                  <a:solidFill>
                    <a:prstClr val="black"/>
                  </a:solidFill>
                  <a:effectLst/>
                  <a:uLnTx/>
                  <a:uFillTx/>
                  <a:latin typeface="Poppins Medium"/>
                  <a:ea typeface="Calibri"/>
                  <a:cs typeface="Poppins Medium"/>
                </a:rPr>
                <a:t> at their respective Administrative Strike Price.</a:t>
              </a:r>
            </a:p>
          </p:txBody>
        </p:sp>
        <p:sp>
          <p:nvSpPr>
            <p:cNvPr id="9" name="Rectangle 8">
              <a:extLst>
                <a:ext uri="{FF2B5EF4-FFF2-40B4-BE49-F238E27FC236}">
                  <a16:creationId xmlns:a16="http://schemas.microsoft.com/office/drawing/2014/main" id="{C3730E29-689B-8C28-92E7-FD30C6ADA684}"/>
                </a:ext>
              </a:extLst>
            </p:cNvPr>
            <p:cNvSpPr/>
            <p:nvPr/>
          </p:nvSpPr>
          <p:spPr>
            <a:xfrm>
              <a:off x="331352" y="3719368"/>
              <a:ext cx="4300233" cy="2113399"/>
            </a:xfrm>
            <a:prstGeom prst="rect">
              <a:avLst/>
            </a:prstGeom>
            <a:ln>
              <a:solidFill>
                <a:srgbClr val="FFFFFF"/>
              </a:solidFill>
            </a:ln>
          </p:spPr>
          <p:txBody>
            <a:bodyPr wrap="square" lIns="91440" tIns="45720" rIns="91440" bIns="45720" anchor="ctr">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2000" b="1" i="0" u="sng" strike="noStrike" kern="0" cap="none" spc="0" normalizeH="0" baseline="0" noProof="0">
                  <a:ln>
                    <a:noFill/>
                  </a:ln>
                  <a:solidFill>
                    <a:prstClr val="black"/>
                  </a:solidFill>
                  <a:effectLst/>
                  <a:uLnTx/>
                  <a:uFillTx/>
                  <a:latin typeface="Poppins Medium"/>
                  <a:ea typeface="Times New Roman"/>
                  <a:cs typeface="Arial"/>
                </a:rPr>
                <a:t>Constrained Allocation</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0" i="0" u="none" strike="noStrike" kern="0" cap="none" spc="0" normalizeH="0" baseline="0" noProof="0">
                  <a:ln>
                    <a:noFill/>
                  </a:ln>
                  <a:solidFill>
                    <a:prstClr val="black"/>
                  </a:solidFill>
                  <a:effectLst/>
                  <a:uLnTx/>
                  <a:uFillTx/>
                  <a:latin typeface="Poppins Medium"/>
                  <a:ea typeface="Calibri"/>
                  <a:cs typeface="Times New Roman"/>
                </a:rPr>
                <a:t>Constrained allocation is where the Delivery Body determines that qualified applications exceed the relevant constraints, i.e. the pot value and/or the overall capacity limit. </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0" i="0" u="none" strike="noStrike" kern="0" cap="none" spc="0" normalizeH="0" baseline="0" noProof="0">
                  <a:ln>
                    <a:noFill/>
                  </a:ln>
                  <a:solidFill>
                    <a:prstClr val="black"/>
                  </a:solidFill>
                  <a:effectLst/>
                  <a:uLnTx/>
                  <a:uFillTx/>
                  <a:latin typeface="Poppins Medium"/>
                  <a:ea typeface="Calibri"/>
                  <a:cs typeface="Times New Roman"/>
                </a:rPr>
                <a:t>This scenario would trigger the requirement to hold an auction to competitively allocate the budget to Applicants.</a:t>
              </a:r>
            </a:p>
          </p:txBody>
        </p:sp>
      </p:grpSp>
      <p:grpSp>
        <p:nvGrpSpPr>
          <p:cNvPr id="23" name="Group 22">
            <a:extLst>
              <a:ext uri="{FF2B5EF4-FFF2-40B4-BE49-F238E27FC236}">
                <a16:creationId xmlns:a16="http://schemas.microsoft.com/office/drawing/2014/main" id="{3570014A-CFDA-DFE4-9706-B8479811E7D6}"/>
              </a:ext>
            </a:extLst>
          </p:cNvPr>
          <p:cNvGrpSpPr/>
          <p:nvPr/>
        </p:nvGrpSpPr>
        <p:grpSpPr>
          <a:xfrm>
            <a:off x="4526436" y="1540877"/>
            <a:ext cx="7256256" cy="4301722"/>
            <a:chOff x="4526436" y="1531045"/>
            <a:chExt cx="7256256" cy="4301722"/>
          </a:xfrm>
        </p:grpSpPr>
        <p:grpSp>
          <p:nvGrpSpPr>
            <p:cNvPr id="3" name="Group 2">
              <a:extLst>
                <a:ext uri="{FF2B5EF4-FFF2-40B4-BE49-F238E27FC236}">
                  <a16:creationId xmlns:a16="http://schemas.microsoft.com/office/drawing/2014/main" id="{0846ED19-70BD-A01E-F4EF-B834392E0B8A}"/>
                </a:ext>
              </a:extLst>
            </p:cNvPr>
            <p:cNvGrpSpPr/>
            <p:nvPr/>
          </p:nvGrpSpPr>
          <p:grpSpPr>
            <a:xfrm>
              <a:off x="4526436" y="1531045"/>
              <a:ext cx="7248322" cy="1897955"/>
              <a:chOff x="547364" y="866775"/>
              <a:chExt cx="8077473" cy="2219325"/>
            </a:xfrm>
          </p:grpSpPr>
          <p:pic>
            <p:nvPicPr>
              <p:cNvPr id="4" name="Picture 3">
                <a:extLst>
                  <a:ext uri="{FF2B5EF4-FFF2-40B4-BE49-F238E27FC236}">
                    <a16:creationId xmlns:a16="http://schemas.microsoft.com/office/drawing/2014/main" id="{35B030E9-1218-6582-6612-D34E27DABCB7}"/>
                  </a:ext>
                </a:extLst>
              </p:cNvPr>
              <p:cNvPicPr>
                <a:picLocks noChangeAspect="1"/>
              </p:cNvPicPr>
              <p:nvPr/>
            </p:nvPicPr>
            <p:blipFill>
              <a:blip r:embed="rId3"/>
              <a:stretch>
                <a:fillRect/>
              </a:stretch>
            </p:blipFill>
            <p:spPr>
              <a:xfrm>
                <a:off x="6856524" y="866775"/>
                <a:ext cx="1768313" cy="2145818"/>
              </a:xfrm>
              <a:prstGeom prst="rect">
                <a:avLst/>
              </a:prstGeom>
            </p:spPr>
          </p:pic>
          <p:sp>
            <p:nvSpPr>
              <p:cNvPr id="17" name="Arrow: Left-Right 16">
                <a:extLst>
                  <a:ext uri="{FF2B5EF4-FFF2-40B4-BE49-F238E27FC236}">
                    <a16:creationId xmlns:a16="http://schemas.microsoft.com/office/drawing/2014/main" id="{D0A6D856-E38F-90FA-1097-A5AFC7EDCC2C}"/>
                  </a:ext>
                </a:extLst>
              </p:cNvPr>
              <p:cNvSpPr/>
              <p:nvPr/>
            </p:nvSpPr>
            <p:spPr>
              <a:xfrm>
                <a:off x="4466785" y="1444990"/>
                <a:ext cx="2132797" cy="1089488"/>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Poppins"/>
                    <a:ea typeface="+mn-ea"/>
                    <a:cs typeface="Poppins"/>
                  </a:rPr>
                  <a:t>Budget and/or capacity breach</a:t>
                </a:r>
              </a:p>
            </p:txBody>
          </p:sp>
          <p:pic>
            <p:nvPicPr>
              <p:cNvPr id="18" name="Picture 17">
                <a:extLst>
                  <a:ext uri="{FF2B5EF4-FFF2-40B4-BE49-F238E27FC236}">
                    <a16:creationId xmlns:a16="http://schemas.microsoft.com/office/drawing/2014/main" id="{423017FC-37AB-C901-1E96-3508210C8B80}"/>
                  </a:ext>
                </a:extLst>
              </p:cNvPr>
              <p:cNvPicPr>
                <a:picLocks noChangeAspect="1"/>
              </p:cNvPicPr>
              <p:nvPr/>
            </p:nvPicPr>
            <p:blipFill>
              <a:blip r:embed="rId4"/>
              <a:stretch>
                <a:fillRect/>
              </a:stretch>
            </p:blipFill>
            <p:spPr>
              <a:xfrm>
                <a:off x="547364" y="866775"/>
                <a:ext cx="3790950" cy="2219325"/>
              </a:xfrm>
              <a:prstGeom prst="rect">
                <a:avLst/>
              </a:prstGeom>
            </p:spPr>
          </p:pic>
        </p:grpSp>
        <p:grpSp>
          <p:nvGrpSpPr>
            <p:cNvPr id="19" name="Group 18">
              <a:extLst>
                <a:ext uri="{FF2B5EF4-FFF2-40B4-BE49-F238E27FC236}">
                  <a16:creationId xmlns:a16="http://schemas.microsoft.com/office/drawing/2014/main" id="{042F2476-BA88-C11B-A72B-76745F8C208A}"/>
                </a:ext>
              </a:extLst>
            </p:cNvPr>
            <p:cNvGrpSpPr/>
            <p:nvPr/>
          </p:nvGrpSpPr>
          <p:grpSpPr>
            <a:xfrm>
              <a:off x="4774528" y="3900746"/>
              <a:ext cx="7008164" cy="1932021"/>
              <a:chOff x="914400" y="3724068"/>
              <a:chExt cx="7678767" cy="2371725"/>
            </a:xfrm>
          </p:grpSpPr>
          <p:pic>
            <p:nvPicPr>
              <p:cNvPr id="20" name="Picture 19">
                <a:extLst>
                  <a:ext uri="{FF2B5EF4-FFF2-40B4-BE49-F238E27FC236}">
                    <a16:creationId xmlns:a16="http://schemas.microsoft.com/office/drawing/2014/main" id="{FF285B53-2ADD-BD90-3330-CBA82AC78AE1}"/>
                  </a:ext>
                </a:extLst>
              </p:cNvPr>
              <p:cNvPicPr>
                <a:picLocks noChangeAspect="1"/>
              </p:cNvPicPr>
              <p:nvPr/>
            </p:nvPicPr>
            <p:blipFill>
              <a:blip r:embed="rId5"/>
              <a:stretch>
                <a:fillRect/>
              </a:stretch>
            </p:blipFill>
            <p:spPr>
              <a:xfrm>
                <a:off x="914400" y="3724068"/>
                <a:ext cx="3269531" cy="2371725"/>
              </a:xfrm>
              <a:prstGeom prst="rect">
                <a:avLst/>
              </a:prstGeom>
            </p:spPr>
          </p:pic>
          <p:pic>
            <p:nvPicPr>
              <p:cNvPr id="21" name="Picture 20">
                <a:extLst>
                  <a:ext uri="{FF2B5EF4-FFF2-40B4-BE49-F238E27FC236}">
                    <a16:creationId xmlns:a16="http://schemas.microsoft.com/office/drawing/2014/main" id="{CD7C19CF-9A43-F212-86D2-2A5A0228D6B3}"/>
                  </a:ext>
                </a:extLst>
              </p:cNvPr>
              <p:cNvPicPr>
                <a:picLocks noChangeAspect="1"/>
              </p:cNvPicPr>
              <p:nvPr/>
            </p:nvPicPr>
            <p:blipFill>
              <a:blip r:embed="rId6"/>
              <a:stretch>
                <a:fillRect/>
              </a:stretch>
            </p:blipFill>
            <p:spPr>
              <a:xfrm>
                <a:off x="6888192" y="3724068"/>
                <a:ext cx="1704975" cy="2105025"/>
              </a:xfrm>
              <a:prstGeom prst="rect">
                <a:avLst/>
              </a:prstGeom>
            </p:spPr>
          </p:pic>
          <p:sp>
            <p:nvSpPr>
              <p:cNvPr id="22" name="Arrow: Left-Right 21">
                <a:extLst>
                  <a:ext uri="{FF2B5EF4-FFF2-40B4-BE49-F238E27FC236}">
                    <a16:creationId xmlns:a16="http://schemas.microsoft.com/office/drawing/2014/main" id="{2C26C633-8326-FD5A-A77A-44AD74F9E959}"/>
                  </a:ext>
                </a:extLst>
              </p:cNvPr>
              <p:cNvSpPr/>
              <p:nvPr/>
            </p:nvSpPr>
            <p:spPr>
              <a:xfrm>
                <a:off x="4472542" y="4180990"/>
                <a:ext cx="2127039" cy="1232020"/>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Poppins"/>
                    <a:ea typeface="+mn-ea"/>
                    <a:cs typeface="+mn-cs"/>
                  </a:rPr>
                  <a:t>Budget and/or capacity breach</a:t>
                </a:r>
                <a:endParaRPr kumimoji="0" lang="en-US" sz="1100" b="0" i="0" u="none" strike="noStrike" kern="1200" cap="none" spc="0" normalizeH="0" baseline="0" noProof="0">
                  <a:ln>
                    <a:noFill/>
                  </a:ln>
                  <a:solidFill>
                    <a:prstClr val="white"/>
                  </a:solidFill>
                  <a:effectLst/>
                  <a:uLnTx/>
                  <a:uFillTx/>
                  <a:latin typeface="Poppins"/>
                  <a:ea typeface="+mn-ea"/>
                  <a:cs typeface="+mn-cs"/>
                </a:endParaRPr>
              </a:p>
            </p:txBody>
          </p:sp>
        </p:grpSp>
      </p:grpSp>
    </p:spTree>
    <p:extLst>
      <p:ext uri="{BB962C8B-B14F-4D97-AF65-F5344CB8AC3E}">
        <p14:creationId xmlns:p14="http://schemas.microsoft.com/office/powerpoint/2010/main" val="38368811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67FDB-690B-6031-9541-B62949AD0E81}"/>
              </a:ext>
            </a:extLst>
          </p:cNvPr>
          <p:cNvSpPr>
            <a:spLocks noGrp="1"/>
          </p:cNvSpPr>
          <p:nvPr>
            <p:ph type="title"/>
          </p:nvPr>
        </p:nvSpPr>
        <p:spPr>
          <a:xfrm>
            <a:off x="638388" y="334786"/>
            <a:ext cx="9709361" cy="870551"/>
          </a:xfrm>
        </p:spPr>
        <p:txBody>
          <a:bodyPr>
            <a:normAutofit/>
          </a:bodyPr>
          <a:lstStyle/>
          <a:p>
            <a:r>
              <a:rPr lang="en-GB" sz="3600">
                <a:latin typeface="+mn-lt"/>
              </a:rPr>
              <a:t>Applicant Submission of Sealed Bids</a:t>
            </a:r>
          </a:p>
        </p:txBody>
      </p:sp>
      <p:grpSp>
        <p:nvGrpSpPr>
          <p:cNvPr id="23" name="Group 22">
            <a:extLst>
              <a:ext uri="{FF2B5EF4-FFF2-40B4-BE49-F238E27FC236}">
                <a16:creationId xmlns:a16="http://schemas.microsoft.com/office/drawing/2014/main" id="{E0601688-A989-B503-727C-653495DC1AE6}"/>
              </a:ext>
            </a:extLst>
          </p:cNvPr>
          <p:cNvGrpSpPr/>
          <p:nvPr/>
        </p:nvGrpSpPr>
        <p:grpSpPr>
          <a:xfrm>
            <a:off x="504303" y="1216766"/>
            <a:ext cx="11083817" cy="4447326"/>
            <a:chOff x="504303" y="1216766"/>
            <a:chExt cx="11083817" cy="4447326"/>
          </a:xfrm>
        </p:grpSpPr>
        <p:cxnSp>
          <p:nvCxnSpPr>
            <p:cNvPr id="5" name="Straight Connector 4">
              <a:extLst>
                <a:ext uri="{FF2B5EF4-FFF2-40B4-BE49-F238E27FC236}">
                  <a16:creationId xmlns:a16="http://schemas.microsoft.com/office/drawing/2014/main" id="{85F3C17B-90C5-E036-C69D-C9F6396A7CDB}"/>
                </a:ext>
              </a:extLst>
            </p:cNvPr>
            <p:cNvCxnSpPr/>
            <p:nvPr/>
          </p:nvCxnSpPr>
          <p:spPr>
            <a:xfrm>
              <a:off x="816595" y="5641233"/>
              <a:ext cx="10390296" cy="0"/>
            </a:xfrm>
            <a:prstGeom prst="line">
              <a:avLst/>
            </a:prstGeom>
            <a:noFill/>
            <a:ln w="38100" cap="flat" cmpd="sng" algn="ctr">
              <a:solidFill>
                <a:srgbClr val="F26522"/>
              </a:solidFill>
              <a:prstDash val="solid"/>
              <a:miter lim="800000"/>
            </a:ln>
            <a:effectLst/>
          </p:spPr>
        </p:cxnSp>
        <p:graphicFrame>
          <p:nvGraphicFramePr>
            <p:cNvPr id="9" name="Diagram 8">
              <a:extLst>
                <a:ext uri="{FF2B5EF4-FFF2-40B4-BE49-F238E27FC236}">
                  <a16:creationId xmlns:a16="http://schemas.microsoft.com/office/drawing/2014/main" id="{E45750EF-A66C-9A50-FF11-F443A620876B}"/>
                </a:ext>
              </a:extLst>
            </p:cNvPr>
            <p:cNvGraphicFramePr/>
            <p:nvPr/>
          </p:nvGraphicFramePr>
          <p:xfrm>
            <a:off x="603881" y="1216766"/>
            <a:ext cx="10984239" cy="30439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625E8E3B-BF87-0945-E27B-7490E37F3D96}"/>
                </a:ext>
              </a:extLst>
            </p:cNvPr>
            <p:cNvSpPr txBox="1"/>
            <p:nvPr/>
          </p:nvSpPr>
          <p:spPr>
            <a:xfrm>
              <a:off x="603880" y="4443006"/>
              <a:ext cx="10067925" cy="369332"/>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GB" sz="2000" b="1" i="0" u="none" strike="noStrike" kern="0" cap="none" spc="0" normalizeH="0" baseline="0" noProof="0">
                  <a:ln>
                    <a:noFill/>
                  </a:ln>
                  <a:solidFill>
                    <a:srgbClr val="3F0730"/>
                  </a:solidFill>
                  <a:effectLst/>
                  <a:uLnTx/>
                  <a:uFillTx/>
                  <a:latin typeface="Poppins"/>
                  <a:ea typeface="+mn-ea"/>
                  <a:cs typeface="Arial" panose="020B0604020202020204" pitchFamily="34" charset="0"/>
                </a:rPr>
                <a:t>Changes that can be made to each Sealed Bid:</a:t>
              </a:r>
            </a:p>
          </p:txBody>
        </p:sp>
        <p:sp>
          <p:nvSpPr>
            <p:cNvPr id="11" name="Rectangle 10">
              <a:extLst>
                <a:ext uri="{FF2B5EF4-FFF2-40B4-BE49-F238E27FC236}">
                  <a16:creationId xmlns:a16="http://schemas.microsoft.com/office/drawing/2014/main" id="{ECF3B93F-EB3E-F854-59F1-94C0E4556521}"/>
                </a:ext>
              </a:extLst>
            </p:cNvPr>
            <p:cNvSpPr/>
            <p:nvPr/>
          </p:nvSpPr>
          <p:spPr>
            <a:xfrm>
              <a:off x="504303" y="5618373"/>
              <a:ext cx="11083817"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a:ea typeface="+mn-ea"/>
                <a:cs typeface="+mn-cs"/>
              </a:endParaRPr>
            </a:p>
          </p:txBody>
        </p:sp>
      </p:grpSp>
      <p:graphicFrame>
        <p:nvGraphicFramePr>
          <p:cNvPr id="7" name="Diagram 6">
            <a:extLst>
              <a:ext uri="{FF2B5EF4-FFF2-40B4-BE49-F238E27FC236}">
                <a16:creationId xmlns:a16="http://schemas.microsoft.com/office/drawing/2014/main" id="{82B5B1A3-E136-03C5-1AFD-D3C129CB9DB1}"/>
              </a:ext>
            </a:extLst>
          </p:cNvPr>
          <p:cNvGraphicFramePr/>
          <p:nvPr/>
        </p:nvGraphicFramePr>
        <p:xfrm>
          <a:off x="985109" y="4101042"/>
          <a:ext cx="10390296" cy="275695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 name="Dodecagon 3">
            <a:extLst>
              <a:ext uri="{FF2B5EF4-FFF2-40B4-BE49-F238E27FC236}">
                <a16:creationId xmlns:a16="http://schemas.microsoft.com/office/drawing/2014/main" id="{FA578F36-4D24-1F6B-7DDD-1CE459FC6E1B}"/>
              </a:ext>
            </a:extLst>
          </p:cNvPr>
          <p:cNvSpPr/>
          <p:nvPr/>
        </p:nvSpPr>
        <p:spPr>
          <a:xfrm>
            <a:off x="10339250" y="966024"/>
            <a:ext cx="1735282" cy="1624993"/>
          </a:xfrm>
          <a:prstGeom prst="dodecagon">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Poppins"/>
                <a:ea typeface="+mn-ea"/>
                <a:cs typeface="+mn-cs"/>
              </a:rPr>
              <a:t>For anonymised Bid Information only one Sealed bid allowed</a:t>
            </a:r>
          </a:p>
        </p:txBody>
      </p:sp>
      <p:sp>
        <p:nvSpPr>
          <p:cNvPr id="8" name="Arrow: Bent-Up 7">
            <a:extLst>
              <a:ext uri="{FF2B5EF4-FFF2-40B4-BE49-F238E27FC236}">
                <a16:creationId xmlns:a16="http://schemas.microsoft.com/office/drawing/2014/main" id="{E6F8DA16-4068-F19D-D69F-16D5B51979AF}"/>
              </a:ext>
            </a:extLst>
          </p:cNvPr>
          <p:cNvSpPr/>
          <p:nvPr/>
        </p:nvSpPr>
        <p:spPr>
          <a:xfrm>
            <a:off x="11014364" y="2743361"/>
            <a:ext cx="361041" cy="676321"/>
          </a:xfrm>
          <a:prstGeom prst="bentUpArrow">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a:ea typeface="+mn-ea"/>
              <a:cs typeface="+mn-cs"/>
            </a:endParaRPr>
          </a:p>
        </p:txBody>
      </p:sp>
    </p:spTree>
    <p:extLst>
      <p:ext uri="{BB962C8B-B14F-4D97-AF65-F5344CB8AC3E}">
        <p14:creationId xmlns:p14="http://schemas.microsoft.com/office/powerpoint/2010/main" val="6711586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A5B20-95C8-9F3C-3FBA-705583391F5F}"/>
              </a:ext>
            </a:extLst>
          </p:cNvPr>
          <p:cNvSpPr>
            <a:spLocks noGrp="1"/>
          </p:cNvSpPr>
          <p:nvPr>
            <p:ph type="title"/>
          </p:nvPr>
        </p:nvSpPr>
        <p:spPr/>
        <p:txBody>
          <a:bodyPr>
            <a:normAutofit/>
          </a:bodyPr>
          <a:lstStyle/>
          <a:p>
            <a:r>
              <a:rPr lang="en-GB" sz="4000"/>
              <a:t>Competitive Auction Process</a:t>
            </a:r>
          </a:p>
        </p:txBody>
      </p:sp>
      <p:graphicFrame>
        <p:nvGraphicFramePr>
          <p:cNvPr id="5" name="Diagram 4">
            <a:extLst>
              <a:ext uri="{FF2B5EF4-FFF2-40B4-BE49-F238E27FC236}">
                <a16:creationId xmlns:a16="http://schemas.microsoft.com/office/drawing/2014/main" id="{85FD620C-D6DC-D928-6DEB-F5A7922C3436}"/>
              </a:ext>
            </a:extLst>
          </p:cNvPr>
          <p:cNvGraphicFramePr/>
          <p:nvPr/>
        </p:nvGraphicFramePr>
        <p:xfrm>
          <a:off x="374073" y="1203274"/>
          <a:ext cx="11170940" cy="44182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6" name="TextBox 35">
            <a:extLst>
              <a:ext uri="{FF2B5EF4-FFF2-40B4-BE49-F238E27FC236}">
                <a16:creationId xmlns:a16="http://schemas.microsoft.com/office/drawing/2014/main" id="{11DBE66C-80F0-BEB2-3826-FA5FA9E39A82}"/>
              </a:ext>
            </a:extLst>
          </p:cNvPr>
          <p:cNvSpPr txBox="1"/>
          <p:nvPr/>
        </p:nvSpPr>
        <p:spPr>
          <a:xfrm>
            <a:off x="952500" y="6250781"/>
            <a:ext cx="884634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Poppins"/>
                <a:ea typeface="Calibri"/>
                <a:cs typeface="Poppins"/>
              </a:rPr>
              <a:t>*Flexible bids and interleaving will be considered in certain situations when a bid cannot be allocated.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Poppins"/>
                <a:ea typeface="Calibri"/>
                <a:cs typeface="Poppins"/>
              </a:rPr>
              <a:t>**This is also subject to administrative strike prices and Max specific clearing prices.</a:t>
            </a:r>
            <a:endParaRPr kumimoji="0" lang="en-US" sz="2000" b="0" i="0" u="none" strike="noStrike" kern="1200" cap="none" spc="0" normalizeH="0" baseline="0" noProof="0">
              <a:ln>
                <a:noFill/>
              </a:ln>
              <a:solidFill>
                <a:prstClr val="black"/>
              </a:solidFill>
              <a:effectLst/>
              <a:uLnTx/>
              <a:uFillTx/>
              <a:latin typeface="Poppins"/>
              <a:ea typeface="+mn-ea"/>
              <a:cs typeface="Poppins"/>
            </a:endParaRPr>
          </a:p>
        </p:txBody>
      </p:sp>
    </p:spTree>
    <p:extLst>
      <p:ext uri="{BB962C8B-B14F-4D97-AF65-F5344CB8AC3E}">
        <p14:creationId xmlns:p14="http://schemas.microsoft.com/office/powerpoint/2010/main" val="30954129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B3CFA-E7DE-2C22-92D9-A9B1AC2C08BE}"/>
              </a:ext>
            </a:extLst>
          </p:cNvPr>
          <p:cNvSpPr>
            <a:spLocks noGrp="1"/>
          </p:cNvSpPr>
          <p:nvPr>
            <p:ph type="title"/>
          </p:nvPr>
        </p:nvSpPr>
        <p:spPr/>
        <p:txBody>
          <a:bodyPr>
            <a:normAutofit/>
          </a:bodyPr>
          <a:lstStyle/>
          <a:p>
            <a:r>
              <a:rPr lang="en-GB" sz="4000"/>
              <a:t>General Auction</a:t>
            </a:r>
          </a:p>
        </p:txBody>
      </p:sp>
      <p:pic>
        <p:nvPicPr>
          <p:cNvPr id="3" name="Picture 2">
            <a:extLst>
              <a:ext uri="{FF2B5EF4-FFF2-40B4-BE49-F238E27FC236}">
                <a16:creationId xmlns:a16="http://schemas.microsoft.com/office/drawing/2014/main" id="{2D59E8EC-3C91-CFFD-A633-67933012BAC7}"/>
              </a:ext>
            </a:extLst>
          </p:cNvPr>
          <p:cNvPicPr>
            <a:picLocks noChangeAspect="1"/>
          </p:cNvPicPr>
          <p:nvPr/>
        </p:nvPicPr>
        <p:blipFill>
          <a:blip r:embed="rId2"/>
          <a:stretch>
            <a:fillRect/>
          </a:stretch>
        </p:blipFill>
        <p:spPr>
          <a:xfrm>
            <a:off x="4258490" y="1435156"/>
            <a:ext cx="7395034" cy="4508442"/>
          </a:xfrm>
          <a:prstGeom prst="rect">
            <a:avLst/>
          </a:prstGeom>
        </p:spPr>
      </p:pic>
      <p:sp>
        <p:nvSpPr>
          <p:cNvPr id="4" name="Text Placeholder 3">
            <a:extLst>
              <a:ext uri="{FF2B5EF4-FFF2-40B4-BE49-F238E27FC236}">
                <a16:creationId xmlns:a16="http://schemas.microsoft.com/office/drawing/2014/main" id="{49A98A70-888F-003F-2830-A17EB3F9F5C1}"/>
              </a:ext>
            </a:extLst>
          </p:cNvPr>
          <p:cNvSpPr txBox="1">
            <a:spLocks/>
          </p:cNvSpPr>
          <p:nvPr/>
        </p:nvSpPr>
        <p:spPr>
          <a:xfrm>
            <a:off x="432619" y="1704341"/>
            <a:ext cx="3628103" cy="3595245"/>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100000"/>
              </a:lnSpc>
              <a:spcBef>
                <a:spcPts val="1000"/>
              </a:spcBef>
              <a:buFont typeface="Arial" panose="020B0604020202020204" pitchFamily="34" charset="0"/>
              <a:buNone/>
              <a:defRPr sz="2400" b="0" i="0" kern="1200">
                <a:solidFill>
                  <a:schemeClr val="tx1"/>
                </a:solidFill>
                <a:latin typeface="Poppins" panose="00000500000000000000" pitchFamily="2" charset="0"/>
                <a:ea typeface="+mn-ea"/>
                <a:cs typeface="Poppins" panose="00000500000000000000" pitchFamily="2" charset="0"/>
              </a:defRPr>
            </a:lvl1pPr>
            <a:lvl2pPr marL="457200" indent="0" algn="l" defTabSz="914400" rtl="0" eaLnBrk="1" latinLnBrk="0" hangingPunct="1">
              <a:lnSpc>
                <a:spcPct val="100000"/>
              </a:lnSpc>
              <a:spcBef>
                <a:spcPts val="500"/>
              </a:spcBef>
              <a:buFont typeface="Arial" panose="020B0604020202020204" pitchFamily="34" charset="0"/>
              <a:buNone/>
              <a:defRPr sz="2400" b="0" i="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2000" b="0" i="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800" b="0" i="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800" b="0" i="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17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rPr>
              <a:t>The auction uses a ‘</a:t>
            </a:r>
            <a:r>
              <a:rPr kumimoji="0" lang="en-GB" sz="1700" b="1"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rPr>
              <a:t>pay as clear</a:t>
            </a:r>
            <a:r>
              <a:rPr kumimoji="0" lang="en-GB" sz="17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rPr>
              <a:t>’ methodology, where all successful bidders are paid the auction clearing price set by the most expensive successful bid – </a:t>
            </a:r>
            <a:r>
              <a:rPr kumimoji="0" lang="en-GB" sz="1700" b="1"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rPr>
              <a:t>this is the strike price</a:t>
            </a:r>
            <a:r>
              <a:rPr kumimoji="0" lang="en-GB" sz="17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rPr>
              <a:t>.</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17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rPr>
              <a:t>Bids are considered in order of bid price</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17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rPr>
              <a:t>All successful bidders are paid the auction clearing price set by the most expensive successful bid –</a:t>
            </a:r>
            <a:br>
              <a:rPr kumimoji="0" lang="en-GB" sz="17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rPr>
            </a:br>
            <a:r>
              <a:rPr kumimoji="0" lang="en-GB" sz="1700" b="1"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rPr>
              <a:t>the strike price awarded is £64/MWh</a:t>
            </a:r>
            <a:endParaRPr kumimoji="0" lang="en-GB" sz="24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endParaRPr>
          </a:p>
        </p:txBody>
      </p:sp>
    </p:spTree>
    <p:extLst>
      <p:ext uri="{BB962C8B-B14F-4D97-AF65-F5344CB8AC3E}">
        <p14:creationId xmlns:p14="http://schemas.microsoft.com/office/powerpoint/2010/main" val="33079788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D0EE2-67E6-AE98-38D2-3B85F675F979}"/>
              </a:ext>
            </a:extLst>
          </p:cNvPr>
          <p:cNvSpPr>
            <a:spLocks noGrp="1"/>
          </p:cNvSpPr>
          <p:nvPr>
            <p:ph type="title"/>
          </p:nvPr>
        </p:nvSpPr>
        <p:spPr/>
        <p:txBody>
          <a:bodyPr>
            <a:normAutofit/>
          </a:bodyPr>
          <a:lstStyle/>
          <a:p>
            <a:r>
              <a:rPr lang="en-GB" sz="4000"/>
              <a:t>Minimum Auction</a:t>
            </a:r>
          </a:p>
        </p:txBody>
      </p:sp>
      <p:sp>
        <p:nvSpPr>
          <p:cNvPr id="3" name="TextBox 2">
            <a:extLst>
              <a:ext uri="{FF2B5EF4-FFF2-40B4-BE49-F238E27FC236}">
                <a16:creationId xmlns:a16="http://schemas.microsoft.com/office/drawing/2014/main" id="{527A369F-E3C4-3205-668E-33B22256F083}"/>
              </a:ext>
            </a:extLst>
          </p:cNvPr>
          <p:cNvSpPr txBox="1"/>
          <p:nvPr/>
        </p:nvSpPr>
        <p:spPr>
          <a:xfrm>
            <a:off x="352136" y="1051010"/>
            <a:ext cx="982578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00FF"/>
                </a:solidFill>
                <a:effectLst/>
                <a:uLnTx/>
                <a:uFillTx/>
                <a:latin typeface="Poppins"/>
                <a:ea typeface="+mn-ea"/>
                <a:cs typeface="+mn-cs"/>
              </a:rPr>
              <a:t>Minimum Auction followed by a main pot auction – slide 1 of 2</a:t>
            </a:r>
          </a:p>
        </p:txBody>
      </p:sp>
      <p:pic>
        <p:nvPicPr>
          <p:cNvPr id="4" name="Picture 3">
            <a:extLst>
              <a:ext uri="{FF2B5EF4-FFF2-40B4-BE49-F238E27FC236}">
                <a16:creationId xmlns:a16="http://schemas.microsoft.com/office/drawing/2014/main" id="{173DB90B-2230-3A8D-F85B-B8E46F306542}"/>
              </a:ext>
            </a:extLst>
          </p:cNvPr>
          <p:cNvPicPr>
            <a:picLocks noChangeAspect="1"/>
          </p:cNvPicPr>
          <p:nvPr/>
        </p:nvPicPr>
        <p:blipFill>
          <a:blip r:embed="rId2"/>
          <a:stretch>
            <a:fillRect/>
          </a:stretch>
        </p:blipFill>
        <p:spPr>
          <a:xfrm>
            <a:off x="4920228" y="1654132"/>
            <a:ext cx="6840000" cy="4152858"/>
          </a:xfrm>
          <a:prstGeom prst="rect">
            <a:avLst/>
          </a:prstGeom>
        </p:spPr>
      </p:pic>
      <p:sp>
        <p:nvSpPr>
          <p:cNvPr id="8" name="Text Placeholder 3">
            <a:extLst>
              <a:ext uri="{FF2B5EF4-FFF2-40B4-BE49-F238E27FC236}">
                <a16:creationId xmlns:a16="http://schemas.microsoft.com/office/drawing/2014/main" id="{21204106-6973-52C4-A822-B0227A5A5361}"/>
              </a:ext>
            </a:extLst>
          </p:cNvPr>
          <p:cNvSpPr txBox="1">
            <a:spLocks/>
          </p:cNvSpPr>
          <p:nvPr/>
        </p:nvSpPr>
        <p:spPr>
          <a:xfrm>
            <a:off x="352136" y="2355596"/>
            <a:ext cx="4683600" cy="2880081"/>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2400" b="0" i="0" kern="1200">
                <a:solidFill>
                  <a:schemeClr val="tx1"/>
                </a:solidFill>
                <a:latin typeface="Poppins" panose="00000500000000000000" pitchFamily="2" charset="0"/>
                <a:ea typeface="+mn-ea"/>
                <a:cs typeface="Poppins" panose="00000500000000000000" pitchFamily="2" charset="0"/>
              </a:defRPr>
            </a:lvl1pPr>
            <a:lvl2pPr marL="457200" indent="0" algn="l" defTabSz="914400" rtl="0" eaLnBrk="1" latinLnBrk="0" hangingPunct="1">
              <a:lnSpc>
                <a:spcPct val="100000"/>
              </a:lnSpc>
              <a:spcBef>
                <a:spcPts val="500"/>
              </a:spcBef>
              <a:buFont typeface="Arial" panose="020B0604020202020204" pitchFamily="34" charset="0"/>
              <a:buNone/>
              <a:defRPr sz="2400" b="0" i="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2000" b="0" i="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800" b="0" i="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800" b="0" i="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17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rPr>
              <a:t>Bids are accepted in </a:t>
            </a:r>
            <a:r>
              <a:rPr kumimoji="0" lang="en-GB" sz="1700" b="1"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rPr>
              <a:t>price order </a:t>
            </a:r>
            <a:r>
              <a:rPr kumimoji="0" lang="en-GB" sz="17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rPr>
              <a:t>until the minimum, total budget, or capacity cap would be breached.</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17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rPr>
              <a:t>All successful projects receive </a:t>
            </a:r>
            <a:r>
              <a:rPr kumimoji="0" lang="en-GB" sz="1700" b="1"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rPr>
              <a:t>one clearing price </a:t>
            </a:r>
            <a:r>
              <a:rPr kumimoji="0" lang="en-GB" sz="17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rPr>
              <a:t>(the highest accepted bid, capped at the Administrative Strike Price).</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17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rPr>
              <a:t>Any </a:t>
            </a:r>
            <a:r>
              <a:rPr kumimoji="0" lang="en-GB" sz="1700" b="1"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rPr>
              <a:t>unsuccessful bids carry over </a:t>
            </a:r>
            <a:r>
              <a:rPr kumimoji="0" lang="en-GB" sz="17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rPr>
              <a:t>to the main pot auction.</a:t>
            </a:r>
          </a:p>
        </p:txBody>
      </p:sp>
    </p:spTree>
    <p:extLst>
      <p:ext uri="{BB962C8B-B14F-4D97-AF65-F5344CB8AC3E}">
        <p14:creationId xmlns:p14="http://schemas.microsoft.com/office/powerpoint/2010/main" val="31260659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7160C-AE10-3EDE-263A-E3305D921276}"/>
              </a:ext>
            </a:extLst>
          </p:cNvPr>
          <p:cNvSpPr>
            <a:spLocks noGrp="1"/>
          </p:cNvSpPr>
          <p:nvPr>
            <p:ph type="title"/>
          </p:nvPr>
        </p:nvSpPr>
        <p:spPr/>
        <p:txBody>
          <a:bodyPr>
            <a:normAutofit/>
          </a:bodyPr>
          <a:lstStyle/>
          <a:p>
            <a:r>
              <a:rPr lang="en-GB" sz="4000"/>
              <a:t>Minimum Auction</a:t>
            </a:r>
          </a:p>
        </p:txBody>
      </p:sp>
      <p:sp>
        <p:nvSpPr>
          <p:cNvPr id="5" name="TextBox 4">
            <a:extLst>
              <a:ext uri="{FF2B5EF4-FFF2-40B4-BE49-F238E27FC236}">
                <a16:creationId xmlns:a16="http://schemas.microsoft.com/office/drawing/2014/main" id="{F2311797-26A3-8FB2-0DED-4C9A945288F7}"/>
              </a:ext>
            </a:extLst>
          </p:cNvPr>
          <p:cNvSpPr txBox="1"/>
          <p:nvPr/>
        </p:nvSpPr>
        <p:spPr>
          <a:xfrm>
            <a:off x="352136" y="1051010"/>
            <a:ext cx="982578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00FF"/>
                </a:solidFill>
                <a:effectLst/>
                <a:uLnTx/>
                <a:uFillTx/>
                <a:latin typeface="Poppins"/>
                <a:ea typeface="+mn-ea"/>
                <a:cs typeface="+mn-cs"/>
              </a:rPr>
              <a:t>Minimum Auction followed by a main pot auction – slide 2 of 2</a:t>
            </a:r>
          </a:p>
        </p:txBody>
      </p:sp>
      <p:pic>
        <p:nvPicPr>
          <p:cNvPr id="6" name="Picture 5">
            <a:extLst>
              <a:ext uri="{FF2B5EF4-FFF2-40B4-BE49-F238E27FC236}">
                <a16:creationId xmlns:a16="http://schemas.microsoft.com/office/drawing/2014/main" id="{5D9A5A5D-DEF7-952B-F35D-AC258B7D2DB3}"/>
              </a:ext>
            </a:extLst>
          </p:cNvPr>
          <p:cNvPicPr>
            <a:picLocks noChangeAspect="1"/>
          </p:cNvPicPr>
          <p:nvPr/>
        </p:nvPicPr>
        <p:blipFill>
          <a:blip r:embed="rId2"/>
          <a:stretch>
            <a:fillRect/>
          </a:stretch>
        </p:blipFill>
        <p:spPr>
          <a:xfrm>
            <a:off x="4704223" y="1535825"/>
            <a:ext cx="6840000" cy="4145984"/>
          </a:xfrm>
          <a:prstGeom prst="rect">
            <a:avLst/>
          </a:prstGeom>
        </p:spPr>
      </p:pic>
      <p:sp>
        <p:nvSpPr>
          <p:cNvPr id="7" name="Text Placeholder 3">
            <a:extLst>
              <a:ext uri="{FF2B5EF4-FFF2-40B4-BE49-F238E27FC236}">
                <a16:creationId xmlns:a16="http://schemas.microsoft.com/office/drawing/2014/main" id="{4006F10B-DD71-9A9C-7CA8-1CE7BB79D74F}"/>
              </a:ext>
            </a:extLst>
          </p:cNvPr>
          <p:cNvSpPr txBox="1">
            <a:spLocks/>
          </p:cNvSpPr>
          <p:nvPr/>
        </p:nvSpPr>
        <p:spPr>
          <a:xfrm>
            <a:off x="352136" y="2063086"/>
            <a:ext cx="4683600" cy="4412117"/>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800" b="0" i="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2400" b="0" i="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2000" b="0" i="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800" b="0" i="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800" b="0" i="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1700" b="0" i="0" u="none" strike="noStrike" kern="1200" cap="none" spc="0" normalizeH="0" baseline="0" noProof="0">
                <a:ln>
                  <a:noFill/>
                </a:ln>
                <a:solidFill>
                  <a:prstClr val="black"/>
                </a:solidFill>
                <a:effectLst/>
                <a:uLnTx/>
                <a:uFillTx/>
                <a:latin typeface="Poppins"/>
                <a:ea typeface="+mn-ea"/>
                <a:cs typeface="+mn-cs"/>
              </a:rPr>
              <a:t>Unsuccessful Minimum bids re-enter the main auction. </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1700" b="1" i="0" u="none" strike="noStrike" kern="1200" cap="none" spc="0" normalizeH="0" baseline="0" noProof="0">
                <a:ln>
                  <a:noFill/>
                </a:ln>
                <a:solidFill>
                  <a:prstClr val="black"/>
                </a:solidFill>
                <a:effectLst/>
                <a:uLnTx/>
                <a:uFillTx/>
                <a:latin typeface="Poppins"/>
                <a:ea typeface="+mn-ea"/>
                <a:cs typeface="+mn-cs"/>
              </a:rPr>
              <a:t>Bids are re‑ranked based on price. </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1700" b="0" i="0" u="none" strike="noStrike" kern="1200" cap="none" spc="0" normalizeH="0" baseline="0" noProof="0">
                <a:ln>
                  <a:noFill/>
                </a:ln>
                <a:solidFill>
                  <a:prstClr val="black"/>
                </a:solidFill>
                <a:effectLst/>
                <a:uLnTx/>
                <a:uFillTx/>
                <a:latin typeface="Poppins"/>
                <a:ea typeface="+mn-ea"/>
                <a:cs typeface="+mn-cs"/>
              </a:rPr>
              <a:t>A </a:t>
            </a:r>
            <a:r>
              <a:rPr kumimoji="0" lang="en-GB" sz="1700" b="1" i="0" u="none" strike="noStrike" kern="1200" cap="none" spc="0" normalizeH="0" baseline="0" noProof="0">
                <a:ln>
                  <a:noFill/>
                </a:ln>
                <a:solidFill>
                  <a:prstClr val="black"/>
                </a:solidFill>
                <a:effectLst/>
                <a:uLnTx/>
                <a:uFillTx/>
                <a:latin typeface="Poppins"/>
                <a:ea typeface="+mn-ea"/>
                <a:cs typeface="+mn-cs"/>
              </a:rPr>
              <a:t>new clearing price </a:t>
            </a:r>
            <a:r>
              <a:rPr kumimoji="0" lang="en-GB" sz="1700" b="0" i="0" u="none" strike="noStrike" kern="1200" cap="none" spc="0" normalizeH="0" baseline="0" noProof="0">
                <a:ln>
                  <a:noFill/>
                </a:ln>
                <a:solidFill>
                  <a:prstClr val="black"/>
                </a:solidFill>
                <a:effectLst/>
                <a:uLnTx/>
                <a:uFillTx/>
                <a:latin typeface="Poppins"/>
                <a:ea typeface="+mn-ea"/>
                <a:cs typeface="+mn-cs"/>
              </a:rPr>
              <a:t>is established based on the highest successful bid in that auction.</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1700" b="0" i="0" u="none" strike="noStrike" kern="1200" cap="none" spc="0" normalizeH="0" baseline="0" noProof="0">
                <a:ln>
                  <a:noFill/>
                </a:ln>
                <a:solidFill>
                  <a:prstClr val="black"/>
                </a:solidFill>
                <a:effectLst/>
                <a:uLnTx/>
                <a:uFillTx/>
                <a:latin typeface="Poppins"/>
                <a:ea typeface="+mn-ea"/>
                <a:cs typeface="+mn-cs"/>
              </a:rPr>
              <a:t>A successful bid in the Minimum auction can have its </a:t>
            </a:r>
            <a:r>
              <a:rPr kumimoji="0" lang="en-GB" sz="1700" b="1" i="0" u="none" strike="noStrike" kern="1200" cap="none" spc="0" normalizeH="0" baseline="0" noProof="0">
                <a:ln>
                  <a:noFill/>
                </a:ln>
                <a:solidFill>
                  <a:prstClr val="black"/>
                </a:solidFill>
                <a:effectLst/>
                <a:uLnTx/>
                <a:uFillTx/>
                <a:latin typeface="Poppins"/>
                <a:ea typeface="+mn-ea"/>
                <a:cs typeface="+mn-cs"/>
              </a:rPr>
              <a:t>strike price uplifted to the main auction clearing price</a:t>
            </a:r>
            <a:r>
              <a:rPr kumimoji="0" lang="en-GB" sz="1700" b="0" i="0" u="none" strike="noStrike" kern="1200" cap="none" spc="0" normalizeH="0" baseline="0" noProof="0">
                <a:ln>
                  <a:noFill/>
                </a:ln>
                <a:solidFill>
                  <a:prstClr val="black"/>
                </a:solidFill>
                <a:effectLst/>
                <a:uLnTx/>
                <a:uFillTx/>
                <a:latin typeface="Poppins"/>
                <a:ea typeface="+mn-ea"/>
                <a:cs typeface="+mn-cs"/>
              </a:rPr>
              <a:t>, provided it does not exceed the Administrative Strike Price.</a:t>
            </a:r>
          </a:p>
        </p:txBody>
      </p:sp>
    </p:spTree>
    <p:extLst>
      <p:ext uri="{BB962C8B-B14F-4D97-AF65-F5344CB8AC3E}">
        <p14:creationId xmlns:p14="http://schemas.microsoft.com/office/powerpoint/2010/main" val="28986772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9C034-EF11-186C-85A3-17F6D4398F3F}"/>
              </a:ext>
            </a:extLst>
          </p:cNvPr>
          <p:cNvSpPr>
            <a:spLocks noGrp="1"/>
          </p:cNvSpPr>
          <p:nvPr>
            <p:ph type="title"/>
          </p:nvPr>
        </p:nvSpPr>
        <p:spPr/>
        <p:txBody>
          <a:bodyPr>
            <a:normAutofit/>
          </a:bodyPr>
          <a:lstStyle/>
          <a:p>
            <a:r>
              <a:rPr lang="en-GB" sz="4000"/>
              <a:t>Maxima Auction</a:t>
            </a:r>
          </a:p>
        </p:txBody>
      </p:sp>
      <p:pic>
        <p:nvPicPr>
          <p:cNvPr id="4" name="Picture 3">
            <a:extLst>
              <a:ext uri="{FF2B5EF4-FFF2-40B4-BE49-F238E27FC236}">
                <a16:creationId xmlns:a16="http://schemas.microsoft.com/office/drawing/2014/main" id="{A4B5464A-C4B4-F819-15FF-D31B56186869}"/>
              </a:ext>
            </a:extLst>
          </p:cNvPr>
          <p:cNvPicPr>
            <a:picLocks noChangeAspect="1"/>
          </p:cNvPicPr>
          <p:nvPr/>
        </p:nvPicPr>
        <p:blipFill>
          <a:blip r:embed="rId2"/>
          <a:stretch>
            <a:fillRect/>
          </a:stretch>
        </p:blipFill>
        <p:spPr>
          <a:xfrm>
            <a:off x="5069408" y="1661103"/>
            <a:ext cx="6840000" cy="4298989"/>
          </a:xfrm>
          <a:prstGeom prst="rect">
            <a:avLst/>
          </a:prstGeom>
        </p:spPr>
      </p:pic>
      <p:sp>
        <p:nvSpPr>
          <p:cNvPr id="8" name="Text Placeholder 3">
            <a:extLst>
              <a:ext uri="{FF2B5EF4-FFF2-40B4-BE49-F238E27FC236}">
                <a16:creationId xmlns:a16="http://schemas.microsoft.com/office/drawing/2014/main" id="{52D28FA0-B58F-C880-A38B-4C187232C397}"/>
              </a:ext>
            </a:extLst>
          </p:cNvPr>
          <p:cNvSpPr txBox="1">
            <a:spLocks/>
          </p:cNvSpPr>
          <p:nvPr/>
        </p:nvSpPr>
        <p:spPr>
          <a:xfrm>
            <a:off x="282592" y="1779090"/>
            <a:ext cx="4683600" cy="2183310"/>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800" b="0" i="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2400" b="0" i="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2000" b="0" i="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800" b="0" i="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800" b="0" i="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1700" b="0" i="0" u="none" strike="noStrike" kern="1200" cap="none" spc="0" normalizeH="0" baseline="0" noProof="0">
                <a:ln>
                  <a:noFill/>
                </a:ln>
                <a:solidFill>
                  <a:prstClr val="black"/>
                </a:solidFill>
                <a:effectLst/>
                <a:uLnTx/>
                <a:uFillTx/>
                <a:latin typeface="Poppins"/>
                <a:ea typeface="+mn-ea"/>
                <a:cs typeface="+mn-cs"/>
              </a:rPr>
              <a:t>Bids are accepted in price order until the maximum, total budget, or capacity cap would be breached.</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1700" b="0" i="0" u="none" strike="noStrike" kern="1200" cap="none" spc="0" normalizeH="0" baseline="0" noProof="0">
                <a:ln>
                  <a:noFill/>
                </a:ln>
                <a:solidFill>
                  <a:prstClr val="black"/>
                </a:solidFill>
                <a:effectLst/>
                <a:uLnTx/>
                <a:uFillTx/>
                <a:latin typeface="Poppins"/>
                <a:ea typeface="+mn-ea"/>
                <a:cs typeface="+mn-cs"/>
              </a:rPr>
              <a:t>A </a:t>
            </a:r>
            <a:r>
              <a:rPr kumimoji="0" lang="en-GB" sz="1700" b="1" i="0" u="none" strike="noStrike" kern="1200" cap="none" spc="0" normalizeH="0" baseline="0" noProof="0">
                <a:ln>
                  <a:noFill/>
                </a:ln>
                <a:solidFill>
                  <a:prstClr val="black"/>
                </a:solidFill>
                <a:effectLst/>
                <a:uLnTx/>
                <a:uFillTx/>
                <a:latin typeface="Poppins"/>
                <a:ea typeface="+mn-ea"/>
                <a:cs typeface="+mn-cs"/>
              </a:rPr>
              <a:t>new clearing price is established </a:t>
            </a:r>
            <a:r>
              <a:rPr kumimoji="0" lang="en-GB" sz="1700" b="0" i="0" u="none" strike="noStrike" kern="1200" cap="none" spc="0" normalizeH="0" baseline="0" noProof="0">
                <a:ln>
                  <a:noFill/>
                </a:ln>
                <a:solidFill>
                  <a:prstClr val="black"/>
                </a:solidFill>
                <a:effectLst/>
                <a:uLnTx/>
                <a:uFillTx/>
                <a:latin typeface="Poppins"/>
                <a:ea typeface="+mn-ea"/>
                <a:cs typeface="+mn-cs"/>
              </a:rPr>
              <a:t>based on the highest successful bid, whilst also </a:t>
            </a:r>
            <a:r>
              <a:rPr kumimoji="0" lang="en-GB" sz="1700" b="1" i="0" u="none" strike="noStrike" kern="1200" cap="none" spc="0" normalizeH="0" baseline="0" noProof="0">
                <a:ln>
                  <a:noFill/>
                </a:ln>
                <a:solidFill>
                  <a:prstClr val="black"/>
                </a:solidFill>
                <a:effectLst/>
                <a:uLnTx/>
                <a:uFillTx/>
                <a:latin typeface="Poppins"/>
                <a:ea typeface="+mn-ea"/>
                <a:cs typeface="+mn-cs"/>
              </a:rPr>
              <a:t>maintaining the separate maximum only clearing price</a:t>
            </a:r>
            <a:r>
              <a:rPr kumimoji="0" lang="en-GB" sz="1700" b="0" i="0" u="none" strike="noStrike" kern="1200" cap="none" spc="0" normalizeH="0" baseline="0" noProof="0">
                <a:ln>
                  <a:noFill/>
                </a:ln>
                <a:solidFill>
                  <a:prstClr val="black"/>
                </a:solidFill>
                <a:effectLst/>
                <a:uLnTx/>
                <a:uFillTx/>
                <a:latin typeface="Poppins"/>
                <a:ea typeface="+mn-ea"/>
                <a:cs typeface="+mn-cs"/>
              </a:rPr>
              <a: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700" b="0" i="0" u="none" strike="noStrike" kern="1200" cap="none" spc="0" normalizeH="0" baseline="0" noProof="0">
              <a:ln>
                <a:noFill/>
              </a:ln>
              <a:solidFill>
                <a:srgbClr val="FF0000"/>
              </a:solidFill>
              <a:effectLst/>
              <a:uLnTx/>
              <a:uFillTx/>
              <a:latin typeface="Poppins"/>
              <a:ea typeface="+mn-ea"/>
              <a:cs typeface="+mn-cs"/>
            </a:endParaRP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GB" sz="1700" b="0" i="0" u="none" strike="noStrike" kern="1200" cap="none" spc="0" normalizeH="0" baseline="0" noProof="0">
              <a:ln>
                <a:noFill/>
              </a:ln>
              <a:solidFill>
                <a:prstClr val="black"/>
              </a:solidFill>
              <a:effectLst/>
              <a:uLnTx/>
              <a:uFillTx/>
              <a:latin typeface="Poppins"/>
              <a:ea typeface="+mn-ea"/>
              <a:cs typeface="+mn-cs"/>
            </a:endParaRPr>
          </a:p>
        </p:txBody>
      </p:sp>
      <p:sp>
        <p:nvSpPr>
          <p:cNvPr id="12" name="TextBox 11">
            <a:extLst>
              <a:ext uri="{FF2B5EF4-FFF2-40B4-BE49-F238E27FC236}">
                <a16:creationId xmlns:a16="http://schemas.microsoft.com/office/drawing/2014/main" id="{261435E0-BD39-476B-0763-5FE1917DF0D2}"/>
              </a:ext>
            </a:extLst>
          </p:cNvPr>
          <p:cNvSpPr txBox="1"/>
          <p:nvPr/>
        </p:nvSpPr>
        <p:spPr>
          <a:xfrm>
            <a:off x="282592" y="1138051"/>
            <a:ext cx="982578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00FF"/>
                </a:solidFill>
                <a:effectLst/>
                <a:uLnTx/>
                <a:uFillTx/>
                <a:latin typeface="Poppins"/>
                <a:ea typeface="+mn-ea"/>
                <a:cs typeface="+mn-cs"/>
              </a:rPr>
              <a:t>Pot Auction with a Capacity Maxima applied</a:t>
            </a:r>
          </a:p>
        </p:txBody>
      </p:sp>
    </p:spTree>
    <p:extLst>
      <p:ext uri="{BB962C8B-B14F-4D97-AF65-F5344CB8AC3E}">
        <p14:creationId xmlns:p14="http://schemas.microsoft.com/office/powerpoint/2010/main" val="1893411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E4241-7B5D-D3C3-C2CD-A9926DB9FA44}"/>
              </a:ext>
            </a:extLst>
          </p:cNvPr>
          <p:cNvSpPr>
            <a:spLocks noGrp="1"/>
          </p:cNvSpPr>
          <p:nvPr>
            <p:ph type="title"/>
          </p:nvPr>
        </p:nvSpPr>
        <p:spPr/>
        <p:txBody>
          <a:bodyPr>
            <a:noAutofit/>
          </a:bodyPr>
          <a:lstStyle/>
          <a:p>
            <a:r>
              <a:rPr lang="en-GB" sz="3200"/>
              <a:t>CfD auction – Separate Clearing Prices</a:t>
            </a:r>
          </a:p>
        </p:txBody>
      </p:sp>
      <p:sp>
        <p:nvSpPr>
          <p:cNvPr id="6" name="TextBox 5">
            <a:extLst>
              <a:ext uri="{FF2B5EF4-FFF2-40B4-BE49-F238E27FC236}">
                <a16:creationId xmlns:a16="http://schemas.microsoft.com/office/drawing/2014/main" id="{11B10DA1-221F-1D7F-BC4C-3013CE6015E3}"/>
              </a:ext>
            </a:extLst>
          </p:cNvPr>
          <p:cNvSpPr txBox="1"/>
          <p:nvPr/>
        </p:nvSpPr>
        <p:spPr>
          <a:xfrm>
            <a:off x="725763" y="1605311"/>
            <a:ext cx="9922572" cy="424731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Poppins"/>
                <a:ea typeface="+mn-ea"/>
                <a:cs typeface="+mn-cs"/>
              </a:rPr>
              <a:t>Applicants should be aware that there are four technology specific separate clearing price rules that </a:t>
            </a:r>
            <a:r>
              <a:rPr kumimoji="0" lang="en-GB" sz="1800" b="1" i="1" u="none" strike="noStrike" kern="1200" cap="none" spc="0" normalizeH="0" baseline="0" noProof="0">
                <a:ln>
                  <a:noFill/>
                </a:ln>
                <a:solidFill>
                  <a:prstClr val="black"/>
                </a:solidFill>
                <a:effectLst/>
                <a:uLnTx/>
                <a:uFillTx/>
                <a:latin typeface="Poppins"/>
                <a:ea typeface="+mn-ea"/>
                <a:cs typeface="+mn-cs"/>
              </a:rPr>
              <a:t>could be </a:t>
            </a:r>
            <a:r>
              <a:rPr kumimoji="0" lang="en-GB" sz="1800" b="0" i="0" u="none" strike="noStrike" kern="1200" cap="none" spc="0" normalizeH="0" baseline="0" noProof="0">
                <a:ln>
                  <a:noFill/>
                </a:ln>
                <a:solidFill>
                  <a:prstClr val="black"/>
                </a:solidFill>
                <a:effectLst/>
                <a:uLnTx/>
                <a:uFillTx/>
                <a:latin typeface="Poppins"/>
                <a:ea typeface="+mn-ea"/>
                <a:cs typeface="+mn-cs"/>
              </a:rPr>
              <a:t>applied in the Allocation Round 8 </a:t>
            </a:r>
            <a:r>
              <a:rPr kumimoji="0" lang="en-GB" sz="1800" b="0" i="0" u="none" strike="noStrike" kern="1200" cap="none" spc="0" normalizeH="0" baseline="0" noProof="0" err="1">
                <a:ln>
                  <a:noFill/>
                </a:ln>
                <a:solidFill>
                  <a:prstClr val="black"/>
                </a:solidFill>
                <a:effectLst/>
                <a:uLnTx/>
                <a:uFillTx/>
                <a:latin typeface="Poppins"/>
                <a:ea typeface="+mn-ea"/>
                <a:cs typeface="+mn-cs"/>
              </a:rPr>
              <a:t>CfD</a:t>
            </a:r>
            <a:r>
              <a:rPr kumimoji="0" lang="en-GB" sz="1800" b="0" i="0" u="none" strike="noStrike" kern="1200" cap="none" spc="0" normalizeH="0" baseline="0" noProof="0">
                <a:ln>
                  <a:noFill/>
                </a:ln>
                <a:solidFill>
                  <a:prstClr val="black"/>
                </a:solidFill>
                <a:effectLst/>
                <a:uLnTx/>
                <a:uFillTx/>
                <a:latin typeface="Poppins"/>
                <a:ea typeface="+mn-ea"/>
                <a:cs typeface="+mn-cs"/>
              </a:rPr>
              <a:t> auction. The categories for Specific Separate Clearing Prices are: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Poppins"/>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800" b="0" i="0" u="none" strike="noStrike" kern="1200" cap="none" spc="0" normalizeH="0" baseline="0" noProof="0">
                <a:ln>
                  <a:noFill/>
                </a:ln>
                <a:solidFill>
                  <a:prstClr val="black"/>
                </a:solidFill>
                <a:effectLst/>
                <a:uLnTx/>
                <a:uFillTx/>
                <a:latin typeface="Poppins"/>
                <a:ea typeface="+mn-ea"/>
                <a:cs typeface="+mn-cs"/>
              </a:rPr>
              <a:t>Technology specific separate clearing rules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800" b="0" i="0" u="none" strike="noStrike" kern="1200" cap="none" spc="0" normalizeH="0" baseline="0" noProof="0">
                <a:ln>
                  <a:noFill/>
                </a:ln>
                <a:solidFill>
                  <a:prstClr val="black"/>
                </a:solidFill>
                <a:effectLst/>
                <a:uLnTx/>
                <a:uFillTx/>
                <a:latin typeface="Poppins"/>
                <a:ea typeface="+mn-ea"/>
                <a:cs typeface="+mn-cs"/>
              </a:rPr>
              <a:t>Technology plus Locational specific separate clearing rules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800" b="0" i="0" u="none" strike="noStrike" kern="1200" cap="none" spc="0" normalizeH="0" baseline="0" noProof="0">
                <a:ln>
                  <a:noFill/>
                </a:ln>
                <a:solidFill>
                  <a:prstClr val="black"/>
                </a:solidFill>
                <a:effectLst/>
                <a:uLnTx/>
                <a:uFillTx/>
                <a:latin typeface="Poppins"/>
                <a:ea typeface="+mn-ea"/>
                <a:cs typeface="+mn-cs"/>
              </a:rPr>
              <a:t>Technology plus Repowering specific separate clearing rules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800" b="0" i="0" u="none" strike="noStrike" kern="1200" cap="none" spc="0" normalizeH="0" baseline="0" noProof="0">
                <a:ln>
                  <a:noFill/>
                </a:ln>
                <a:solidFill>
                  <a:prstClr val="black"/>
                </a:solidFill>
                <a:effectLst/>
                <a:uLnTx/>
                <a:uFillTx/>
                <a:latin typeface="Poppins"/>
                <a:ea typeface="+mn-ea"/>
                <a:cs typeface="+mn-cs"/>
              </a:rPr>
              <a:t>Technology plus Project size specific separate clearing rules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GB" sz="1800" b="0" i="0" u="none" strike="noStrike" kern="1200" cap="none" spc="0" normalizeH="0" baseline="0" noProof="0">
              <a:ln>
                <a:noFill/>
              </a:ln>
              <a:solidFill>
                <a:prstClr val="black"/>
              </a:solidFill>
              <a:effectLst/>
              <a:uLnTx/>
              <a:uFillTx/>
              <a:latin typeface="Poppi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Poppi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Poppins"/>
                <a:ea typeface="+mn-ea"/>
                <a:cs typeface="+mn-cs"/>
              </a:rPr>
              <a:t>If no Specific Separate Clearing Prices are set out in the Pot and Price Notice or the Contract Budget Notice, then the clearing rules set out in Rules 19-22 that do not apply with respect to Specific Separate Clearing Prices shall be followed. We may refer to this a </a:t>
            </a:r>
            <a:r>
              <a:rPr kumimoji="0" lang="en-GB" sz="1800" b="1" i="0" u="none" strike="noStrike" kern="1200" cap="none" spc="0" normalizeH="0" baseline="0" noProof="0">
                <a:ln>
                  <a:noFill/>
                </a:ln>
                <a:solidFill>
                  <a:prstClr val="black"/>
                </a:solidFill>
                <a:effectLst/>
                <a:uLnTx/>
                <a:uFillTx/>
                <a:latin typeface="Poppins"/>
                <a:ea typeface="+mn-ea"/>
                <a:cs typeface="+mn-cs"/>
              </a:rPr>
              <a:t>default clearing rules </a:t>
            </a:r>
            <a:r>
              <a:rPr kumimoji="0" lang="en-GB" sz="1800" b="0" i="0" u="none" strike="noStrike" kern="1200" cap="none" spc="0" normalizeH="0" baseline="0" noProof="0">
                <a:ln>
                  <a:noFill/>
                </a:ln>
                <a:solidFill>
                  <a:prstClr val="black"/>
                </a:solidFill>
                <a:effectLst/>
                <a:uLnTx/>
                <a:uFillTx/>
                <a:latin typeface="Poppins"/>
                <a:ea typeface="+mn-ea"/>
                <a:cs typeface="+mn-cs"/>
              </a:rPr>
              <a:t>in this presentation.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Poppins"/>
              <a:ea typeface="+mn-ea"/>
              <a:cs typeface="+mn-cs"/>
            </a:endParaRPr>
          </a:p>
        </p:txBody>
      </p:sp>
    </p:spTree>
    <p:extLst>
      <p:ext uri="{BB962C8B-B14F-4D97-AF65-F5344CB8AC3E}">
        <p14:creationId xmlns:p14="http://schemas.microsoft.com/office/powerpoint/2010/main" val="4132918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F65DA-981A-C9A2-F571-625EA872B5A7}"/>
              </a:ext>
            </a:extLst>
          </p:cNvPr>
          <p:cNvSpPr>
            <a:spLocks noGrp="1"/>
          </p:cNvSpPr>
          <p:nvPr>
            <p:ph type="title"/>
          </p:nvPr>
        </p:nvSpPr>
        <p:spPr/>
        <p:txBody>
          <a:bodyPr>
            <a:noAutofit/>
          </a:bodyPr>
          <a:lstStyle/>
          <a:p>
            <a:r>
              <a:rPr lang="en-GB" sz="3200" err="1"/>
              <a:t>CfD</a:t>
            </a:r>
            <a:r>
              <a:rPr lang="en-GB" sz="3200"/>
              <a:t> auction – Separate Clearing Prices</a:t>
            </a:r>
          </a:p>
        </p:txBody>
      </p:sp>
      <p:sp>
        <p:nvSpPr>
          <p:cNvPr id="5" name="TextBox 4">
            <a:extLst>
              <a:ext uri="{FF2B5EF4-FFF2-40B4-BE49-F238E27FC236}">
                <a16:creationId xmlns:a16="http://schemas.microsoft.com/office/drawing/2014/main" id="{16407D46-389F-B107-F3B6-6A4A49400616}"/>
              </a:ext>
            </a:extLst>
          </p:cNvPr>
          <p:cNvSpPr txBox="1"/>
          <p:nvPr/>
        </p:nvSpPr>
        <p:spPr>
          <a:xfrm>
            <a:off x="637273" y="1235676"/>
            <a:ext cx="902729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00FF"/>
                </a:solidFill>
                <a:effectLst/>
                <a:uLnTx/>
                <a:uFillTx/>
                <a:latin typeface="Poppins"/>
                <a:ea typeface="+mn-ea"/>
                <a:cs typeface="+mn-cs"/>
              </a:rPr>
              <a:t>Pot Auction with Technology Specific Clearing Price Rules</a:t>
            </a:r>
          </a:p>
        </p:txBody>
      </p:sp>
      <p:pic>
        <p:nvPicPr>
          <p:cNvPr id="6" name="Picture 5">
            <a:extLst>
              <a:ext uri="{FF2B5EF4-FFF2-40B4-BE49-F238E27FC236}">
                <a16:creationId xmlns:a16="http://schemas.microsoft.com/office/drawing/2014/main" id="{13A4FA7E-7A88-25C9-38A3-F9122BDBBDCD}"/>
              </a:ext>
            </a:extLst>
          </p:cNvPr>
          <p:cNvPicPr>
            <a:picLocks noChangeAspect="1"/>
          </p:cNvPicPr>
          <p:nvPr/>
        </p:nvPicPr>
        <p:blipFill>
          <a:blip r:embed="rId2"/>
          <a:stretch>
            <a:fillRect/>
          </a:stretch>
        </p:blipFill>
        <p:spPr>
          <a:xfrm>
            <a:off x="5352001" y="1926771"/>
            <a:ext cx="6480000" cy="4086154"/>
          </a:xfrm>
          <a:prstGeom prst="rect">
            <a:avLst/>
          </a:prstGeom>
        </p:spPr>
      </p:pic>
      <p:sp>
        <p:nvSpPr>
          <p:cNvPr id="7" name="Text Placeholder 3">
            <a:extLst>
              <a:ext uri="{FF2B5EF4-FFF2-40B4-BE49-F238E27FC236}">
                <a16:creationId xmlns:a16="http://schemas.microsoft.com/office/drawing/2014/main" id="{384D28C0-D28A-5D94-0C2E-415D24CDFBD5}"/>
              </a:ext>
            </a:extLst>
          </p:cNvPr>
          <p:cNvSpPr txBox="1">
            <a:spLocks/>
          </p:cNvSpPr>
          <p:nvPr/>
        </p:nvSpPr>
        <p:spPr>
          <a:xfrm>
            <a:off x="637273" y="1926771"/>
            <a:ext cx="4714728" cy="4153354"/>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00000"/>
              </a:lnSpc>
              <a:spcBef>
                <a:spcPts val="1000"/>
              </a:spcBef>
              <a:buFont typeface="Arial" panose="020B0604020202020204" pitchFamily="34" charset="0"/>
              <a:buNone/>
              <a:defRPr sz="1800" b="0" i="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2400" b="0" i="0" kern="1200">
                <a:solidFill>
                  <a:schemeClr val="tx1"/>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2000" b="0" i="0" kern="1200">
                <a:solidFill>
                  <a:schemeClr val="tx1"/>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800" b="0" i="0" kern="1200">
                <a:solidFill>
                  <a:schemeClr val="tx1"/>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800" b="0" i="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Poppins"/>
                <a:ea typeface="+mn-ea"/>
                <a:cs typeface="+mn-cs"/>
              </a:rPr>
              <a:t>In this example, ‘</a:t>
            </a:r>
            <a:r>
              <a:rPr kumimoji="0" lang="en-GB" sz="1800" b="1" i="0" u="none" strike="noStrike" kern="1200" cap="none" spc="0" normalizeH="0" baseline="0" noProof="0">
                <a:ln>
                  <a:noFill/>
                </a:ln>
                <a:solidFill>
                  <a:prstClr val="black"/>
                </a:solidFill>
                <a:effectLst/>
                <a:uLnTx/>
                <a:uFillTx/>
                <a:latin typeface="Poppins"/>
                <a:ea typeface="+mn-ea"/>
                <a:cs typeface="+mn-cs"/>
              </a:rPr>
              <a:t>Technology Specific Clearing Rules</a:t>
            </a:r>
            <a:r>
              <a:rPr kumimoji="0" lang="en-GB" sz="1800" b="0" i="0" u="none" strike="noStrike" kern="1200" cap="none" spc="0" normalizeH="0" baseline="0" noProof="0">
                <a:ln>
                  <a:noFill/>
                </a:ln>
                <a:solidFill>
                  <a:prstClr val="black"/>
                </a:solidFill>
                <a:effectLst/>
                <a:uLnTx/>
                <a:uFillTx/>
                <a:latin typeface="Poppins"/>
                <a:ea typeface="+mn-ea"/>
                <a:cs typeface="+mn-cs"/>
              </a:rPr>
              <a:t>’ have been applied to Solar PV and Onshore Wind applications.</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Poppins"/>
                <a:ea typeface="+mn-ea"/>
                <a:cs typeface="+mn-cs"/>
              </a:rPr>
              <a:t>The auction still uses a ‘</a:t>
            </a:r>
            <a:r>
              <a:rPr kumimoji="0" lang="en-GB" sz="1800" b="1" i="0" u="none" strike="noStrike" kern="1200" cap="none" spc="0" normalizeH="0" baseline="0" noProof="0">
                <a:ln>
                  <a:noFill/>
                </a:ln>
                <a:solidFill>
                  <a:prstClr val="black"/>
                </a:solidFill>
                <a:effectLst/>
                <a:uLnTx/>
                <a:uFillTx/>
                <a:latin typeface="Poppins"/>
                <a:ea typeface="+mn-ea"/>
                <a:cs typeface="+mn-cs"/>
              </a:rPr>
              <a:t>pay as clear</a:t>
            </a:r>
            <a:r>
              <a:rPr kumimoji="0" lang="en-GB" sz="1800" b="0" i="0" u="none" strike="noStrike" kern="1200" cap="none" spc="0" normalizeH="0" baseline="0" noProof="0">
                <a:ln>
                  <a:noFill/>
                </a:ln>
                <a:solidFill>
                  <a:prstClr val="black"/>
                </a:solidFill>
                <a:effectLst/>
                <a:uLnTx/>
                <a:uFillTx/>
                <a:latin typeface="Poppins"/>
                <a:ea typeface="+mn-ea"/>
                <a:cs typeface="+mn-cs"/>
              </a:rPr>
              <a:t>’ methodology, where all successful bidders are paid the auction clearing price set by the most expensive successful bid from each technology group where applicable. </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1800" b="1" i="0" u="none" strike="noStrike" kern="1200" cap="none" spc="0" normalizeH="0" baseline="0" noProof="0">
                <a:ln>
                  <a:noFill/>
                </a:ln>
                <a:solidFill>
                  <a:prstClr val="black"/>
                </a:solidFill>
                <a:effectLst/>
                <a:uLnTx/>
                <a:uFillTx/>
                <a:latin typeface="Poppins"/>
                <a:ea typeface="+mn-ea"/>
                <a:cs typeface="+mn-cs"/>
              </a:rPr>
              <a:t>Technology Specific</a:t>
            </a:r>
            <a:r>
              <a:rPr kumimoji="0" lang="en-GB" sz="1800" b="0" i="0" u="none" strike="noStrike" kern="1200" cap="none" spc="0" normalizeH="0" baseline="0" noProof="0">
                <a:ln>
                  <a:noFill/>
                </a:ln>
                <a:solidFill>
                  <a:prstClr val="black"/>
                </a:solidFill>
                <a:effectLst/>
                <a:uLnTx/>
                <a:uFillTx/>
                <a:latin typeface="Poppins"/>
                <a:ea typeface="+mn-ea"/>
                <a:cs typeface="+mn-cs"/>
              </a:rPr>
              <a:t> bids are cleared to a separate technology only clearing price for each technology.</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Poppins"/>
                <a:ea typeface="+mn-ea"/>
                <a:cs typeface="+mn-cs"/>
              </a:rPr>
              <a:t>Onshore Wind &amp; Solar PV will clear to a </a:t>
            </a:r>
            <a:r>
              <a:rPr kumimoji="0" lang="en-GB" sz="1800" b="1" i="0" u="none" strike="noStrike" kern="1200" cap="none" spc="0" normalizeH="0" baseline="0" noProof="0">
                <a:ln>
                  <a:noFill/>
                </a:ln>
                <a:solidFill>
                  <a:prstClr val="black"/>
                </a:solidFill>
                <a:effectLst/>
                <a:uLnTx/>
                <a:uFillTx/>
                <a:latin typeface="Poppins"/>
                <a:ea typeface="+mn-ea"/>
                <a:cs typeface="+mn-cs"/>
              </a:rPr>
              <a:t>separate strike price</a:t>
            </a:r>
            <a:r>
              <a:rPr kumimoji="0" lang="en-GB" sz="1800" b="0" i="0" u="none" strike="noStrike" kern="1200" cap="none" spc="0" normalizeH="0" baseline="0" noProof="0">
                <a:ln>
                  <a:noFill/>
                </a:ln>
                <a:solidFill>
                  <a:prstClr val="black"/>
                </a:solidFill>
                <a:effectLst/>
                <a:uLnTx/>
                <a:uFillTx/>
                <a:latin typeface="Poppins"/>
                <a:ea typeface="+mn-ea"/>
                <a:cs typeface="+mn-cs"/>
              </a:rPr>
              <a:t>. </a:t>
            </a:r>
          </a:p>
        </p:txBody>
      </p:sp>
    </p:spTree>
    <p:extLst>
      <p:ext uri="{BB962C8B-B14F-4D97-AF65-F5344CB8AC3E}">
        <p14:creationId xmlns:p14="http://schemas.microsoft.com/office/powerpoint/2010/main" val="3226932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1EAAA-9E35-3742-B54D-D54764EDF64B}"/>
              </a:ext>
            </a:extLst>
          </p:cNvPr>
          <p:cNvSpPr>
            <a:spLocks noGrp="1"/>
          </p:cNvSpPr>
          <p:nvPr>
            <p:ph type="title"/>
          </p:nvPr>
        </p:nvSpPr>
        <p:spPr>
          <a:xfrm>
            <a:off x="346328" y="396298"/>
            <a:ext cx="9709361" cy="870551"/>
          </a:xfrm>
        </p:spPr>
        <p:txBody>
          <a:bodyPr>
            <a:noAutofit/>
          </a:bodyPr>
          <a:lstStyle/>
          <a:p>
            <a:r>
              <a:rPr lang="en-GB" sz="3200" err="1"/>
              <a:t>CfD</a:t>
            </a:r>
            <a:r>
              <a:rPr lang="en-GB" sz="3200"/>
              <a:t> Notification – Post Competitive Auction or Allocation Process</a:t>
            </a:r>
          </a:p>
        </p:txBody>
      </p:sp>
      <p:grpSp>
        <p:nvGrpSpPr>
          <p:cNvPr id="3" name="Group 2">
            <a:extLst>
              <a:ext uri="{FF2B5EF4-FFF2-40B4-BE49-F238E27FC236}">
                <a16:creationId xmlns:a16="http://schemas.microsoft.com/office/drawing/2014/main" id="{D9AC91FF-67EA-F080-6958-3CADF1603531}"/>
              </a:ext>
            </a:extLst>
          </p:cNvPr>
          <p:cNvGrpSpPr/>
          <p:nvPr/>
        </p:nvGrpSpPr>
        <p:grpSpPr>
          <a:xfrm>
            <a:off x="1158379" y="1560319"/>
            <a:ext cx="8897310" cy="4540453"/>
            <a:chOff x="1140119" y="1747132"/>
            <a:chExt cx="8897310" cy="4540453"/>
          </a:xfrm>
        </p:grpSpPr>
        <p:sp>
          <p:nvSpPr>
            <p:cNvPr id="4" name="Rectangle: Rounded Corners 3">
              <a:extLst>
                <a:ext uri="{FF2B5EF4-FFF2-40B4-BE49-F238E27FC236}">
                  <a16:creationId xmlns:a16="http://schemas.microsoft.com/office/drawing/2014/main" id="{FDA1950E-6B6D-5A55-7820-ECD83517DF42}"/>
                </a:ext>
              </a:extLst>
            </p:cNvPr>
            <p:cNvSpPr/>
            <p:nvPr/>
          </p:nvSpPr>
          <p:spPr>
            <a:xfrm>
              <a:off x="1140119" y="1747133"/>
              <a:ext cx="2447348" cy="1920299"/>
            </a:xfrm>
            <a:prstGeom prst="roundRect">
              <a:avLst>
                <a:gd name="adj" fmla="val 10000"/>
              </a:avLst>
            </a:prstGeom>
            <a:ln>
              <a:solidFill>
                <a:schemeClr val="accent2">
                  <a:lumMod val="75000"/>
                </a:schemeClr>
              </a:solidFill>
            </a:ln>
          </p:spPr>
          <p:style>
            <a:lnRef idx="3">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hueOff val="0"/>
                      <a:satOff val="0"/>
                      <a:lumOff val="0"/>
                      <a:alphaOff val="0"/>
                    </a:prstClr>
                  </a:solidFill>
                  <a:effectLst/>
                  <a:uLnTx/>
                  <a:uFillTx/>
                  <a:latin typeface="Poppins"/>
                  <a:ea typeface="+mn-ea"/>
                  <a:cs typeface="Arial" panose="020B0604020202020204" pitchFamily="34" charset="0"/>
                </a:rPr>
                <a:t>Independent Auditor </a:t>
              </a:r>
              <a:r>
                <a:rPr kumimoji="0" lang="en-GB" sz="1400" b="0" i="0" u="none" strike="noStrike" kern="1200" cap="none" spc="0" normalizeH="0" baseline="0" noProof="0">
                  <a:ln>
                    <a:noFill/>
                  </a:ln>
                  <a:solidFill>
                    <a:prstClr val="black">
                      <a:hueOff val="0"/>
                      <a:satOff val="0"/>
                      <a:lumOff val="0"/>
                      <a:alphaOff val="0"/>
                    </a:prstClr>
                  </a:solidFill>
                  <a:effectLst/>
                  <a:uLnTx/>
                  <a:uFillTx/>
                  <a:latin typeface="Poppins"/>
                  <a:ea typeface="+mn-ea"/>
                  <a:cs typeface="Arial" panose="020B0604020202020204" pitchFamily="34" charset="0"/>
                </a:rPr>
                <a:t>carries out an assessment of the Delivery Body’s Allocation Result, along with a controls audit of the whole Allocation Round.</a:t>
              </a:r>
              <a:endParaRPr kumimoji="0" lang="en-GB" sz="1400" b="1" i="0" u="none" strike="noStrike" kern="1200" cap="none" spc="0" normalizeH="0" baseline="0" noProof="0">
                <a:ln>
                  <a:noFill/>
                </a:ln>
                <a:solidFill>
                  <a:prstClr val="black">
                    <a:hueOff val="0"/>
                    <a:satOff val="0"/>
                    <a:lumOff val="0"/>
                    <a:alphaOff val="0"/>
                  </a:prstClr>
                </a:solidFill>
                <a:effectLst/>
                <a:uLnTx/>
                <a:uFillTx/>
                <a:latin typeface="Poppins"/>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hueOff val="0"/>
                    <a:satOff val="0"/>
                    <a:lumOff val="0"/>
                    <a:alphaOff val="0"/>
                  </a:prstClr>
                </a:solidFill>
                <a:effectLst/>
                <a:uLnTx/>
                <a:uFillTx/>
                <a:latin typeface="Poppins"/>
                <a:ea typeface="+mn-ea"/>
                <a:cs typeface="+mn-cs"/>
              </a:endParaRPr>
            </a:p>
          </p:txBody>
        </p:sp>
        <p:sp>
          <p:nvSpPr>
            <p:cNvPr id="8" name="Rectangle: Rounded Corners 7">
              <a:extLst>
                <a:ext uri="{FF2B5EF4-FFF2-40B4-BE49-F238E27FC236}">
                  <a16:creationId xmlns:a16="http://schemas.microsoft.com/office/drawing/2014/main" id="{60292BC6-A8BC-F43F-202C-7E78579C20FF}"/>
                </a:ext>
              </a:extLst>
            </p:cNvPr>
            <p:cNvSpPr/>
            <p:nvPr/>
          </p:nvSpPr>
          <p:spPr>
            <a:xfrm>
              <a:off x="4365099" y="1747132"/>
              <a:ext cx="2447349" cy="1920299"/>
            </a:xfrm>
            <a:prstGeom prst="roundRect">
              <a:avLst>
                <a:gd name="adj" fmla="val 10000"/>
              </a:avLst>
            </a:prstGeom>
            <a:ln>
              <a:solidFill>
                <a:schemeClr val="accent2">
                  <a:lumMod val="75000"/>
                </a:schemeClr>
              </a:solidFill>
            </a:ln>
          </p:spPr>
          <p:style>
            <a:lnRef idx="3">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hueOff val="0"/>
                      <a:satOff val="0"/>
                      <a:lumOff val="0"/>
                      <a:alphaOff val="0"/>
                    </a:prstClr>
                  </a:solidFill>
                  <a:effectLst/>
                  <a:uLnTx/>
                  <a:uFillTx/>
                  <a:latin typeface="Poppins"/>
                  <a:ea typeface="+mn-ea"/>
                  <a:cs typeface="Arial" panose="020B0604020202020204" pitchFamily="34" charset="0"/>
                </a:rPr>
                <a:t>Secretary of State</a:t>
              </a:r>
              <a:r>
                <a:rPr kumimoji="0" lang="en-GB" sz="1400" b="0" i="0" u="none" strike="noStrike" kern="1200" cap="none" spc="0" normalizeH="0" baseline="0" noProof="0">
                  <a:ln>
                    <a:noFill/>
                  </a:ln>
                  <a:solidFill>
                    <a:prstClr val="black">
                      <a:hueOff val="0"/>
                      <a:satOff val="0"/>
                      <a:lumOff val="0"/>
                      <a:alphaOff val="0"/>
                    </a:prstClr>
                  </a:solidFill>
                  <a:effectLst/>
                  <a:uLnTx/>
                  <a:uFillTx/>
                  <a:latin typeface="Poppins"/>
                  <a:ea typeface="+mn-ea"/>
                  <a:cs typeface="Arial" panose="020B0604020202020204" pitchFamily="34" charset="0"/>
                </a:rPr>
                <a:t> undertakes a review of the Auditors report and Delivery Body’s Results, and will decide whether to Proceed, Re-run or Cancel the Allocation Process.</a:t>
              </a:r>
              <a:endParaRPr kumimoji="0" lang="en-GB" sz="1400" b="1" i="0" u="none" strike="noStrike" kern="1200" cap="none" spc="0" normalizeH="0" baseline="0" noProof="0">
                <a:ln>
                  <a:noFill/>
                </a:ln>
                <a:solidFill>
                  <a:prstClr val="black">
                    <a:hueOff val="0"/>
                    <a:satOff val="0"/>
                    <a:lumOff val="0"/>
                    <a:alphaOff val="0"/>
                  </a:prstClr>
                </a:solidFill>
                <a:effectLst/>
                <a:uLnTx/>
                <a:uFillTx/>
                <a:latin typeface="Poppins"/>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hueOff val="0"/>
                    <a:satOff val="0"/>
                    <a:lumOff val="0"/>
                    <a:alphaOff val="0"/>
                  </a:prstClr>
                </a:solidFill>
                <a:effectLst/>
                <a:uLnTx/>
                <a:uFillTx/>
                <a:latin typeface="Poppins"/>
                <a:ea typeface="+mn-ea"/>
                <a:cs typeface="+mn-cs"/>
              </a:endParaRPr>
            </a:p>
          </p:txBody>
        </p:sp>
        <p:sp>
          <p:nvSpPr>
            <p:cNvPr id="9" name="Rectangle: Rounded Corners 8">
              <a:extLst>
                <a:ext uri="{FF2B5EF4-FFF2-40B4-BE49-F238E27FC236}">
                  <a16:creationId xmlns:a16="http://schemas.microsoft.com/office/drawing/2014/main" id="{292EA8F7-DB10-A4E3-5F46-60D7F8A67415}"/>
                </a:ext>
              </a:extLst>
            </p:cNvPr>
            <p:cNvSpPr/>
            <p:nvPr/>
          </p:nvSpPr>
          <p:spPr>
            <a:xfrm>
              <a:off x="7590080" y="1793441"/>
              <a:ext cx="2447349" cy="1920299"/>
            </a:xfrm>
            <a:prstGeom prst="roundRect">
              <a:avLst>
                <a:gd name="adj" fmla="val 10000"/>
              </a:avLst>
            </a:prstGeom>
            <a:ln>
              <a:solidFill>
                <a:schemeClr val="accent2">
                  <a:lumMod val="75000"/>
                </a:schemeClr>
              </a:solidFill>
            </a:ln>
          </p:spPr>
          <p:style>
            <a:lnRef idx="3">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hueOff val="0"/>
                      <a:satOff val="0"/>
                      <a:lumOff val="0"/>
                      <a:alphaOff val="0"/>
                    </a:prstClr>
                  </a:solidFill>
                  <a:effectLst/>
                  <a:uLnTx/>
                  <a:uFillTx/>
                  <a:latin typeface="Poppins"/>
                  <a:ea typeface="+mn-ea"/>
                  <a:cs typeface="Arial" panose="020B0604020202020204" pitchFamily="34" charset="0"/>
                </a:rPr>
                <a:t>Delivery Body</a:t>
              </a:r>
              <a:r>
                <a:rPr kumimoji="0" lang="en-GB" sz="1400" b="0" i="0" u="none" strike="noStrike" kern="1200" cap="none" spc="0" normalizeH="0" baseline="0" noProof="0">
                  <a:ln>
                    <a:noFill/>
                  </a:ln>
                  <a:solidFill>
                    <a:prstClr val="black">
                      <a:hueOff val="0"/>
                      <a:satOff val="0"/>
                      <a:lumOff val="0"/>
                      <a:alphaOff val="0"/>
                    </a:prstClr>
                  </a:solidFill>
                  <a:effectLst/>
                  <a:uLnTx/>
                  <a:uFillTx/>
                  <a:latin typeface="Poppins"/>
                  <a:ea typeface="+mn-ea"/>
                  <a:cs typeface="Arial" panose="020B0604020202020204" pitchFamily="34" charset="0"/>
                </a:rPr>
                <a:t> releases the results to the Applicants and the necessary notifications to the Low Carbon Contracts Company, which include:</a:t>
              </a:r>
              <a:endParaRPr kumimoji="0" lang="en-GB" sz="1400" b="1" i="0" u="none" strike="noStrike" kern="1200" cap="none" spc="0" normalizeH="0" baseline="0" noProof="0">
                <a:ln>
                  <a:noFill/>
                </a:ln>
                <a:solidFill>
                  <a:prstClr val="black">
                    <a:hueOff val="0"/>
                    <a:satOff val="0"/>
                    <a:lumOff val="0"/>
                    <a:alphaOff val="0"/>
                  </a:prstClr>
                </a:solidFill>
                <a:effectLst/>
                <a:uLnTx/>
                <a:uFillTx/>
                <a:latin typeface="Poppins"/>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hueOff val="0"/>
                    <a:satOff val="0"/>
                    <a:lumOff val="0"/>
                    <a:alphaOff val="0"/>
                  </a:prstClr>
                </a:solidFill>
                <a:effectLst/>
                <a:uLnTx/>
                <a:uFillTx/>
                <a:latin typeface="Poppins"/>
                <a:ea typeface="+mn-ea"/>
                <a:cs typeface="+mn-cs"/>
              </a:endParaRPr>
            </a:p>
          </p:txBody>
        </p:sp>
        <p:graphicFrame>
          <p:nvGraphicFramePr>
            <p:cNvPr id="10" name="Diagram 9">
              <a:extLst>
                <a:ext uri="{FF2B5EF4-FFF2-40B4-BE49-F238E27FC236}">
                  <a16:creationId xmlns:a16="http://schemas.microsoft.com/office/drawing/2014/main" id="{AA98CE4F-E9B6-454E-2B3D-8EBEF7818F1D}"/>
                </a:ext>
              </a:extLst>
            </p:cNvPr>
            <p:cNvGraphicFramePr/>
            <p:nvPr/>
          </p:nvGraphicFramePr>
          <p:xfrm>
            <a:off x="1399825" y="4494141"/>
            <a:ext cx="8026938" cy="17934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Arrow: Right 10">
              <a:extLst>
                <a:ext uri="{FF2B5EF4-FFF2-40B4-BE49-F238E27FC236}">
                  <a16:creationId xmlns:a16="http://schemas.microsoft.com/office/drawing/2014/main" id="{38A60F6E-F1D7-EA43-9E31-AA17F8498B5F}"/>
                </a:ext>
              </a:extLst>
            </p:cNvPr>
            <p:cNvSpPr/>
            <p:nvPr/>
          </p:nvSpPr>
          <p:spPr>
            <a:xfrm>
              <a:off x="3795252" y="2448232"/>
              <a:ext cx="422787" cy="35396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a:ea typeface="+mn-ea"/>
                <a:cs typeface="+mn-cs"/>
              </a:endParaRPr>
            </a:p>
          </p:txBody>
        </p:sp>
        <p:sp>
          <p:nvSpPr>
            <p:cNvPr id="12" name="Arrow: Right 11">
              <a:extLst>
                <a:ext uri="{FF2B5EF4-FFF2-40B4-BE49-F238E27FC236}">
                  <a16:creationId xmlns:a16="http://schemas.microsoft.com/office/drawing/2014/main" id="{93A0DF71-5A92-DE06-ABD5-DD78A0D4C1AE}"/>
                </a:ext>
              </a:extLst>
            </p:cNvPr>
            <p:cNvSpPr/>
            <p:nvPr/>
          </p:nvSpPr>
          <p:spPr>
            <a:xfrm>
              <a:off x="6959508" y="2448232"/>
              <a:ext cx="422787" cy="35396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a:ea typeface="+mn-ea"/>
                <a:cs typeface="+mn-cs"/>
              </a:endParaRPr>
            </a:p>
          </p:txBody>
        </p:sp>
        <p:sp>
          <p:nvSpPr>
            <p:cNvPr id="13" name="Arrow: Right 12">
              <a:extLst>
                <a:ext uri="{FF2B5EF4-FFF2-40B4-BE49-F238E27FC236}">
                  <a16:creationId xmlns:a16="http://schemas.microsoft.com/office/drawing/2014/main" id="{1453284A-1EC1-6FBA-429D-F10535CB9CD5}"/>
                </a:ext>
              </a:extLst>
            </p:cNvPr>
            <p:cNvSpPr/>
            <p:nvPr/>
          </p:nvSpPr>
          <p:spPr>
            <a:xfrm rot="5400000">
              <a:off x="5201901" y="3903805"/>
              <a:ext cx="422787" cy="35396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a:ea typeface="+mn-ea"/>
                <a:cs typeface="+mn-cs"/>
              </a:endParaRPr>
            </a:p>
          </p:txBody>
        </p:sp>
      </p:grpSp>
    </p:spTree>
    <p:extLst>
      <p:ext uri="{BB962C8B-B14F-4D97-AF65-F5344CB8AC3E}">
        <p14:creationId xmlns:p14="http://schemas.microsoft.com/office/powerpoint/2010/main" val="11959842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2">
            <a:extLst>
              <a:ext uri="{FF2B5EF4-FFF2-40B4-BE49-F238E27FC236}">
                <a16:creationId xmlns:a16="http://schemas.microsoft.com/office/drawing/2014/main" id="{C6B9F262-2EF0-F2F9-CA2A-59109C93A57B}"/>
              </a:ext>
            </a:extLst>
          </p:cNvPr>
          <p:cNvGraphicFramePr>
            <a:graphicFrameLocks noGrp="1"/>
          </p:cNvGraphicFramePr>
          <p:nvPr>
            <p:ph idx="1"/>
            <p:extLst>
              <p:ext uri="{D42A27DB-BD31-4B8C-83A1-F6EECF244321}">
                <p14:modId xmlns:p14="http://schemas.microsoft.com/office/powerpoint/2010/main" val="3976575139"/>
              </p:ext>
            </p:extLst>
          </p:nvPr>
        </p:nvGraphicFramePr>
        <p:xfrm>
          <a:off x="5855573" y="1064075"/>
          <a:ext cx="5777379" cy="49560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94D5CA40-F500-AD90-F20F-D3C8A8992659}"/>
              </a:ext>
            </a:extLst>
          </p:cNvPr>
          <p:cNvSpPr>
            <a:spLocks noGrp="1"/>
          </p:cNvSpPr>
          <p:nvPr>
            <p:ph type="sldNum" sz="quarter" idx="12"/>
          </p:nvPr>
        </p:nvSpPr>
        <p:spPr/>
        <p:txBody>
          <a:bodyPr>
            <a:normAutofit/>
          </a:bodyPr>
          <a:lstStyle/>
          <a:p>
            <a:fld id="{855D1378-8B15-4F27-BB33-0C154F7239BF}" type="slidenum">
              <a:rPr lang="en-GB" smtClean="0"/>
              <a:t>5</a:t>
            </a:fld>
            <a:endParaRPr lang="en-GB"/>
          </a:p>
        </p:txBody>
      </p:sp>
      <p:sp>
        <p:nvSpPr>
          <p:cNvPr id="11" name="AutoShape 6">
            <a:extLst>
              <a:ext uri="{FF2B5EF4-FFF2-40B4-BE49-F238E27FC236}">
                <a16:creationId xmlns:a16="http://schemas.microsoft.com/office/drawing/2014/main" id="{CF75F312-7817-93B3-5EC5-82069B06B05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60" name="Picture 12">
            <a:extLst>
              <a:ext uri="{FF2B5EF4-FFF2-40B4-BE49-F238E27FC236}">
                <a16:creationId xmlns:a16="http://schemas.microsoft.com/office/drawing/2014/main" id="{A07B7E7B-E9A7-9F5F-69CE-4003A43D56C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08197" y="6146621"/>
            <a:ext cx="1134071" cy="66947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Welcome to Ofgem - the energy regulator for Great Britain ...">
            <a:extLst>
              <a:ext uri="{FF2B5EF4-FFF2-40B4-BE49-F238E27FC236}">
                <a16:creationId xmlns:a16="http://schemas.microsoft.com/office/drawing/2014/main" id="{84144AD2-CB46-9498-7A63-3591B936D9E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13131" y="141376"/>
            <a:ext cx="1482012" cy="8334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a:extLst>
              <a:ext uri="{FF2B5EF4-FFF2-40B4-BE49-F238E27FC236}">
                <a16:creationId xmlns:a16="http://schemas.microsoft.com/office/drawing/2014/main" id="{24132748-F42B-4A73-B9C4-8A88FE9A20E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474774" y="118186"/>
            <a:ext cx="1524132" cy="89973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a:extLst>
              <a:ext uri="{FF2B5EF4-FFF2-40B4-BE49-F238E27FC236}">
                <a16:creationId xmlns:a16="http://schemas.microsoft.com/office/drawing/2014/main" id="{739C0EFB-6EC7-4F20-D162-B845F87C861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0842" y="1175867"/>
            <a:ext cx="4646576" cy="2742990"/>
          </a:xfrm>
          <a:prstGeom prst="rect">
            <a:avLst/>
          </a:prstGeom>
          <a:noFill/>
          <a:extLst>
            <a:ext uri="{909E8E84-426E-40DD-AFC4-6F175D3DCCD1}">
              <a14:hiddenFill xmlns:a14="http://schemas.microsoft.com/office/drawing/2010/main">
                <a:solidFill>
                  <a:srgbClr val="FFFFFF"/>
                </a:solidFill>
              </a14:hiddenFill>
            </a:ext>
          </a:extLst>
        </p:spPr>
      </p:pic>
      <p:sp>
        <p:nvSpPr>
          <p:cNvPr id="22" name="Footer Placeholder 4">
            <a:extLst>
              <a:ext uri="{FF2B5EF4-FFF2-40B4-BE49-F238E27FC236}">
                <a16:creationId xmlns:a16="http://schemas.microsoft.com/office/drawing/2014/main" id="{53B0DD3E-AC96-ABB4-A714-4E35DEE72F10}"/>
              </a:ext>
            </a:extLst>
          </p:cNvPr>
          <p:cNvSpPr txBox="1"/>
          <p:nvPr/>
        </p:nvSpPr>
        <p:spPr>
          <a:xfrm>
            <a:off x="0" y="6146621"/>
            <a:ext cx="12192000" cy="746716"/>
          </a:xfrm>
          <a:prstGeom prst="rect">
            <a:avLst/>
          </a:prstGeom>
          <a:solidFill>
            <a:srgbClr val="004A7F"/>
          </a:solidFill>
        </p:spPr>
        <p:txBody>
          <a:bodyPr vert="horz" lIns="91440" tIns="45720" rIns="91440" bIns="45720" rtlCol="0" anchor="ctr"/>
          <a:lstStyle>
            <a:defPPr>
              <a:defRPr lang="en-US"/>
            </a:defPPr>
            <a:lvl1pPr marL="0" algn="ct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004A7F"/>
              </a:solidFill>
              <a:effectLst/>
              <a:uLnTx/>
              <a:uFillTx/>
              <a:latin typeface="Calibri"/>
              <a:ea typeface="+mn-ea"/>
              <a:cs typeface="+mn-cs"/>
            </a:endParaRPr>
          </a:p>
        </p:txBody>
      </p:sp>
      <p:pic>
        <p:nvPicPr>
          <p:cNvPr id="2" name="Picture 1" descr="A close up of a logo&#10;&#10;AI-generated content may be incorrect.">
            <a:extLst>
              <a:ext uri="{FF2B5EF4-FFF2-40B4-BE49-F238E27FC236}">
                <a16:creationId xmlns:a16="http://schemas.microsoft.com/office/drawing/2014/main" id="{225FDFA9-2957-DF26-29DE-4F288AD2EE21}"/>
              </a:ext>
            </a:extLst>
          </p:cNvPr>
          <p:cNvPicPr>
            <a:picLocks noChangeAspect="1"/>
          </p:cNvPicPr>
          <p:nvPr/>
        </p:nvPicPr>
        <p:blipFill>
          <a:blip r:embed="rId12"/>
          <a:stretch>
            <a:fillRect/>
          </a:stretch>
        </p:blipFill>
        <p:spPr>
          <a:xfrm>
            <a:off x="8770722" y="136525"/>
            <a:ext cx="1595733" cy="717200"/>
          </a:xfrm>
          <a:prstGeom prst="rect">
            <a:avLst/>
          </a:prstGeom>
        </p:spPr>
      </p:pic>
      <p:pic>
        <p:nvPicPr>
          <p:cNvPr id="30" name="Picture 29" descr="A black and green logo&#10;&#10;AI-generated content may be incorrect.">
            <a:extLst>
              <a:ext uri="{FF2B5EF4-FFF2-40B4-BE49-F238E27FC236}">
                <a16:creationId xmlns:a16="http://schemas.microsoft.com/office/drawing/2014/main" id="{1FD81A84-4DFA-273C-6688-1ECE4934617F}"/>
              </a:ext>
            </a:extLst>
          </p:cNvPr>
          <p:cNvPicPr>
            <a:picLocks noChangeAspect="1"/>
          </p:cNvPicPr>
          <p:nvPr/>
        </p:nvPicPr>
        <p:blipFill>
          <a:blip r:embed="rId13"/>
          <a:stretch>
            <a:fillRect/>
          </a:stretch>
        </p:blipFill>
        <p:spPr>
          <a:xfrm>
            <a:off x="6512943" y="111689"/>
            <a:ext cx="2156605" cy="811793"/>
          </a:xfrm>
          <a:prstGeom prst="rect">
            <a:avLst/>
          </a:prstGeom>
        </p:spPr>
      </p:pic>
    </p:spTree>
    <p:extLst>
      <p:ext uri="{BB962C8B-B14F-4D97-AF65-F5344CB8AC3E}">
        <p14:creationId xmlns:p14="http://schemas.microsoft.com/office/powerpoint/2010/main" val="26880986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52EADE-2D29-21FB-97B1-DB2F9351B99B}"/>
              </a:ext>
            </a:extLst>
          </p:cNvPr>
          <p:cNvSpPr>
            <a:spLocks noGrp="1"/>
          </p:cNvSpPr>
          <p:nvPr>
            <p:ph type="ctrTitle"/>
          </p:nvPr>
        </p:nvSpPr>
        <p:spPr/>
        <p:txBody>
          <a:bodyPr/>
          <a:lstStyle/>
          <a:p>
            <a:r>
              <a:rPr lang="en-GB"/>
              <a:t>NESO Wrap Up </a:t>
            </a:r>
          </a:p>
        </p:txBody>
      </p:sp>
      <p:sp>
        <p:nvSpPr>
          <p:cNvPr id="6" name="Subtitle 5">
            <a:extLst>
              <a:ext uri="{FF2B5EF4-FFF2-40B4-BE49-F238E27FC236}">
                <a16:creationId xmlns:a16="http://schemas.microsoft.com/office/drawing/2014/main" id="{09289951-33A9-8EA7-4311-490C82B1A55D}"/>
              </a:ext>
            </a:extLst>
          </p:cNvPr>
          <p:cNvSpPr>
            <a:spLocks noGrp="1"/>
          </p:cNvSpPr>
          <p:nvPr>
            <p:ph type="subTitle" idx="1"/>
          </p:nvPr>
        </p:nvSpPr>
        <p:spPr/>
        <p:txBody>
          <a:bodyPr vert="horz" lIns="91440" tIns="45720" rIns="91440" bIns="45720" rtlCol="0" anchor="t">
            <a:normAutofit/>
          </a:bodyPr>
          <a:lstStyle/>
          <a:p>
            <a:r>
              <a:rPr lang="en-GB"/>
              <a:t>Richard Griffiths</a:t>
            </a:r>
          </a:p>
        </p:txBody>
      </p:sp>
    </p:spTree>
    <p:extLst>
      <p:ext uri="{BB962C8B-B14F-4D97-AF65-F5344CB8AC3E}">
        <p14:creationId xmlns:p14="http://schemas.microsoft.com/office/powerpoint/2010/main" val="12173292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4AF672-7954-3421-D541-2B29F638F493}"/>
              </a:ext>
            </a:extLst>
          </p:cNvPr>
          <p:cNvSpPr>
            <a:spLocks noGrp="1"/>
          </p:cNvSpPr>
          <p:nvPr>
            <p:ph type="title"/>
          </p:nvPr>
        </p:nvSpPr>
        <p:spPr>
          <a:xfrm>
            <a:off x="534633" y="22697"/>
            <a:ext cx="10515600" cy="1325563"/>
          </a:xfrm>
        </p:spPr>
        <p:txBody>
          <a:bodyPr/>
          <a:lstStyle/>
          <a:p>
            <a:r>
              <a:rPr lang="en-GB"/>
              <a:t>Ongoing Support</a:t>
            </a:r>
          </a:p>
        </p:txBody>
      </p:sp>
      <p:sp>
        <p:nvSpPr>
          <p:cNvPr id="5" name="Content Placeholder 4">
            <a:extLst>
              <a:ext uri="{FF2B5EF4-FFF2-40B4-BE49-F238E27FC236}">
                <a16:creationId xmlns:a16="http://schemas.microsoft.com/office/drawing/2014/main" id="{1CB65F82-2116-496B-4F89-91F8C6AD5439}"/>
              </a:ext>
            </a:extLst>
          </p:cNvPr>
          <p:cNvSpPr>
            <a:spLocks noGrp="1"/>
          </p:cNvSpPr>
          <p:nvPr>
            <p:ph idx="1"/>
          </p:nvPr>
        </p:nvSpPr>
        <p:spPr>
          <a:xfrm>
            <a:off x="81365" y="1038726"/>
            <a:ext cx="7784336" cy="4351338"/>
          </a:xfrm>
        </p:spPr>
        <p:txBody>
          <a:bodyPr vert="horz" lIns="91440" tIns="45720" rIns="91440" bIns="45720" rtlCol="0" anchor="t">
            <a:normAutofit/>
          </a:bodyPr>
          <a:lstStyle/>
          <a:p>
            <a:pPr marL="457200" indent="-457200">
              <a:buFont typeface="Arial" panose="020B0604020202020204" pitchFamily="34" charset="0"/>
              <a:buChar char="•"/>
            </a:pPr>
            <a:r>
              <a:rPr lang="en-GB" sz="1600"/>
              <a:t>The </a:t>
            </a:r>
            <a:r>
              <a:rPr lang="en-GB" sz="1600" err="1"/>
              <a:t>CfD</a:t>
            </a:r>
            <a:r>
              <a:rPr lang="en-GB" sz="1600"/>
              <a:t> Portal can be found </a:t>
            </a:r>
            <a:r>
              <a:rPr lang="en-GB" sz="1600">
                <a:hlinkClick r:id="rId3"/>
              </a:rPr>
              <a:t>here</a:t>
            </a:r>
            <a:endParaRPr lang="en-GB" sz="1600"/>
          </a:p>
          <a:p>
            <a:pPr marL="457200" indent="-457200">
              <a:buFont typeface="Arial" panose="020B0604020202020204" pitchFamily="34" charset="0"/>
              <a:buChar char="•"/>
            </a:pPr>
            <a:r>
              <a:rPr lang="en-GB" sz="1600"/>
              <a:t>The </a:t>
            </a:r>
            <a:r>
              <a:rPr lang="en-GB" sz="1600" err="1"/>
              <a:t>CfD</a:t>
            </a:r>
            <a:r>
              <a:rPr lang="en-GB" sz="1600"/>
              <a:t> team have prepared </a:t>
            </a:r>
            <a:r>
              <a:rPr lang="en-GB" sz="1600">
                <a:hlinkClick r:id="rId4"/>
              </a:rPr>
              <a:t>guidance documents </a:t>
            </a:r>
            <a:r>
              <a:rPr lang="en-GB" sz="1600"/>
              <a:t>to help applicants prepare for their application</a:t>
            </a:r>
            <a:endParaRPr lang="en-GB" sz="1600">
              <a:cs typeface="Poppins"/>
            </a:endParaRPr>
          </a:p>
          <a:p>
            <a:pPr marL="457200" indent="-457200">
              <a:buFont typeface="Arial" panose="020B0604020202020204" pitchFamily="34" charset="0"/>
              <a:buChar char="•"/>
            </a:pPr>
            <a:r>
              <a:rPr lang="en-GB" sz="1600"/>
              <a:t>The Joint Delivery Partner </a:t>
            </a:r>
            <a:r>
              <a:rPr lang="en-GB" sz="1600">
                <a:hlinkClick r:id="rId5"/>
              </a:rPr>
              <a:t>Microsite</a:t>
            </a:r>
            <a:r>
              <a:rPr lang="en-GB" sz="1600"/>
              <a:t> also holds all key documentation </a:t>
            </a:r>
            <a:endParaRPr lang="en-GB" sz="1600">
              <a:cs typeface="Poppins"/>
            </a:endParaRPr>
          </a:p>
          <a:p>
            <a:pPr marL="457200" indent="-457200">
              <a:buFont typeface="Arial" panose="020B0604020202020204" pitchFamily="34" charset="0"/>
              <a:buChar char="•"/>
            </a:pPr>
            <a:r>
              <a:rPr lang="en-GB" sz="1600"/>
              <a:t>You can contact us via phone or e-mail Monday to Friday:</a:t>
            </a:r>
          </a:p>
          <a:p>
            <a:pPr marL="857250" lvl="1">
              <a:buFont typeface="Courier New" panose="02070309020205020404" pitchFamily="49" charset="0"/>
              <a:buChar char="o"/>
            </a:pPr>
            <a:r>
              <a:rPr lang="en-GB" sz="1600" b="1">
                <a:cs typeface="Poppins"/>
              </a:rPr>
              <a:t>Telephone</a:t>
            </a:r>
            <a:r>
              <a:rPr lang="en-GB" sz="1600">
                <a:cs typeface="Poppins"/>
              </a:rPr>
              <a:t> – </a:t>
            </a:r>
            <a:r>
              <a:rPr lang="en-GB" sz="1600">
                <a:solidFill>
                  <a:srgbClr val="00B0F0"/>
                </a:solidFill>
                <a:cs typeface="Poppins"/>
              </a:rPr>
              <a:t>01926 655 300 – </a:t>
            </a:r>
            <a:r>
              <a:rPr lang="en-GB" sz="1600">
                <a:cs typeface="Poppins"/>
              </a:rPr>
              <a:t>Open 9am to 4pm</a:t>
            </a:r>
          </a:p>
          <a:p>
            <a:pPr marL="857250" lvl="1">
              <a:buFont typeface="Courier New" panose="02070309020205020404" pitchFamily="49" charset="0"/>
              <a:buChar char="o"/>
            </a:pPr>
            <a:r>
              <a:rPr lang="en-GB" sz="1600" b="1">
                <a:cs typeface="Poppins"/>
              </a:rPr>
              <a:t>E-mail</a:t>
            </a:r>
            <a:r>
              <a:rPr lang="en-GB" sz="1600">
                <a:cs typeface="Poppins"/>
              </a:rPr>
              <a:t> – </a:t>
            </a:r>
            <a:r>
              <a:rPr lang="en-GB" sz="1600" err="1">
                <a:solidFill>
                  <a:srgbClr val="00B0F0"/>
                </a:solidFill>
                <a:cs typeface="Poppins"/>
              </a:rPr>
              <a:t>box.emr.cfd@neso.energy</a:t>
            </a:r>
            <a:r>
              <a:rPr lang="en-GB" sz="1600">
                <a:solidFill>
                  <a:srgbClr val="00B0F0"/>
                </a:solidFill>
                <a:cs typeface="Poppins"/>
              </a:rPr>
              <a:t> </a:t>
            </a:r>
          </a:p>
          <a:p>
            <a:pPr marL="457200" indent="-457200">
              <a:buFont typeface="Arial" panose="020B0604020202020204" pitchFamily="34" charset="0"/>
              <a:buChar char="•"/>
            </a:pPr>
            <a:r>
              <a:rPr lang="en-GB" sz="1600"/>
              <a:t>During </a:t>
            </a:r>
            <a:r>
              <a:rPr lang="en-GB" sz="1600" b="1"/>
              <a:t>key milestones</a:t>
            </a:r>
            <a:r>
              <a:rPr lang="en-GB" sz="1600"/>
              <a:t>, such as the Assessment period, the team are unavailable for queries </a:t>
            </a:r>
            <a:endParaRPr lang="en-GB" sz="1600">
              <a:cs typeface="Poppins"/>
            </a:endParaRPr>
          </a:p>
          <a:p>
            <a:pPr marL="457200" indent="-457200">
              <a:buFont typeface="Arial" panose="020B0604020202020204" pitchFamily="34" charset="0"/>
              <a:buChar char="•"/>
            </a:pPr>
            <a:endParaRPr lang="en-GB" sz="1600"/>
          </a:p>
          <a:p>
            <a:pPr marL="457200" indent="-457200">
              <a:buFont typeface="Arial" panose="020B0604020202020204" pitchFamily="34" charset="0"/>
              <a:buChar char="•"/>
            </a:pPr>
            <a:endParaRPr lang="en-GB" sz="1600"/>
          </a:p>
        </p:txBody>
      </p:sp>
      <p:pic>
        <p:nvPicPr>
          <p:cNvPr id="8" name="Picture 7">
            <a:extLst>
              <a:ext uri="{FF2B5EF4-FFF2-40B4-BE49-F238E27FC236}">
                <a16:creationId xmlns:a16="http://schemas.microsoft.com/office/drawing/2014/main" id="{FBC64751-B3E6-5102-F99F-D0FA7C588688}"/>
              </a:ext>
            </a:extLst>
          </p:cNvPr>
          <p:cNvPicPr>
            <a:picLocks noChangeAspect="1"/>
          </p:cNvPicPr>
          <p:nvPr/>
        </p:nvPicPr>
        <p:blipFill>
          <a:blip r:embed="rId6"/>
          <a:stretch>
            <a:fillRect/>
          </a:stretch>
        </p:blipFill>
        <p:spPr>
          <a:xfrm>
            <a:off x="737494" y="4184604"/>
            <a:ext cx="4274387" cy="2650699"/>
          </a:xfrm>
          <a:prstGeom prst="rect">
            <a:avLst/>
          </a:prstGeom>
        </p:spPr>
      </p:pic>
      <p:sp>
        <p:nvSpPr>
          <p:cNvPr id="2" name="Rectangle: Rounded Corners 1">
            <a:extLst>
              <a:ext uri="{FF2B5EF4-FFF2-40B4-BE49-F238E27FC236}">
                <a16:creationId xmlns:a16="http://schemas.microsoft.com/office/drawing/2014/main" id="{016AE6AC-46ED-E0DA-E39A-6C602A63ECC5}"/>
              </a:ext>
            </a:extLst>
          </p:cNvPr>
          <p:cNvSpPr/>
          <p:nvPr/>
        </p:nvSpPr>
        <p:spPr>
          <a:xfrm>
            <a:off x="9208724" y="524492"/>
            <a:ext cx="2661787" cy="1318209"/>
          </a:xfrm>
          <a:prstGeom prst="roundRect">
            <a:avLst/>
          </a:prstGeom>
          <a:solidFill>
            <a:srgbClr val="FF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Poppins"/>
                <a:ea typeface="+mn-ea"/>
                <a:cs typeface="+mn-cs"/>
              </a:rPr>
              <a:t>Registration: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white"/>
                </a:solidFill>
                <a:effectLst/>
                <a:uLnTx/>
                <a:uFillTx/>
                <a:latin typeface="Poppins"/>
                <a:ea typeface="+mn-ea"/>
                <a:cs typeface="+mn-cs"/>
              </a:rPr>
              <a:t>opens 2</a:t>
            </a:r>
            <a:r>
              <a:rPr kumimoji="0" lang="en-GB" sz="1400" b="0" i="0" u="none" strike="noStrike" kern="1200" cap="none" spc="0" normalizeH="0" baseline="30000" noProof="0">
                <a:ln>
                  <a:noFill/>
                </a:ln>
                <a:solidFill>
                  <a:prstClr val="white"/>
                </a:solidFill>
                <a:effectLst/>
                <a:uLnTx/>
                <a:uFillTx/>
                <a:latin typeface="Poppins"/>
                <a:ea typeface="+mn-ea"/>
                <a:cs typeface="+mn-cs"/>
              </a:rPr>
              <a:t>nd</a:t>
            </a:r>
            <a:r>
              <a:rPr kumimoji="0" lang="en-GB" sz="1400" b="0" i="0" u="none" strike="noStrike" kern="1200" cap="none" spc="0" normalizeH="0" baseline="0" noProof="0">
                <a:ln>
                  <a:noFill/>
                </a:ln>
                <a:solidFill>
                  <a:prstClr val="white"/>
                </a:solidFill>
                <a:effectLst/>
                <a:uLnTx/>
                <a:uFillTx/>
                <a:latin typeface="Poppins"/>
                <a:ea typeface="+mn-ea"/>
                <a:cs typeface="+mn-cs"/>
              </a:rPr>
              <a:t> July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Poppins"/>
                <a:ea typeface="+mn-ea"/>
                <a:cs typeface="+mn-cs"/>
              </a:rPr>
              <a:t>Applications: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white"/>
                </a:solidFill>
                <a:effectLst/>
                <a:uLnTx/>
                <a:uFillTx/>
                <a:latin typeface="Poppins"/>
                <a:ea typeface="+mn-ea"/>
                <a:cs typeface="+mn-cs"/>
              </a:rPr>
              <a:t>opens 20</a:t>
            </a:r>
            <a:r>
              <a:rPr kumimoji="0" lang="en-GB" sz="1400" b="0" i="0" u="none" strike="noStrike" kern="1200" cap="none" spc="0" normalizeH="0" baseline="30000" noProof="0">
                <a:ln>
                  <a:noFill/>
                </a:ln>
                <a:solidFill>
                  <a:prstClr val="white"/>
                </a:solidFill>
                <a:effectLst/>
                <a:uLnTx/>
                <a:uFillTx/>
                <a:latin typeface="Poppins"/>
                <a:ea typeface="+mn-ea"/>
                <a:cs typeface="+mn-cs"/>
              </a:rPr>
              <a:t>th</a:t>
            </a:r>
            <a:r>
              <a:rPr kumimoji="0" lang="en-GB" sz="1400" b="0" i="0" u="none" strike="noStrike" kern="1200" cap="none" spc="0" normalizeH="0" baseline="0" noProof="0">
                <a:ln>
                  <a:noFill/>
                </a:ln>
                <a:solidFill>
                  <a:prstClr val="white"/>
                </a:solidFill>
                <a:effectLst/>
                <a:uLnTx/>
                <a:uFillTx/>
                <a:latin typeface="Poppins"/>
                <a:ea typeface="+mn-ea"/>
                <a:cs typeface="+mn-cs"/>
              </a:rPr>
              <a:t> July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white"/>
                </a:solidFill>
                <a:effectLst/>
                <a:uLnTx/>
                <a:uFillTx/>
                <a:latin typeface="Poppins"/>
                <a:ea typeface="+mn-ea"/>
                <a:cs typeface="+mn-cs"/>
              </a:rPr>
              <a:t>closes 5pm 7</a:t>
            </a:r>
            <a:r>
              <a:rPr kumimoji="0" lang="en-GB" sz="1400" b="0" i="0" u="none" strike="noStrike" kern="1200" cap="none" spc="0" normalizeH="0" baseline="30000" noProof="0">
                <a:ln>
                  <a:noFill/>
                </a:ln>
                <a:solidFill>
                  <a:prstClr val="white"/>
                </a:solidFill>
                <a:effectLst/>
                <a:uLnTx/>
                <a:uFillTx/>
                <a:latin typeface="Poppins"/>
                <a:ea typeface="+mn-ea"/>
                <a:cs typeface="+mn-cs"/>
              </a:rPr>
              <a:t>th</a:t>
            </a:r>
            <a:r>
              <a:rPr kumimoji="0" lang="en-GB" sz="1400" b="0" i="0" u="none" strike="noStrike" kern="1200" cap="none" spc="0" normalizeH="0" baseline="0" noProof="0">
                <a:ln>
                  <a:noFill/>
                </a:ln>
                <a:solidFill>
                  <a:prstClr val="white"/>
                </a:solidFill>
                <a:effectLst/>
                <a:uLnTx/>
                <a:uFillTx/>
                <a:latin typeface="Poppins"/>
                <a:ea typeface="+mn-ea"/>
                <a:cs typeface="+mn-cs"/>
              </a:rPr>
              <a:t> August</a:t>
            </a:r>
          </a:p>
        </p:txBody>
      </p:sp>
    </p:spTree>
    <p:extLst>
      <p:ext uri="{BB962C8B-B14F-4D97-AF65-F5344CB8AC3E}">
        <p14:creationId xmlns:p14="http://schemas.microsoft.com/office/powerpoint/2010/main" val="14397038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7701B0-7751-9870-BF13-11DA06EB0DA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4E7E7A4-6712-7153-8680-84F309937C48}"/>
              </a:ext>
            </a:extLst>
          </p:cNvPr>
          <p:cNvSpPr>
            <a:spLocks noGrp="1"/>
          </p:cNvSpPr>
          <p:nvPr>
            <p:ph type="ctrTitle"/>
          </p:nvPr>
        </p:nvSpPr>
        <p:spPr/>
        <p:txBody>
          <a:bodyPr>
            <a:normAutofit/>
          </a:bodyPr>
          <a:lstStyle/>
          <a:p>
            <a:pPr algn="ctr"/>
            <a:r>
              <a:rPr lang="en-GB" sz="4400">
                <a:solidFill>
                  <a:schemeClr val="tx2">
                    <a:lumMod val="75000"/>
                  </a:schemeClr>
                </a:solidFill>
                <a:latin typeface="Arial" panose="020B0604020202020204" pitchFamily="34" charset="0"/>
                <a:cs typeface="Arial" panose="020B0604020202020204" pitchFamily="34" charset="0"/>
              </a:rPr>
              <a:t>Coffee break</a:t>
            </a:r>
          </a:p>
        </p:txBody>
      </p:sp>
      <p:sp>
        <p:nvSpPr>
          <p:cNvPr id="7" name="Subtitle 6">
            <a:extLst>
              <a:ext uri="{FF2B5EF4-FFF2-40B4-BE49-F238E27FC236}">
                <a16:creationId xmlns:a16="http://schemas.microsoft.com/office/drawing/2014/main" id="{5D238B0A-0DAC-4C5C-628A-1416F63F7F20}"/>
              </a:ext>
            </a:extLst>
          </p:cNvPr>
          <p:cNvSpPr>
            <a:spLocks noGrp="1"/>
          </p:cNvSpPr>
          <p:nvPr>
            <p:ph type="subTitle" idx="1"/>
          </p:nvPr>
        </p:nvSpPr>
        <p:spPr>
          <a:xfrm>
            <a:off x="1956004" y="3239999"/>
            <a:ext cx="8228921" cy="2557686"/>
          </a:xfrm>
        </p:spPr>
        <p:txBody>
          <a:bodyPr>
            <a:noAutofit/>
          </a:bodyPr>
          <a:lstStyle/>
          <a:p>
            <a:pPr algn="ctr"/>
            <a:r>
              <a:rPr lang="en-GB" sz="2600" b="0">
                <a:latin typeface="Arial" panose="020B0604020202020204" pitchFamily="34" charset="0"/>
                <a:cs typeface="Arial" panose="020B0604020202020204" pitchFamily="34" charset="0"/>
              </a:rPr>
              <a:t>10 mins</a:t>
            </a:r>
          </a:p>
        </p:txBody>
      </p:sp>
      <p:pic>
        <p:nvPicPr>
          <p:cNvPr id="9" name="Picture 2" descr="Welcome to Ofgem - the energy regulator for Great Britain ...">
            <a:extLst>
              <a:ext uri="{FF2B5EF4-FFF2-40B4-BE49-F238E27FC236}">
                <a16:creationId xmlns:a16="http://schemas.microsoft.com/office/drawing/2014/main" id="{F27979DC-D7B6-8892-9F39-105839E0EC7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7824" y="141228"/>
            <a:ext cx="1452565" cy="81687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2">
            <a:extLst>
              <a:ext uri="{FF2B5EF4-FFF2-40B4-BE49-F238E27FC236}">
                <a16:creationId xmlns:a16="http://schemas.microsoft.com/office/drawing/2014/main" id="{10792A9F-2F84-4A2F-8781-6B83FB5D4F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74774" y="118186"/>
            <a:ext cx="1524132" cy="89973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lose up of a logo&#10;&#10;AI-generated content may be incorrect.">
            <a:extLst>
              <a:ext uri="{FF2B5EF4-FFF2-40B4-BE49-F238E27FC236}">
                <a16:creationId xmlns:a16="http://schemas.microsoft.com/office/drawing/2014/main" id="{DC0DA691-2CBE-4F14-A527-82BC3E50750A}"/>
              </a:ext>
            </a:extLst>
          </p:cNvPr>
          <p:cNvPicPr>
            <a:picLocks noChangeAspect="1"/>
          </p:cNvPicPr>
          <p:nvPr/>
        </p:nvPicPr>
        <p:blipFill>
          <a:blip r:embed="rId4"/>
          <a:stretch>
            <a:fillRect/>
          </a:stretch>
        </p:blipFill>
        <p:spPr>
          <a:xfrm>
            <a:off x="8824881" y="140880"/>
            <a:ext cx="1595733" cy="717200"/>
          </a:xfrm>
          <a:prstGeom prst="rect">
            <a:avLst/>
          </a:prstGeom>
        </p:spPr>
      </p:pic>
      <p:pic>
        <p:nvPicPr>
          <p:cNvPr id="8" name="Picture 7" descr="A black and green logo&#10;&#10;AI-generated content may be incorrect.">
            <a:extLst>
              <a:ext uri="{FF2B5EF4-FFF2-40B4-BE49-F238E27FC236}">
                <a16:creationId xmlns:a16="http://schemas.microsoft.com/office/drawing/2014/main" id="{E01943EA-5D99-B2FE-AEE3-CE4A4663C421}"/>
              </a:ext>
            </a:extLst>
          </p:cNvPr>
          <p:cNvPicPr>
            <a:picLocks noChangeAspect="1"/>
          </p:cNvPicPr>
          <p:nvPr/>
        </p:nvPicPr>
        <p:blipFill>
          <a:blip r:embed="rId5"/>
          <a:stretch>
            <a:fillRect/>
          </a:stretch>
        </p:blipFill>
        <p:spPr>
          <a:xfrm>
            <a:off x="6552420" y="205115"/>
            <a:ext cx="2156605" cy="811793"/>
          </a:xfrm>
          <a:prstGeom prst="rect">
            <a:avLst/>
          </a:prstGeom>
        </p:spPr>
      </p:pic>
    </p:spTree>
    <p:extLst>
      <p:ext uri="{BB962C8B-B14F-4D97-AF65-F5344CB8AC3E}">
        <p14:creationId xmlns:p14="http://schemas.microsoft.com/office/powerpoint/2010/main" val="19536271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9C47A11-D83B-D6ED-E3B4-CF929D903016}"/>
              </a:ext>
            </a:extLst>
          </p:cNvPr>
          <p:cNvSpPr>
            <a:spLocks noGrp="1"/>
          </p:cNvSpPr>
          <p:nvPr>
            <p:ph type="body" idx="20"/>
          </p:nvPr>
        </p:nvSpPr>
        <p:spPr>
          <a:xfrm>
            <a:off x="973938" y="1779294"/>
            <a:ext cx="8810231" cy="1532498"/>
          </a:xfrm>
        </p:spPr>
        <p:txBody>
          <a:bodyPr/>
          <a:lstStyle/>
          <a:p>
            <a:r>
              <a:rPr lang="en-GB"/>
              <a:t>AR8 Contracts for Difference (</a:t>
            </a:r>
            <a:r>
              <a:rPr lang="en-GB" err="1"/>
              <a:t>CfD</a:t>
            </a:r>
            <a:r>
              <a:rPr lang="en-GB"/>
              <a:t>)</a:t>
            </a:r>
          </a:p>
        </p:txBody>
      </p:sp>
      <p:sp>
        <p:nvSpPr>
          <p:cNvPr id="3" name="Text Placeholder 2">
            <a:extLst>
              <a:ext uri="{FF2B5EF4-FFF2-40B4-BE49-F238E27FC236}">
                <a16:creationId xmlns:a16="http://schemas.microsoft.com/office/drawing/2014/main" id="{68DB3FA8-F815-E3E1-C4B8-AB68CEA9CA6D}"/>
              </a:ext>
            </a:extLst>
          </p:cNvPr>
          <p:cNvSpPr>
            <a:spLocks noGrp="1"/>
          </p:cNvSpPr>
          <p:nvPr>
            <p:ph type="body" idx="21"/>
          </p:nvPr>
        </p:nvSpPr>
        <p:spPr>
          <a:xfrm>
            <a:off x="954562" y="3436534"/>
            <a:ext cx="4964975" cy="553998"/>
          </a:xfrm>
        </p:spPr>
        <p:txBody>
          <a:bodyPr/>
          <a:lstStyle/>
          <a:p>
            <a:r>
              <a:rPr lang="en-GB"/>
              <a:t>LCCC Key </a:t>
            </a:r>
            <a:r>
              <a:rPr lang="en-GB" err="1"/>
              <a:t>CfD</a:t>
            </a:r>
            <a:r>
              <a:rPr lang="en-GB"/>
              <a:t> terms and signing process (M&amp;N, pre-bidding, post-allocation) </a:t>
            </a:r>
          </a:p>
        </p:txBody>
      </p:sp>
      <p:sp>
        <p:nvSpPr>
          <p:cNvPr id="2" name="Text Placeholder 6">
            <a:extLst>
              <a:ext uri="{FF2B5EF4-FFF2-40B4-BE49-F238E27FC236}">
                <a16:creationId xmlns:a16="http://schemas.microsoft.com/office/drawing/2014/main" id="{893EBF4D-1FC8-5A40-FE2F-556B89D5431C}"/>
              </a:ext>
            </a:extLst>
          </p:cNvPr>
          <p:cNvSpPr txBox="1">
            <a:spLocks/>
          </p:cNvSpPr>
          <p:nvPr/>
        </p:nvSpPr>
        <p:spPr>
          <a:xfrm>
            <a:off x="973938" y="3990532"/>
            <a:ext cx="7661298" cy="338554"/>
          </a:xfrm>
          <a:prstGeom prst="rect">
            <a:avLst/>
          </a:prstGeom>
        </p:spPr>
        <p:txBody>
          <a:bodyPr wrap="square" lIns="0" tIns="0" rIns="0" bIns="0" anchor="t">
            <a:spAutoFit/>
          </a:bodyPr>
          <a:lstStyle>
            <a:lvl1pPr marL="0" eaLnBrk="1" hangingPunct="1">
              <a:defRPr b="1">
                <a:solidFill>
                  <a:schemeClr val="bg1"/>
                </a:solidFill>
                <a:latin typeface="+mn-lt"/>
                <a:ea typeface="+mn-ea"/>
                <a:cs typeface="+mn-cs"/>
              </a:defRPr>
            </a:lvl1pPr>
            <a:lvl2pPr marL="455325" eaLnBrk="1" hangingPunct="1">
              <a:defRPr>
                <a:latin typeface="+mn-lt"/>
                <a:ea typeface="+mn-ea"/>
                <a:cs typeface="+mn-cs"/>
              </a:defRPr>
            </a:lvl2pPr>
            <a:lvl3pPr marL="910651" eaLnBrk="1" hangingPunct="1">
              <a:defRPr>
                <a:latin typeface="+mn-lt"/>
                <a:ea typeface="+mn-ea"/>
                <a:cs typeface="+mn-cs"/>
              </a:defRPr>
            </a:lvl3pPr>
            <a:lvl4pPr marL="1365976" eaLnBrk="1" hangingPunct="1">
              <a:defRPr>
                <a:latin typeface="+mn-lt"/>
                <a:ea typeface="+mn-ea"/>
                <a:cs typeface="+mn-cs"/>
              </a:defRPr>
            </a:lvl4pPr>
            <a:lvl5pPr marL="1821302" eaLnBrk="1" hangingPunct="1">
              <a:defRPr>
                <a:latin typeface="+mn-lt"/>
                <a:ea typeface="+mn-ea"/>
                <a:cs typeface="+mn-cs"/>
              </a:defRPr>
            </a:lvl5pPr>
            <a:lvl6pPr marL="2276627" eaLnBrk="1" hangingPunct="1">
              <a:defRPr>
                <a:latin typeface="+mn-lt"/>
                <a:ea typeface="+mn-ea"/>
                <a:cs typeface="+mn-cs"/>
              </a:defRPr>
            </a:lvl6pPr>
            <a:lvl7pPr marL="2731953" eaLnBrk="1" hangingPunct="1">
              <a:defRPr>
                <a:latin typeface="+mn-lt"/>
                <a:ea typeface="+mn-ea"/>
                <a:cs typeface="+mn-cs"/>
              </a:defRPr>
            </a:lvl7pPr>
            <a:lvl8pPr marL="3187278" eaLnBrk="1" hangingPunct="1">
              <a:defRPr>
                <a:latin typeface="+mn-lt"/>
                <a:ea typeface="+mn-ea"/>
                <a:cs typeface="+mn-cs"/>
              </a:defRPr>
            </a:lvl8pPr>
            <a:lvl9pPr marL="3642604" eaLnBrk="1" hangingPunct="1">
              <a:defRPr>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srgbClr val="FFFFFF"/>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rgbClr val="FFFFFF"/>
                </a:solidFill>
                <a:effectLst/>
                <a:uLnTx/>
                <a:uFillTx/>
                <a:latin typeface="Arial"/>
                <a:ea typeface="+mn-ea"/>
                <a:cs typeface="Arial"/>
              </a:rPr>
              <a:t>LCCC June-26</a:t>
            </a:r>
          </a:p>
        </p:txBody>
      </p:sp>
    </p:spTree>
    <p:extLst>
      <p:ext uri="{BB962C8B-B14F-4D97-AF65-F5344CB8AC3E}">
        <p14:creationId xmlns:p14="http://schemas.microsoft.com/office/powerpoint/2010/main" val="2632544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F59E08-A738-8D46-FA1E-86AAC39DCF72}"/>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88F4FA9-BB04-0EB5-3DFA-E39B51853C7D}"/>
              </a:ext>
            </a:extLst>
          </p:cNvPr>
          <p:cNvSpPr>
            <a:spLocks noGrp="1"/>
          </p:cNvSpPr>
          <p:nvPr>
            <p:ph type="sldNum" sz="quarter" idx="7"/>
          </p:nvPr>
        </p:nvSpPr>
        <p:spPr/>
        <p:txBody>
          <a:bodyPr/>
          <a:lstStyle/>
          <a:p>
            <a:pPr marL="0" marR="0" lvl="0" indent="0" algn="ctr" defTabSz="9132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198" b="1" i="0" u="none" strike="noStrike" kern="1200" cap="none" spc="0" normalizeH="0" baseline="0" noProof="0">
                <a:ln>
                  <a:noFill/>
                </a:ln>
                <a:solidFill>
                  <a:prstClr val="white"/>
                </a:solidFill>
                <a:effectLst/>
                <a:uLnTx/>
                <a:uFillTx/>
                <a:latin typeface="Aptos Display" panose="02110004020202020204"/>
                <a:ea typeface="+mn-ea"/>
                <a:cs typeface="+mn-cs"/>
              </a:rPr>
              <a:pPr marL="0" marR="0" lvl="0" indent="0" algn="ctr" defTabSz="913200" rtl="0" eaLnBrk="1" fontAlgn="auto" latinLnBrk="0" hangingPunct="1">
                <a:lnSpc>
                  <a:spcPct val="100000"/>
                </a:lnSpc>
                <a:spcBef>
                  <a:spcPts val="0"/>
                </a:spcBef>
                <a:spcAft>
                  <a:spcPts val="0"/>
                </a:spcAft>
                <a:buClrTx/>
                <a:buSzTx/>
                <a:buFontTx/>
                <a:buNone/>
                <a:tabLst/>
                <a:defRPr/>
              </a:pPr>
              <a:t>54</a:t>
            </a:fld>
            <a:endParaRPr kumimoji="0" lang="en-US" sz="1198" b="1" i="0" u="none" strike="noStrike" kern="1200" cap="none" spc="0" normalizeH="0" baseline="0" noProof="0">
              <a:ln>
                <a:noFill/>
              </a:ln>
              <a:solidFill>
                <a:prstClr val="white"/>
              </a:solidFill>
              <a:effectLst/>
              <a:uLnTx/>
              <a:uFillTx/>
              <a:latin typeface="Aptos Display" panose="02110004020202020204"/>
              <a:ea typeface="+mn-ea"/>
              <a:cs typeface="+mn-cs"/>
            </a:endParaRPr>
          </a:p>
        </p:txBody>
      </p:sp>
      <p:sp>
        <p:nvSpPr>
          <p:cNvPr id="12" name="Title 2">
            <a:extLst>
              <a:ext uri="{FF2B5EF4-FFF2-40B4-BE49-F238E27FC236}">
                <a16:creationId xmlns:a16="http://schemas.microsoft.com/office/drawing/2014/main" id="{869E9171-D6A4-A55B-037C-E33EA04A1E79}"/>
              </a:ext>
            </a:extLst>
          </p:cNvPr>
          <p:cNvSpPr>
            <a:spLocks noGrp="1"/>
          </p:cNvSpPr>
          <p:nvPr>
            <p:ph type="title"/>
          </p:nvPr>
        </p:nvSpPr>
        <p:spPr>
          <a:xfrm>
            <a:off x="461796" y="1251646"/>
            <a:ext cx="10311844" cy="826405"/>
          </a:xfrm>
        </p:spPr>
        <p:txBody>
          <a:bodyPr>
            <a:noAutofit/>
          </a:bodyPr>
          <a:lstStyle/>
          <a:p>
            <a:r>
              <a:rPr lang="en-US" sz="4000" b="1">
                <a:solidFill>
                  <a:srgbClr val="00B050"/>
                </a:solidFill>
              </a:rPr>
              <a:t>Agenda</a:t>
            </a:r>
            <a:endParaRPr lang="en-GB" sz="4000" b="1">
              <a:solidFill>
                <a:srgbClr val="00B050"/>
              </a:solidFill>
            </a:endParaRPr>
          </a:p>
        </p:txBody>
      </p:sp>
      <p:pic>
        <p:nvPicPr>
          <p:cNvPr id="3" name="Picture 2" descr="A black and green sign with white text&#10;&#10;AI-generated content may be incorrect.">
            <a:extLst>
              <a:ext uri="{FF2B5EF4-FFF2-40B4-BE49-F238E27FC236}">
                <a16:creationId xmlns:a16="http://schemas.microsoft.com/office/drawing/2014/main" id="{F583947C-E698-41F2-A9F4-97BA0D05FE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078" y="143532"/>
            <a:ext cx="1525064" cy="660649"/>
          </a:xfrm>
          <a:prstGeom prst="rect">
            <a:avLst/>
          </a:prstGeom>
        </p:spPr>
      </p:pic>
      <p:sp>
        <p:nvSpPr>
          <p:cNvPr id="8" name="TextBox 7">
            <a:extLst>
              <a:ext uri="{FF2B5EF4-FFF2-40B4-BE49-F238E27FC236}">
                <a16:creationId xmlns:a16="http://schemas.microsoft.com/office/drawing/2014/main" id="{90A02D0D-A855-DAA6-C5DC-566BCDE4D321}"/>
              </a:ext>
            </a:extLst>
          </p:cNvPr>
          <p:cNvSpPr txBox="1"/>
          <p:nvPr/>
        </p:nvSpPr>
        <p:spPr>
          <a:xfrm>
            <a:off x="6762799" y="1545491"/>
            <a:ext cx="5017395" cy="4524315"/>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40" normalizeH="0" baseline="0" noProof="0">
                <a:ln>
                  <a:noFill/>
                </a:ln>
                <a:solidFill>
                  <a:srgbClr val="FFFFFF"/>
                </a:solidFill>
                <a:effectLst/>
                <a:uLnTx/>
                <a:uFillTx/>
                <a:latin typeface="Atkinson Hyperlegible"/>
                <a:ea typeface="+mn-lt"/>
                <a:cs typeface="+mn-lt"/>
              </a:rPr>
              <a:t>LCCC does not speak on behalf of government and we do not make policy.</a:t>
            </a:r>
            <a:endParaRPr kumimoji="0" lang="en-US" sz="1600" b="0" i="0" u="none" strike="noStrike" kern="1200" cap="none" spc="-40" normalizeH="0" baseline="0" noProof="0">
              <a:ln>
                <a:noFill/>
              </a:ln>
              <a:solidFill>
                <a:srgbClr val="FFFFFF"/>
              </a:solidFill>
              <a:effectLst/>
              <a:uLnTx/>
              <a:uFillTx/>
              <a:latin typeface="Atkinson Hyperlegible"/>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40" normalizeH="0" baseline="0" noProof="0">
              <a:ln>
                <a:noFill/>
              </a:ln>
              <a:solidFill>
                <a:srgbClr val="FFFFFF"/>
              </a:solidFill>
              <a:effectLst/>
              <a:uLnTx/>
              <a:uFillTx/>
              <a:latin typeface="Atkinson Hyperlegible"/>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40" normalizeH="0" baseline="0" noProof="0">
                <a:ln>
                  <a:noFill/>
                </a:ln>
                <a:solidFill>
                  <a:srgbClr val="FFFFFF"/>
                </a:solidFill>
                <a:effectLst/>
                <a:uLnTx/>
                <a:uFillTx/>
                <a:latin typeface="Atkinson Hyperlegible"/>
                <a:ea typeface="+mn-lt"/>
                <a:cs typeface="+mn-lt"/>
              </a:rPr>
              <a:t>These slides are for educational purposes only. </a:t>
            </a:r>
            <a:endParaRPr kumimoji="0" lang="en-US" sz="1600" b="0" i="0" u="none" strike="noStrike" kern="1200" cap="none" spc="-40" normalizeH="0" baseline="0" noProof="0">
              <a:ln>
                <a:noFill/>
              </a:ln>
              <a:solidFill>
                <a:srgbClr val="FFFFFF"/>
              </a:solidFill>
              <a:effectLst/>
              <a:uLnTx/>
              <a:uFillTx/>
              <a:latin typeface="Atkinson Hyperlegible"/>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40" normalizeH="0" baseline="0" noProof="0">
              <a:ln>
                <a:noFill/>
              </a:ln>
              <a:solidFill>
                <a:srgbClr val="FFFFFF"/>
              </a:solidFill>
              <a:effectLst/>
              <a:uLnTx/>
              <a:uFillTx/>
              <a:latin typeface="Atkinson Hyperlegible"/>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40" normalizeH="0" baseline="0" noProof="0">
                <a:ln>
                  <a:noFill/>
                </a:ln>
                <a:solidFill>
                  <a:srgbClr val="FFFFFF"/>
                </a:solidFill>
                <a:effectLst/>
                <a:uLnTx/>
                <a:uFillTx/>
                <a:latin typeface="Atkinson Hyperlegible"/>
                <a:ea typeface="+mn-lt"/>
                <a:cs typeface="+mn-lt"/>
              </a:rPr>
              <a:t>When we refer to the </a:t>
            </a:r>
            <a:r>
              <a:rPr kumimoji="0" lang="en-GB" sz="1600" b="0" i="1" u="none" strike="noStrike" kern="1200" cap="none" spc="-40" normalizeH="0" baseline="0" noProof="0" err="1">
                <a:ln>
                  <a:noFill/>
                </a:ln>
                <a:solidFill>
                  <a:srgbClr val="FFFFFF"/>
                </a:solidFill>
                <a:effectLst/>
                <a:uLnTx/>
                <a:uFillTx/>
                <a:latin typeface="Atkinson Hyperlegible"/>
                <a:ea typeface="+mn-lt"/>
                <a:cs typeface="+mn-lt"/>
              </a:rPr>
              <a:t>CfD</a:t>
            </a:r>
            <a:r>
              <a:rPr kumimoji="0" lang="en-GB" sz="1600" b="0" i="1" u="none" strike="noStrike" kern="1200" cap="none" spc="-40" normalizeH="0" baseline="0" noProof="0">
                <a:ln>
                  <a:noFill/>
                </a:ln>
                <a:solidFill>
                  <a:srgbClr val="FFFFFF"/>
                </a:solidFill>
                <a:effectLst/>
                <a:uLnTx/>
                <a:uFillTx/>
                <a:latin typeface="Atkinson Hyperlegible"/>
                <a:ea typeface="+mn-lt"/>
                <a:cs typeface="+mn-lt"/>
              </a:rPr>
              <a:t>, we are referring to the standard power sector </a:t>
            </a:r>
            <a:r>
              <a:rPr kumimoji="0" lang="en-GB" sz="1600" b="0" i="1" u="none" strike="noStrike" kern="1200" cap="none" spc="-40" normalizeH="0" baseline="0" noProof="0" err="1">
                <a:ln>
                  <a:noFill/>
                </a:ln>
                <a:solidFill>
                  <a:srgbClr val="FFFFFF"/>
                </a:solidFill>
                <a:effectLst/>
                <a:uLnTx/>
                <a:uFillTx/>
                <a:latin typeface="Atkinson Hyperlegible"/>
                <a:ea typeface="+mn-lt"/>
                <a:cs typeface="+mn-lt"/>
              </a:rPr>
              <a:t>CfD</a:t>
            </a:r>
            <a:r>
              <a:rPr kumimoji="0" lang="en-GB" sz="1600" b="0" i="1" u="none" strike="noStrike" kern="1200" cap="none" spc="-40" normalizeH="0" baseline="0" noProof="0">
                <a:ln>
                  <a:noFill/>
                </a:ln>
                <a:solidFill>
                  <a:srgbClr val="FFFFFF"/>
                </a:solidFill>
                <a:effectLst/>
                <a:uLnTx/>
                <a:uFillTx/>
                <a:latin typeface="Atkinson Hyperlegible"/>
                <a:ea typeface="+mn-lt"/>
                <a:cs typeface="+mn-lt"/>
              </a:rPr>
              <a:t> to which we are the counterparty.</a:t>
            </a:r>
            <a:endParaRPr kumimoji="0" lang="en-US" sz="1600" b="0" i="0" u="none" strike="noStrike" kern="1200" cap="none" spc="-40" normalizeH="0" baseline="0" noProof="0">
              <a:ln>
                <a:noFill/>
              </a:ln>
              <a:solidFill>
                <a:srgbClr val="FFFFFF"/>
              </a:solidFill>
              <a:effectLst/>
              <a:uLnTx/>
              <a:uFillTx/>
              <a:latin typeface="Atkinson Hyperlegible"/>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40" normalizeH="0" baseline="0" noProof="0">
              <a:ln>
                <a:noFill/>
              </a:ln>
              <a:solidFill>
                <a:srgbClr val="FFFFFF"/>
              </a:solidFill>
              <a:effectLst/>
              <a:uLnTx/>
              <a:uFillTx/>
              <a:latin typeface="Atkinson Hyperlegible"/>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40" normalizeH="0" baseline="0" noProof="0">
                <a:ln>
                  <a:noFill/>
                </a:ln>
                <a:solidFill>
                  <a:srgbClr val="FFFFFF"/>
                </a:solidFill>
                <a:effectLst/>
                <a:uLnTx/>
                <a:uFillTx/>
                <a:latin typeface="Atkinson Hyperlegible"/>
                <a:ea typeface="+mn-lt"/>
                <a:cs typeface="+mn-lt"/>
              </a:rPr>
              <a:t>The content of slides and any statements made by LCCC in the presentations are provided in good faith, however, neither the content of the slides nor any statements made are (or are intended to be) any form of representation, undertaking, warranty or legal advice and do not (and are not intended to) take precedence over the provisions of the </a:t>
            </a:r>
            <a:r>
              <a:rPr kumimoji="0" lang="en-GB" sz="1600" b="0" i="1" u="none" strike="noStrike" kern="1200" cap="none" spc="-40" normalizeH="0" baseline="0" noProof="0" err="1">
                <a:ln>
                  <a:noFill/>
                </a:ln>
                <a:solidFill>
                  <a:srgbClr val="FFFFFF"/>
                </a:solidFill>
                <a:effectLst/>
                <a:uLnTx/>
                <a:uFillTx/>
                <a:latin typeface="Atkinson Hyperlegible"/>
                <a:ea typeface="+mn-lt"/>
                <a:cs typeface="+mn-lt"/>
              </a:rPr>
              <a:t>CfD</a:t>
            </a:r>
            <a:r>
              <a:rPr kumimoji="0" lang="en-GB" sz="1600" b="0" i="1" u="none" strike="noStrike" kern="1200" cap="none" spc="-40" normalizeH="0" baseline="0" noProof="0">
                <a:ln>
                  <a:noFill/>
                </a:ln>
                <a:solidFill>
                  <a:srgbClr val="FFFFFF"/>
                </a:solidFill>
                <a:effectLst/>
                <a:uLnTx/>
                <a:uFillTx/>
                <a:latin typeface="Atkinson Hyperlegible"/>
                <a:ea typeface="+mn-lt"/>
                <a:cs typeface="+mn-lt"/>
              </a:rPr>
              <a:t>, the terms of which shall always prevail.</a:t>
            </a:r>
            <a:endParaRPr kumimoji="0" lang="en-US" sz="1600" b="0" i="0" u="none" strike="noStrike" kern="1200" cap="none" spc="-40" normalizeH="0" baseline="0" noProof="0">
              <a:ln>
                <a:noFill/>
              </a:ln>
              <a:solidFill>
                <a:srgbClr val="FFFFFF"/>
              </a:solidFill>
              <a:effectLst/>
              <a:uLnTx/>
              <a:uFillTx/>
              <a:latin typeface="Atkinson Hyperlegible"/>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40" normalizeH="0" baseline="0" noProof="0">
                <a:ln>
                  <a:noFill/>
                </a:ln>
                <a:solidFill>
                  <a:srgbClr val="FFFFFF"/>
                </a:solidFill>
                <a:effectLst/>
                <a:uLnTx/>
                <a:uFillTx/>
                <a:latin typeface="Atkinson Hyperlegible"/>
                <a:ea typeface="+mn-lt"/>
                <a:cs typeface="+mn-lt"/>
              </a:rPr>
              <a:t>  </a:t>
            </a:r>
            <a:endParaRPr kumimoji="0" lang="en-US" sz="1600" b="0" i="0" u="none" strike="noStrike" kern="1200" cap="none" spc="0" normalizeH="0" baseline="0" noProof="0">
              <a:ln>
                <a:noFill/>
              </a:ln>
              <a:solidFill>
                <a:srgbClr val="FFFFFF"/>
              </a:solidFill>
              <a:effectLst/>
              <a:uLnTx/>
              <a:uFillTx/>
              <a:latin typeface="Atkinson Hyperlegible"/>
              <a:ea typeface="+mn-ea"/>
              <a:cs typeface="+mn-cs"/>
            </a:endParaRPr>
          </a:p>
        </p:txBody>
      </p:sp>
      <p:sp>
        <p:nvSpPr>
          <p:cNvPr id="5" name="TextBox 4">
            <a:extLst>
              <a:ext uri="{FF2B5EF4-FFF2-40B4-BE49-F238E27FC236}">
                <a16:creationId xmlns:a16="http://schemas.microsoft.com/office/drawing/2014/main" id="{6F0CCAA2-4255-694C-61A8-DAD0E76DD0B0}"/>
              </a:ext>
            </a:extLst>
          </p:cNvPr>
          <p:cNvSpPr txBox="1"/>
          <p:nvPr/>
        </p:nvSpPr>
        <p:spPr>
          <a:xfrm>
            <a:off x="6780984" y="902298"/>
            <a:ext cx="6099858" cy="584775"/>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lumMod val="50000"/>
                    <a:lumOff val="50000"/>
                  </a:prstClr>
                </a:solidFill>
                <a:effectLst/>
                <a:uLnTx/>
                <a:uFillTx/>
                <a:latin typeface="Aptos Display" panose="02110004020202020204"/>
                <a:ea typeface="+mn-ea"/>
                <a:cs typeface="+mn-cs"/>
              </a:rPr>
              <a:t>Disclaimer</a:t>
            </a:r>
          </a:p>
        </p:txBody>
      </p:sp>
      <p:sp>
        <p:nvSpPr>
          <p:cNvPr id="6" name="TextBox 5">
            <a:extLst>
              <a:ext uri="{FF2B5EF4-FFF2-40B4-BE49-F238E27FC236}">
                <a16:creationId xmlns:a16="http://schemas.microsoft.com/office/drawing/2014/main" id="{D4BE52B8-6A80-1A3E-3319-6EEFC387FF92}"/>
              </a:ext>
            </a:extLst>
          </p:cNvPr>
          <p:cNvSpPr txBox="1"/>
          <p:nvPr/>
        </p:nvSpPr>
        <p:spPr>
          <a:xfrm>
            <a:off x="788086" y="2200954"/>
            <a:ext cx="263790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468E2C"/>
                </a:solidFill>
                <a:effectLst/>
                <a:uLnTx/>
                <a:uFillTx/>
                <a:latin typeface="Aptos" panose="020B0004020202020204"/>
                <a:ea typeface="+mn-lt"/>
                <a:cs typeface="+mn-lt"/>
              </a:rPr>
              <a:t>01</a:t>
            </a:r>
            <a:r>
              <a:rPr kumimoji="0" lang="en-US" sz="3600" b="0" i="0" u="none" strike="noStrike" kern="1200" cap="none" spc="0" normalizeH="0" baseline="0" noProof="0">
                <a:ln>
                  <a:noFill/>
                </a:ln>
                <a:solidFill>
                  <a:srgbClr val="000000"/>
                </a:solidFill>
                <a:effectLst/>
                <a:uLnTx/>
                <a:uFillTx/>
                <a:latin typeface="Aptos" panose="020B0004020202020204"/>
                <a:ea typeface="+mn-lt"/>
                <a:cs typeface="+mn-lt"/>
              </a:rPr>
              <a:t> </a:t>
            </a:r>
            <a:endParaRPr kumimoji="0" lang="en-US" sz="2000" b="0" i="0" u="none" strike="noStrike" kern="1200" cap="none" spc="0" normalizeH="0" baseline="0" noProof="0">
              <a:ln>
                <a:noFill/>
              </a:ln>
              <a:solidFill>
                <a:srgbClr val="000000"/>
              </a:solidFill>
              <a:effectLst/>
              <a:uLnTx/>
              <a:uFillTx/>
              <a:latin typeface="Aptos" panose="020B0004020202020204"/>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Aptos" panose="020B0004020202020204"/>
              <a:ea typeface="+mn-ea"/>
              <a:cs typeface="Calibri"/>
            </a:endParaRPr>
          </a:p>
        </p:txBody>
      </p:sp>
      <p:sp>
        <p:nvSpPr>
          <p:cNvPr id="7" name="TextBox 6">
            <a:extLst>
              <a:ext uri="{FF2B5EF4-FFF2-40B4-BE49-F238E27FC236}">
                <a16:creationId xmlns:a16="http://schemas.microsoft.com/office/drawing/2014/main" id="{624F8438-A34C-19E5-C688-BFFA4AF7C975}"/>
              </a:ext>
            </a:extLst>
          </p:cNvPr>
          <p:cNvSpPr txBox="1"/>
          <p:nvPr/>
        </p:nvSpPr>
        <p:spPr>
          <a:xfrm>
            <a:off x="1557643" y="2310565"/>
            <a:ext cx="4410523"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lt"/>
                <a:cs typeface="Arial" panose="020B0604020202020204" pitchFamily="34" charset="0"/>
              </a:rPr>
              <a:t>About LCCC - </a:t>
            </a:r>
            <a:r>
              <a:rPr kumimoji="0" lang="en-GB" sz="1800" b="0" i="0" u="none" strike="noStrike" kern="0" cap="none" spc="0" normalizeH="0" baseline="0" noProof="0">
                <a:ln>
                  <a:noFill/>
                </a:ln>
                <a:solidFill>
                  <a:prstClr val="black">
                    <a:lumMod val="25000"/>
                    <a:lumOff val="75000"/>
                  </a:prstClr>
                </a:solidFill>
                <a:effectLst/>
                <a:uLnTx/>
                <a:uFillTx/>
                <a:latin typeface="Arial"/>
                <a:ea typeface="+mn-ea"/>
                <a:cs typeface="Arial"/>
              </a:rPr>
              <a:t>Alba Mullen, Policy &amp; Commercial Development Manager </a:t>
            </a: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EC8E954A-5C27-01A7-9FAE-C0ADAB79E51B}"/>
              </a:ext>
            </a:extLst>
          </p:cNvPr>
          <p:cNvSpPr txBox="1"/>
          <p:nvPr/>
        </p:nvSpPr>
        <p:spPr>
          <a:xfrm>
            <a:off x="788086" y="3161318"/>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468E2C"/>
                </a:solidFill>
                <a:effectLst/>
                <a:uLnTx/>
                <a:uFillTx/>
                <a:latin typeface="Aptos" panose="020B0004020202020204"/>
                <a:ea typeface="+mn-ea"/>
                <a:cs typeface="Calibri"/>
              </a:rPr>
              <a:t>02</a:t>
            </a:r>
            <a:endParaRPr kumimoji="0" lang="en-US" sz="1800" b="0" i="0" u="none" strike="noStrike" kern="1200" cap="none" spc="0" normalizeH="0" baseline="0" noProof="0">
              <a:ln>
                <a:noFill/>
              </a:ln>
              <a:solidFill>
                <a:srgbClr val="468E2C"/>
              </a:solidFill>
              <a:effectLst/>
              <a:uLnTx/>
              <a:uFillTx/>
              <a:latin typeface="Aptos" panose="020B0004020202020204"/>
              <a:ea typeface="+mn-ea"/>
              <a:cs typeface="+mn-cs"/>
            </a:endParaRPr>
          </a:p>
        </p:txBody>
      </p:sp>
      <p:sp>
        <p:nvSpPr>
          <p:cNvPr id="11" name="TextBox 10">
            <a:extLst>
              <a:ext uri="{FF2B5EF4-FFF2-40B4-BE49-F238E27FC236}">
                <a16:creationId xmlns:a16="http://schemas.microsoft.com/office/drawing/2014/main" id="{1CC7DC7C-DE19-3412-76EA-0D036805052A}"/>
              </a:ext>
            </a:extLst>
          </p:cNvPr>
          <p:cNvSpPr txBox="1"/>
          <p:nvPr/>
        </p:nvSpPr>
        <p:spPr>
          <a:xfrm>
            <a:off x="1498878" y="3080298"/>
            <a:ext cx="4562248" cy="21544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a:ea typeface="+mn-ea"/>
                <a:cs typeface="Arial"/>
              </a:rPr>
              <a:t>Minor &amp; Necessary, Engagement with LCCC during Allocation Window</a:t>
            </a:r>
            <a:r>
              <a:rPr kumimoji="0" lang="en-GB" sz="2000" b="0" i="0" u="none" strike="noStrike" kern="1200" cap="none" spc="0" normalizeH="0" baseline="0" noProof="0">
                <a:ln>
                  <a:noFill/>
                </a:ln>
                <a:solidFill>
                  <a:prstClr val="white"/>
                </a:solidFill>
                <a:effectLst/>
                <a:uLnTx/>
                <a:uFillTx/>
                <a:latin typeface="Arial"/>
                <a:ea typeface="+mn-ea"/>
                <a:cs typeface="Arial"/>
              </a:rPr>
              <a:t> &amp;</a:t>
            </a:r>
            <a:r>
              <a:rPr kumimoji="0" lang="en-US" sz="2000" b="0" i="0" u="none" strike="noStrike" kern="1200" cap="none" spc="0" normalizeH="0" baseline="0" noProof="0">
                <a:ln>
                  <a:noFill/>
                </a:ln>
                <a:solidFill>
                  <a:prstClr val="white"/>
                </a:solidFill>
                <a:effectLst/>
                <a:uLnTx/>
                <a:uFillTx/>
                <a:latin typeface="Arial"/>
                <a:ea typeface="+mn-ea"/>
                <a:cs typeface="Arial"/>
              </a:rPr>
              <a:t> Contract Production / Signing – </a:t>
            </a:r>
            <a:r>
              <a:rPr kumimoji="0" lang="en-GB" sz="1800" b="0" i="0" u="none" strike="noStrike" kern="0" cap="none" spc="0" normalizeH="0" baseline="0" noProof="0">
                <a:ln>
                  <a:noFill/>
                </a:ln>
                <a:solidFill>
                  <a:prstClr val="black">
                    <a:lumMod val="25000"/>
                    <a:lumOff val="75000"/>
                  </a:prstClr>
                </a:solidFill>
                <a:effectLst/>
                <a:uLnTx/>
                <a:uFillTx/>
                <a:latin typeface="Arial"/>
                <a:ea typeface="+mn-ea"/>
                <a:cs typeface="Arial"/>
              </a:rPr>
              <a:t>Oana Barbuta &amp; Slavi Stoencheva, Legal Team, Madison Webb, Communications Team.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lumMod val="25000"/>
                  <a:lumOff val="75000"/>
                </a:prstClr>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lumMod val="25000"/>
                  <a:lumOff val="75000"/>
                </a:prstClr>
              </a:solidFill>
              <a:effectLst/>
              <a:uLnTx/>
              <a:uFillTx/>
              <a:latin typeface="Aptos"/>
              <a:ea typeface="+mn-ea"/>
              <a:cs typeface="Arial" panose="020B0604020202020204" pitchFamily="34" charset="0"/>
            </a:endParaRPr>
          </a:p>
        </p:txBody>
      </p:sp>
      <p:sp>
        <p:nvSpPr>
          <p:cNvPr id="13" name="TextBox 12">
            <a:extLst>
              <a:ext uri="{FF2B5EF4-FFF2-40B4-BE49-F238E27FC236}">
                <a16:creationId xmlns:a16="http://schemas.microsoft.com/office/drawing/2014/main" id="{51BE854E-0A0C-48B4-95C3-46B4A83B443E}"/>
              </a:ext>
            </a:extLst>
          </p:cNvPr>
          <p:cNvSpPr txBox="1"/>
          <p:nvPr/>
        </p:nvSpPr>
        <p:spPr>
          <a:xfrm>
            <a:off x="788086" y="4722976"/>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468E2C"/>
                </a:solidFill>
                <a:effectLst/>
                <a:uLnTx/>
                <a:uFillTx/>
                <a:latin typeface="Arial" panose="020B0604020202020204" pitchFamily="34" charset="0"/>
                <a:ea typeface="+mn-ea"/>
                <a:cs typeface="Arial" panose="020B0604020202020204" pitchFamily="34" charset="0"/>
              </a:rPr>
              <a:t>03</a:t>
            </a:r>
            <a:r>
              <a:rPr kumimoji="0" lang="en-US"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t>
            </a: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25903520-88A6-4522-753E-91E502AF057B}"/>
              </a:ext>
            </a:extLst>
          </p:cNvPr>
          <p:cNvSpPr txBox="1"/>
          <p:nvPr/>
        </p:nvSpPr>
        <p:spPr>
          <a:xfrm>
            <a:off x="1500903" y="4847976"/>
            <a:ext cx="440315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err="1">
                <a:ln>
                  <a:noFill/>
                </a:ln>
                <a:solidFill>
                  <a:prstClr val="white"/>
                </a:solidFill>
                <a:effectLst/>
                <a:uLnTx/>
                <a:uFillTx/>
                <a:latin typeface="Arial" panose="020B0604020202020204" pitchFamily="34" charset="0"/>
                <a:ea typeface="+mn-lt"/>
                <a:cs typeface="Arial" panose="020B0604020202020204" pitchFamily="34" charset="0"/>
              </a:rPr>
              <a:t>CfD</a:t>
            </a:r>
            <a:r>
              <a:rPr kumimoji="0" lang="en-GB" sz="1800" b="0" i="0" u="none" strike="noStrike" kern="1200" cap="none" spc="0" normalizeH="0" baseline="0" noProof="0">
                <a:ln>
                  <a:noFill/>
                </a:ln>
                <a:solidFill>
                  <a:prstClr val="white"/>
                </a:solidFill>
                <a:effectLst/>
                <a:uLnTx/>
                <a:uFillTx/>
                <a:latin typeface="Arial" panose="020B0604020202020204" pitchFamily="34" charset="0"/>
                <a:ea typeface="+mn-lt"/>
                <a:cs typeface="Arial" panose="020B0604020202020204" pitchFamily="34" charset="0"/>
              </a:rPr>
              <a:t> Milestones </a:t>
            </a: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lt"/>
                <a:cs typeface="Arial" panose="020B0604020202020204" pitchFamily="34" charset="0"/>
              </a:rPr>
              <a:t>- </a:t>
            </a:r>
            <a:r>
              <a:rPr kumimoji="0" lang="en-GB" sz="1800" b="0" i="0" u="none" strike="noStrike" kern="0" cap="none" spc="0" normalizeH="0" baseline="0" noProof="0">
                <a:ln>
                  <a:noFill/>
                </a:ln>
                <a:solidFill>
                  <a:prstClr val="black">
                    <a:lumMod val="25000"/>
                    <a:lumOff val="75000"/>
                  </a:prstClr>
                </a:solidFill>
                <a:effectLst/>
                <a:uLnTx/>
                <a:uFillTx/>
                <a:latin typeface="Arial"/>
                <a:ea typeface="+mn-ea"/>
                <a:cs typeface="Arial"/>
              </a:rPr>
              <a:t>Serena Pook, Lead Contract Manager </a:t>
            </a:r>
            <a:r>
              <a:rPr kumimoji="0" lang="en-GB" sz="1800" b="0" i="0" u="none" strike="noStrike" kern="1200" cap="none" spc="0" normalizeH="0" baseline="0" noProof="0">
                <a:ln>
                  <a:noFill/>
                </a:ln>
                <a:solidFill>
                  <a:prstClr val="white"/>
                </a:solidFill>
                <a:effectLst/>
                <a:uLnTx/>
                <a:uFillTx/>
                <a:latin typeface="Arial" panose="020B0604020202020204" pitchFamily="34" charset="0"/>
                <a:ea typeface="+mn-lt"/>
                <a:cs typeface="Arial" panose="020B0604020202020204" pitchFamily="34" charset="0"/>
              </a:rPr>
              <a:t> </a:t>
            </a: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20" name="Straight Connector 19">
            <a:extLst>
              <a:ext uri="{FF2B5EF4-FFF2-40B4-BE49-F238E27FC236}">
                <a16:creationId xmlns:a16="http://schemas.microsoft.com/office/drawing/2014/main" id="{F7DAC830-B7C9-D652-8EE0-8195AF1C96C5}"/>
              </a:ext>
            </a:extLst>
          </p:cNvPr>
          <p:cNvCxnSpPr/>
          <p:nvPr/>
        </p:nvCxnSpPr>
        <p:spPr>
          <a:xfrm>
            <a:off x="6307302" y="1087391"/>
            <a:ext cx="52252" cy="5115139"/>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433743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B642F-2272-BDF7-C5F8-F0FA697F54C2}"/>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FF8F4657-BC0A-C703-486E-AF6B675229C6}"/>
              </a:ext>
            </a:extLst>
          </p:cNvPr>
          <p:cNvSpPr>
            <a:spLocks noGrp="1"/>
          </p:cNvSpPr>
          <p:nvPr>
            <p:ph type="body" idx="20"/>
          </p:nvPr>
        </p:nvSpPr>
        <p:spPr/>
        <p:txBody>
          <a:bodyPr>
            <a:normAutofit fontScale="92500" lnSpcReduction="10000"/>
          </a:bodyPr>
          <a:lstStyle/>
          <a:p>
            <a:pPr marL="0" indent="0">
              <a:buNone/>
            </a:pPr>
            <a:r>
              <a:rPr lang="en-GB" b="1" spc="-50">
                <a:solidFill>
                  <a:schemeClr val="bg1"/>
                </a:solidFill>
                <a:latin typeface="+mn-lt"/>
              </a:rPr>
              <a:t>LCCC Overview</a:t>
            </a:r>
          </a:p>
          <a:p>
            <a:pPr marL="0" indent="0">
              <a:buNone/>
            </a:pPr>
            <a:r>
              <a:rPr lang="en-GB" sz="3200" spc="-50">
                <a:solidFill>
                  <a:schemeClr val="tx1">
                    <a:lumMod val="25000"/>
                    <a:lumOff val="75000"/>
                  </a:schemeClr>
                </a:solidFill>
              </a:rPr>
              <a:t>Alba Mullen – Policy &amp; Commercial Development Manager</a:t>
            </a:r>
          </a:p>
          <a:p>
            <a:pPr marL="0" indent="0">
              <a:buNone/>
            </a:pPr>
            <a:endParaRPr lang="en-GB" sz="3200" b="1" spc="-50">
              <a:solidFill>
                <a:schemeClr val="tx1">
                  <a:lumMod val="25000"/>
                  <a:lumOff val="75000"/>
                </a:schemeClr>
              </a:solidFill>
              <a:latin typeface="+mn-lt"/>
            </a:endParaRPr>
          </a:p>
          <a:p>
            <a:pPr marL="0" indent="0">
              <a:buNone/>
            </a:pPr>
            <a:endParaRPr lang="en-GB" b="1" spc="-50">
              <a:solidFill>
                <a:schemeClr val="bg1"/>
              </a:solidFill>
              <a:latin typeface="+mn-lt"/>
              <a:ea typeface="Calibri"/>
              <a:cs typeface="Calibri"/>
            </a:endParaRPr>
          </a:p>
          <a:p>
            <a:endParaRPr lang="en-US">
              <a:solidFill>
                <a:schemeClr val="bg1"/>
              </a:solidFill>
            </a:endParaRPr>
          </a:p>
        </p:txBody>
      </p:sp>
      <p:sp>
        <p:nvSpPr>
          <p:cNvPr id="8" name="Text Placeholder 7">
            <a:extLst>
              <a:ext uri="{FF2B5EF4-FFF2-40B4-BE49-F238E27FC236}">
                <a16:creationId xmlns:a16="http://schemas.microsoft.com/office/drawing/2014/main" id="{949A35AA-F927-751A-0B27-CAB6D34E0A33}"/>
              </a:ext>
            </a:extLst>
          </p:cNvPr>
          <p:cNvSpPr txBox="1">
            <a:spLocks noGrp="1"/>
          </p:cNvSpPr>
          <p:nvPr>
            <p:ph type="body" idx="21"/>
          </p:nvPr>
        </p:nvSpPr>
        <p:spPr>
          <a:xfrm>
            <a:off x="954563" y="3254996"/>
            <a:ext cx="7341312" cy="8874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ea typeface="+mn-lt"/>
                <a:cs typeface="+mn-lt"/>
              </a:rPr>
              <a:t>LCCC at a glance</a:t>
            </a:r>
          </a:p>
          <a:p>
            <a:r>
              <a:rPr lang="en-GB" sz="2400">
                <a:ea typeface="+mn-lt"/>
                <a:cs typeface="+mn-lt"/>
              </a:rPr>
              <a:t>Enabled achievements </a:t>
            </a:r>
          </a:p>
        </p:txBody>
      </p:sp>
    </p:spTree>
    <p:extLst>
      <p:ext uri="{BB962C8B-B14F-4D97-AF65-F5344CB8AC3E}">
        <p14:creationId xmlns:p14="http://schemas.microsoft.com/office/powerpoint/2010/main" val="35566560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85710-CC8C-033A-2BA8-54B6389F7FC3}"/>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B97A1CDD-E3D7-AF76-4CBE-D96781598A01}"/>
              </a:ext>
            </a:extLst>
          </p:cNvPr>
          <p:cNvSpPr>
            <a:spLocks noGrp="1"/>
          </p:cNvSpPr>
          <p:nvPr>
            <p:ph type="body" idx="4294967295"/>
          </p:nvPr>
        </p:nvSpPr>
        <p:spPr>
          <a:xfrm>
            <a:off x="664446" y="2787047"/>
            <a:ext cx="905760" cy="415498"/>
          </a:xfrm>
        </p:spPr>
        <p:txBody>
          <a:bodyPr/>
          <a:lstStyle/>
          <a:p>
            <a:pPr algn="l"/>
            <a:r>
              <a:rPr lang="en-GB" sz="900">
                <a:solidFill>
                  <a:schemeClr val="bg1"/>
                </a:solidFill>
              </a:rPr>
              <a:t>To accelerate the delivery of Net Zero</a:t>
            </a:r>
          </a:p>
        </p:txBody>
      </p:sp>
      <p:sp>
        <p:nvSpPr>
          <p:cNvPr id="4" name="Slide Number Placeholder 3">
            <a:extLst>
              <a:ext uri="{FF2B5EF4-FFF2-40B4-BE49-F238E27FC236}">
                <a16:creationId xmlns:a16="http://schemas.microsoft.com/office/drawing/2014/main" id="{D1E7DCC5-BC09-7F1E-3767-58BD047CD878}"/>
              </a:ext>
            </a:extLst>
          </p:cNvPr>
          <p:cNvSpPr>
            <a:spLocks noGrp="1"/>
          </p:cNvSpPr>
          <p:nvPr>
            <p:ph type="sldNum" sz="quarter" idx="7"/>
          </p:nvPr>
        </p:nvSpPr>
        <p:spPr/>
        <p:txBody>
          <a:bodyPr/>
          <a:lstStyle/>
          <a:p>
            <a:pPr marL="0" marR="0" lvl="0" indent="0" algn="ctr" defTabSz="910651"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195" b="1" i="0" u="none" strike="noStrike" kern="0" cap="none" spc="0" normalizeH="0" baseline="0" noProof="0">
                <a:ln>
                  <a:noFill/>
                </a:ln>
                <a:solidFill>
                  <a:srgbClr val="FFFFFF"/>
                </a:solidFill>
                <a:effectLst/>
                <a:uLnTx/>
                <a:uFillTx/>
                <a:latin typeface="Atkinson Hyperlegible"/>
                <a:ea typeface="+mn-ea"/>
                <a:cs typeface="+mn-cs"/>
              </a:rPr>
              <a:pPr marL="0" marR="0" lvl="0" indent="0" algn="ctr" defTabSz="910651" rtl="0" eaLnBrk="1" fontAlgn="auto" latinLnBrk="0" hangingPunct="1">
                <a:lnSpc>
                  <a:spcPct val="100000"/>
                </a:lnSpc>
                <a:spcBef>
                  <a:spcPts val="0"/>
                </a:spcBef>
                <a:spcAft>
                  <a:spcPts val="0"/>
                </a:spcAft>
                <a:buClrTx/>
                <a:buSzTx/>
                <a:buFontTx/>
                <a:buNone/>
                <a:tabLst/>
                <a:defRPr/>
              </a:pPr>
              <a:t>56</a:t>
            </a:fld>
            <a:endParaRPr kumimoji="0" lang="en-US" sz="1195" b="1" i="0" u="none" strike="noStrike" kern="0" cap="none" spc="0" normalizeH="0" baseline="0" noProof="0">
              <a:ln>
                <a:noFill/>
              </a:ln>
              <a:solidFill>
                <a:srgbClr val="FFFFFF"/>
              </a:solidFill>
              <a:effectLst/>
              <a:uLnTx/>
              <a:uFillTx/>
              <a:latin typeface="Atkinson Hyperlegible"/>
              <a:ea typeface="+mn-ea"/>
              <a:cs typeface="+mn-cs"/>
            </a:endParaRPr>
          </a:p>
        </p:txBody>
      </p:sp>
      <p:sp>
        <p:nvSpPr>
          <p:cNvPr id="6" name="Text Placeholder 5">
            <a:extLst>
              <a:ext uri="{FF2B5EF4-FFF2-40B4-BE49-F238E27FC236}">
                <a16:creationId xmlns:a16="http://schemas.microsoft.com/office/drawing/2014/main" id="{C5396C11-E51E-B21E-F267-E2157AB52D70}"/>
              </a:ext>
            </a:extLst>
          </p:cNvPr>
          <p:cNvSpPr>
            <a:spLocks noGrp="1"/>
          </p:cNvSpPr>
          <p:nvPr>
            <p:ph type="body" idx="4294967295"/>
          </p:nvPr>
        </p:nvSpPr>
        <p:spPr>
          <a:xfrm>
            <a:off x="1903023" y="2787047"/>
            <a:ext cx="1227885" cy="692497"/>
          </a:xfrm>
        </p:spPr>
        <p:txBody>
          <a:bodyPr/>
          <a:lstStyle/>
          <a:p>
            <a:pPr algn="l"/>
            <a:r>
              <a:rPr lang="en-GB" sz="900">
                <a:solidFill>
                  <a:schemeClr val="bg1"/>
                </a:solidFill>
              </a:rPr>
              <a:t>To shape and implement schemes which enable </a:t>
            </a:r>
            <a:br>
              <a:rPr lang="en-GB" sz="900">
                <a:solidFill>
                  <a:schemeClr val="bg1"/>
                </a:solidFill>
              </a:rPr>
            </a:br>
            <a:r>
              <a:rPr lang="en-GB" sz="900">
                <a:solidFill>
                  <a:schemeClr val="bg1"/>
                </a:solidFill>
              </a:rPr>
              <a:t>low-carbon investment at least cost to the consumer</a:t>
            </a:r>
          </a:p>
        </p:txBody>
      </p:sp>
      <p:sp>
        <p:nvSpPr>
          <p:cNvPr id="7" name="Text Placeholder 6">
            <a:extLst>
              <a:ext uri="{FF2B5EF4-FFF2-40B4-BE49-F238E27FC236}">
                <a16:creationId xmlns:a16="http://schemas.microsoft.com/office/drawing/2014/main" id="{3D17CB38-DD29-6C46-7397-E97B7C775AFF}"/>
              </a:ext>
            </a:extLst>
          </p:cNvPr>
          <p:cNvSpPr>
            <a:spLocks noGrp="1"/>
          </p:cNvSpPr>
          <p:nvPr>
            <p:ph type="body" idx="4294967295"/>
          </p:nvPr>
        </p:nvSpPr>
        <p:spPr>
          <a:xfrm>
            <a:off x="406002" y="4713639"/>
            <a:ext cx="1210072" cy="152611"/>
          </a:xfrm>
        </p:spPr>
        <p:txBody>
          <a:bodyPr/>
          <a:lstStyle/>
          <a:p>
            <a:pPr algn="ctr"/>
            <a:r>
              <a:rPr lang="en-GB" sz="996" b="1">
                <a:solidFill>
                  <a:schemeClr val="tx2"/>
                </a:solidFill>
              </a:rPr>
              <a:t>Our Guiding Principles</a:t>
            </a:r>
          </a:p>
        </p:txBody>
      </p:sp>
      <p:sp>
        <p:nvSpPr>
          <p:cNvPr id="8" name="Text Placeholder 7">
            <a:extLst>
              <a:ext uri="{FF2B5EF4-FFF2-40B4-BE49-F238E27FC236}">
                <a16:creationId xmlns:a16="http://schemas.microsoft.com/office/drawing/2014/main" id="{FBA4ED3E-89D6-62E1-21B2-C26D6845CCF3}"/>
              </a:ext>
            </a:extLst>
          </p:cNvPr>
          <p:cNvSpPr>
            <a:spLocks noGrp="1"/>
          </p:cNvSpPr>
          <p:nvPr>
            <p:ph type="body" idx="4294967295"/>
          </p:nvPr>
        </p:nvSpPr>
        <p:spPr>
          <a:xfrm>
            <a:off x="570962" y="5153279"/>
            <a:ext cx="999244" cy="553998"/>
          </a:xfrm>
        </p:spPr>
        <p:txBody>
          <a:bodyPr/>
          <a:lstStyle/>
          <a:p>
            <a:pPr marL="154668" indent="-154668" algn="l">
              <a:buFont typeface="Arial" panose="020B0604020202020204" pitchFamily="34" charset="0"/>
              <a:buChar char="•"/>
            </a:pPr>
            <a:r>
              <a:rPr lang="en-GB" sz="900">
                <a:solidFill>
                  <a:schemeClr val="bg1"/>
                </a:solidFill>
              </a:rPr>
              <a:t>Maintain investor confidence  </a:t>
            </a:r>
          </a:p>
          <a:p>
            <a:pPr marL="154668" indent="-154668" algn="l">
              <a:buFont typeface="Arial" panose="020B0604020202020204" pitchFamily="34" charset="0"/>
              <a:buChar char="•"/>
            </a:pPr>
            <a:r>
              <a:rPr lang="en-GB" sz="900">
                <a:solidFill>
                  <a:schemeClr val="bg1"/>
                </a:solidFill>
              </a:rPr>
              <a:t>Minimise cost to the consumer</a:t>
            </a:r>
          </a:p>
        </p:txBody>
      </p:sp>
      <p:sp>
        <p:nvSpPr>
          <p:cNvPr id="2" name="Text Placeholder 1">
            <a:extLst>
              <a:ext uri="{FF2B5EF4-FFF2-40B4-BE49-F238E27FC236}">
                <a16:creationId xmlns:a16="http://schemas.microsoft.com/office/drawing/2014/main" id="{FCB6EFBF-9EAC-1585-CBDD-879C397317C0}"/>
              </a:ext>
            </a:extLst>
          </p:cNvPr>
          <p:cNvSpPr>
            <a:spLocks noGrp="1"/>
          </p:cNvSpPr>
          <p:nvPr>
            <p:ph type="body" idx="4294967295"/>
          </p:nvPr>
        </p:nvSpPr>
        <p:spPr>
          <a:xfrm>
            <a:off x="349542" y="2453672"/>
            <a:ext cx="1535571" cy="153249"/>
          </a:xfrm>
        </p:spPr>
        <p:txBody>
          <a:bodyPr/>
          <a:lstStyle/>
          <a:p>
            <a:pPr algn="ctr"/>
            <a:r>
              <a:rPr lang="en-GB" sz="996" b="1">
                <a:solidFill>
                  <a:schemeClr val="tx2"/>
                </a:solidFill>
              </a:rPr>
              <a:t>Our Mission</a:t>
            </a:r>
          </a:p>
        </p:txBody>
      </p:sp>
      <p:sp>
        <p:nvSpPr>
          <p:cNvPr id="5" name="Text Placeholder 4">
            <a:extLst>
              <a:ext uri="{FF2B5EF4-FFF2-40B4-BE49-F238E27FC236}">
                <a16:creationId xmlns:a16="http://schemas.microsoft.com/office/drawing/2014/main" id="{8ADDE344-3F5B-674B-1050-02696BFF6AED}"/>
              </a:ext>
            </a:extLst>
          </p:cNvPr>
          <p:cNvSpPr>
            <a:spLocks noGrp="1"/>
          </p:cNvSpPr>
          <p:nvPr>
            <p:ph type="body" idx="4294967295"/>
          </p:nvPr>
        </p:nvSpPr>
        <p:spPr>
          <a:xfrm>
            <a:off x="1942262" y="2453672"/>
            <a:ext cx="827038" cy="153249"/>
          </a:xfrm>
        </p:spPr>
        <p:txBody>
          <a:bodyPr/>
          <a:lstStyle/>
          <a:p>
            <a:pPr algn="ctr"/>
            <a:r>
              <a:rPr lang="en-GB" sz="996" b="1">
                <a:solidFill>
                  <a:schemeClr val="tx2"/>
                </a:solidFill>
              </a:rPr>
              <a:t>Our Vision</a:t>
            </a:r>
          </a:p>
        </p:txBody>
      </p:sp>
      <p:sp>
        <p:nvSpPr>
          <p:cNvPr id="12" name="Text Placeholder 7">
            <a:extLst>
              <a:ext uri="{FF2B5EF4-FFF2-40B4-BE49-F238E27FC236}">
                <a16:creationId xmlns:a16="http://schemas.microsoft.com/office/drawing/2014/main" id="{CE91AA0F-12F0-5A91-D185-5A2F077E567D}"/>
              </a:ext>
            </a:extLst>
          </p:cNvPr>
          <p:cNvSpPr txBox="1">
            <a:spLocks/>
          </p:cNvSpPr>
          <p:nvPr/>
        </p:nvSpPr>
        <p:spPr>
          <a:xfrm>
            <a:off x="8732779" y="1373984"/>
            <a:ext cx="2352398" cy="236643"/>
          </a:xfrm>
          <a:prstGeom prst="rect">
            <a:avLst/>
          </a:prstGeom>
        </p:spPr>
        <p:txBody>
          <a:bodyPr vert="horz" wrap="square" lIns="0" tIns="22765" rIns="0" bIns="0" rtlCol="0">
            <a:spAutoFit/>
          </a:bodyPr>
          <a:lstStyle>
            <a:lvl1pPr marL="0">
              <a:defRPr sz="1400" dirty="0">
                <a:solidFill>
                  <a:srgbClr val="252525"/>
                </a:solidFill>
                <a:latin typeface="Atkinson Hyperlegible"/>
                <a:ea typeface="+mn-ea"/>
                <a:cs typeface="Atkinson Hyperlegible"/>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l" defTabSz="910651" rtl="0" eaLnBrk="1" fontAlgn="auto" latinLnBrk="0" hangingPunct="1">
              <a:lnSpc>
                <a:spcPct val="100000"/>
              </a:lnSpc>
              <a:spcBef>
                <a:spcPts val="0"/>
              </a:spcBef>
              <a:spcAft>
                <a:spcPts val="0"/>
              </a:spcAft>
              <a:buClrTx/>
              <a:buSzTx/>
              <a:buFontTx/>
              <a:buNone/>
              <a:tabLst/>
              <a:defRPr/>
            </a:pPr>
            <a:endParaRPr kumimoji="0" lang="en-GB" sz="1394" b="0" i="0" u="none" strike="noStrike" kern="0" cap="none" spc="0" normalizeH="0" baseline="0" noProof="0">
              <a:ln>
                <a:noFill/>
              </a:ln>
              <a:solidFill>
                <a:srgbClr val="252525"/>
              </a:solidFill>
              <a:effectLst/>
              <a:uLnTx/>
              <a:uFillTx/>
              <a:latin typeface="Atkinson Hyperlegible"/>
              <a:ea typeface="+mn-ea"/>
            </a:endParaRPr>
          </a:p>
        </p:txBody>
      </p:sp>
      <p:sp>
        <p:nvSpPr>
          <p:cNvPr id="13" name="Text Placeholder 7">
            <a:extLst>
              <a:ext uri="{FF2B5EF4-FFF2-40B4-BE49-F238E27FC236}">
                <a16:creationId xmlns:a16="http://schemas.microsoft.com/office/drawing/2014/main" id="{7862C34A-A368-F960-D185-445E0D64AC2B}"/>
              </a:ext>
            </a:extLst>
          </p:cNvPr>
          <p:cNvSpPr txBox="1">
            <a:spLocks/>
          </p:cNvSpPr>
          <p:nvPr/>
        </p:nvSpPr>
        <p:spPr>
          <a:xfrm>
            <a:off x="9051049" y="1724193"/>
            <a:ext cx="2352398" cy="236643"/>
          </a:xfrm>
          <a:prstGeom prst="rect">
            <a:avLst/>
          </a:prstGeom>
        </p:spPr>
        <p:txBody>
          <a:bodyPr vert="horz" wrap="square" lIns="0" tIns="22765" rIns="0" bIns="0" rtlCol="0">
            <a:spAutoFit/>
          </a:bodyPr>
          <a:lstStyle>
            <a:lvl1pPr marL="0">
              <a:defRPr sz="1400" dirty="0">
                <a:solidFill>
                  <a:srgbClr val="252525"/>
                </a:solidFill>
                <a:latin typeface="Atkinson Hyperlegible"/>
                <a:ea typeface="+mn-ea"/>
                <a:cs typeface="Atkinson Hyperlegible"/>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l" defTabSz="910651" rtl="0" eaLnBrk="1" fontAlgn="auto" latinLnBrk="0" hangingPunct="1">
              <a:lnSpc>
                <a:spcPct val="100000"/>
              </a:lnSpc>
              <a:spcBef>
                <a:spcPts val="0"/>
              </a:spcBef>
              <a:spcAft>
                <a:spcPts val="0"/>
              </a:spcAft>
              <a:buClrTx/>
              <a:buSzTx/>
              <a:buFontTx/>
              <a:buNone/>
              <a:tabLst/>
              <a:defRPr/>
            </a:pPr>
            <a:endParaRPr kumimoji="0" lang="en-GB" sz="1394" b="0" i="0" u="none" strike="noStrike" kern="0" cap="none" spc="0" normalizeH="0" baseline="0" noProof="0">
              <a:ln>
                <a:noFill/>
              </a:ln>
              <a:solidFill>
                <a:srgbClr val="252525"/>
              </a:solidFill>
              <a:effectLst/>
              <a:uLnTx/>
              <a:uFillTx/>
              <a:latin typeface="Atkinson Hyperlegible"/>
              <a:ea typeface="+mn-ea"/>
            </a:endParaRPr>
          </a:p>
        </p:txBody>
      </p:sp>
      <p:pic>
        <p:nvPicPr>
          <p:cNvPr id="30" name="Graphic 22">
            <a:extLst>
              <a:ext uri="{FF2B5EF4-FFF2-40B4-BE49-F238E27FC236}">
                <a16:creationId xmlns:a16="http://schemas.microsoft.com/office/drawing/2014/main" id="{BC0929EC-120D-9F2C-3837-0445949E021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1475451" y="233329"/>
            <a:ext cx="539237" cy="539237"/>
          </a:xfrm>
          <a:prstGeom prst="rect">
            <a:avLst/>
          </a:prstGeom>
        </p:spPr>
      </p:pic>
      <p:grpSp>
        <p:nvGrpSpPr>
          <p:cNvPr id="26" name="Group 25">
            <a:extLst>
              <a:ext uri="{FF2B5EF4-FFF2-40B4-BE49-F238E27FC236}">
                <a16:creationId xmlns:a16="http://schemas.microsoft.com/office/drawing/2014/main" id="{C17C065C-AADA-EBA2-424B-DEF455A3C70D}"/>
              </a:ext>
            </a:extLst>
          </p:cNvPr>
          <p:cNvGrpSpPr/>
          <p:nvPr/>
        </p:nvGrpSpPr>
        <p:grpSpPr>
          <a:xfrm>
            <a:off x="765893" y="1724193"/>
            <a:ext cx="672518" cy="659882"/>
            <a:chOff x="1115879" y="1710333"/>
            <a:chExt cx="1327814" cy="1302865"/>
          </a:xfrm>
        </p:grpSpPr>
        <p:pic>
          <p:nvPicPr>
            <p:cNvPr id="19" name="Picture 18">
              <a:extLst>
                <a:ext uri="{FF2B5EF4-FFF2-40B4-BE49-F238E27FC236}">
                  <a16:creationId xmlns:a16="http://schemas.microsoft.com/office/drawing/2014/main" id="{144AA70C-E5E2-11A9-7102-4EB93FF0BD67}"/>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1115879" y="1710333"/>
              <a:ext cx="1280895" cy="1280895"/>
            </a:xfrm>
            <a:prstGeom prst="rect">
              <a:avLst/>
            </a:prstGeom>
          </p:spPr>
        </p:pic>
        <p:sp>
          <p:nvSpPr>
            <p:cNvPr id="9" name="Oval 8">
              <a:extLst>
                <a:ext uri="{FF2B5EF4-FFF2-40B4-BE49-F238E27FC236}">
                  <a16:creationId xmlns:a16="http://schemas.microsoft.com/office/drawing/2014/main" id="{173E85FD-9DB0-1FEF-D79A-5DD4BEF517B2}"/>
                </a:ext>
              </a:extLst>
            </p:cNvPr>
            <p:cNvSpPr/>
            <p:nvPr/>
          </p:nvSpPr>
          <p:spPr>
            <a:xfrm>
              <a:off x="1162798" y="1732303"/>
              <a:ext cx="1280895" cy="1280895"/>
            </a:xfrm>
            <a:prstGeom prst="ellipse">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0651" rtl="0" eaLnBrk="1" fontAlgn="auto" latinLnBrk="0" hangingPunct="1">
                <a:lnSpc>
                  <a:spcPct val="100000"/>
                </a:lnSpc>
                <a:spcBef>
                  <a:spcPts val="0"/>
                </a:spcBef>
                <a:spcAft>
                  <a:spcPts val="0"/>
                </a:spcAft>
                <a:buClrTx/>
                <a:buSzTx/>
                <a:buFontTx/>
                <a:buNone/>
                <a:tabLst/>
                <a:defRPr/>
              </a:pPr>
              <a:endParaRPr kumimoji="0" lang="en-GB" sz="1793" b="0" i="0" u="none" strike="noStrike" kern="0" cap="none" spc="0" normalizeH="0" baseline="0" noProof="0">
                <a:ln>
                  <a:noFill/>
                </a:ln>
                <a:solidFill>
                  <a:srgbClr val="FFFFFF"/>
                </a:solidFill>
                <a:effectLst/>
                <a:uLnTx/>
                <a:uFillTx/>
                <a:latin typeface="Atkinson Hyperlegible"/>
                <a:ea typeface="+mn-ea"/>
                <a:cs typeface="+mn-cs"/>
              </a:endParaRPr>
            </a:p>
          </p:txBody>
        </p:sp>
      </p:grpSp>
      <p:grpSp>
        <p:nvGrpSpPr>
          <p:cNvPr id="27" name="Group 26">
            <a:extLst>
              <a:ext uri="{FF2B5EF4-FFF2-40B4-BE49-F238E27FC236}">
                <a16:creationId xmlns:a16="http://schemas.microsoft.com/office/drawing/2014/main" id="{A8D8C896-4FE5-E95E-3EC3-96B7F17545FC}"/>
              </a:ext>
            </a:extLst>
          </p:cNvPr>
          <p:cNvGrpSpPr/>
          <p:nvPr/>
        </p:nvGrpSpPr>
        <p:grpSpPr>
          <a:xfrm>
            <a:off x="2019522" y="1724193"/>
            <a:ext cx="672519" cy="684054"/>
            <a:chOff x="3910028" y="1710333"/>
            <a:chExt cx="1280896" cy="1302865"/>
          </a:xfrm>
        </p:grpSpPr>
        <p:pic>
          <p:nvPicPr>
            <p:cNvPr id="21" name="Picture 20">
              <a:extLst>
                <a:ext uri="{FF2B5EF4-FFF2-40B4-BE49-F238E27FC236}">
                  <a16:creationId xmlns:a16="http://schemas.microsoft.com/office/drawing/2014/main" id="{652513C2-D81C-E8C2-B590-76BD2046C384}"/>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3910029" y="1710333"/>
              <a:ext cx="1280895" cy="1280895"/>
            </a:xfrm>
            <a:prstGeom prst="rect">
              <a:avLst/>
            </a:prstGeom>
          </p:spPr>
        </p:pic>
        <p:sp>
          <p:nvSpPr>
            <p:cNvPr id="17" name="Oval 16">
              <a:extLst>
                <a:ext uri="{FF2B5EF4-FFF2-40B4-BE49-F238E27FC236}">
                  <a16:creationId xmlns:a16="http://schemas.microsoft.com/office/drawing/2014/main" id="{DEFED607-ACAE-6B91-8BEF-43C741ECF853}"/>
                </a:ext>
              </a:extLst>
            </p:cNvPr>
            <p:cNvSpPr/>
            <p:nvPr/>
          </p:nvSpPr>
          <p:spPr>
            <a:xfrm>
              <a:off x="3910028" y="1732303"/>
              <a:ext cx="1280895" cy="1280895"/>
            </a:xfrm>
            <a:prstGeom prst="ellipse">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0651" rtl="0" eaLnBrk="1" fontAlgn="auto" latinLnBrk="0" hangingPunct="1">
                <a:lnSpc>
                  <a:spcPct val="100000"/>
                </a:lnSpc>
                <a:spcBef>
                  <a:spcPts val="0"/>
                </a:spcBef>
                <a:spcAft>
                  <a:spcPts val="0"/>
                </a:spcAft>
                <a:buClrTx/>
                <a:buSzTx/>
                <a:buFontTx/>
                <a:buNone/>
                <a:tabLst/>
                <a:defRPr/>
              </a:pPr>
              <a:endParaRPr kumimoji="0" lang="en-GB" sz="1793" b="0" i="0" u="none" strike="noStrike" kern="0" cap="none" spc="0" normalizeH="0" baseline="0" noProof="0">
                <a:ln>
                  <a:noFill/>
                </a:ln>
                <a:solidFill>
                  <a:srgbClr val="FFFFFF"/>
                </a:solidFill>
                <a:effectLst/>
                <a:uLnTx/>
                <a:uFillTx/>
                <a:latin typeface="Atkinson Hyperlegible"/>
                <a:ea typeface="+mn-ea"/>
                <a:cs typeface="+mn-cs"/>
              </a:endParaRPr>
            </a:p>
          </p:txBody>
        </p:sp>
      </p:grpSp>
      <p:grpSp>
        <p:nvGrpSpPr>
          <p:cNvPr id="24" name="Group 23">
            <a:extLst>
              <a:ext uri="{FF2B5EF4-FFF2-40B4-BE49-F238E27FC236}">
                <a16:creationId xmlns:a16="http://schemas.microsoft.com/office/drawing/2014/main" id="{33D93CB7-A9CE-8DF3-FAD4-D0C83A4E10E1}"/>
              </a:ext>
            </a:extLst>
          </p:cNvPr>
          <p:cNvGrpSpPr/>
          <p:nvPr/>
        </p:nvGrpSpPr>
        <p:grpSpPr>
          <a:xfrm>
            <a:off x="678787" y="3984160"/>
            <a:ext cx="664503" cy="705346"/>
            <a:chOff x="7118317" y="1653574"/>
            <a:chExt cx="1280896" cy="1359624"/>
          </a:xfrm>
        </p:grpSpPr>
        <p:pic>
          <p:nvPicPr>
            <p:cNvPr id="23" name="Picture 22">
              <a:extLst>
                <a:ext uri="{FF2B5EF4-FFF2-40B4-BE49-F238E27FC236}">
                  <a16:creationId xmlns:a16="http://schemas.microsoft.com/office/drawing/2014/main" id="{14D78D0E-D0A4-5B51-8A3D-84937FF3B792}"/>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7118318" y="1653574"/>
              <a:ext cx="1280895" cy="1280895"/>
            </a:xfrm>
            <a:prstGeom prst="rect">
              <a:avLst/>
            </a:prstGeom>
          </p:spPr>
        </p:pic>
        <p:sp>
          <p:nvSpPr>
            <p:cNvPr id="18" name="Oval 17">
              <a:extLst>
                <a:ext uri="{FF2B5EF4-FFF2-40B4-BE49-F238E27FC236}">
                  <a16:creationId xmlns:a16="http://schemas.microsoft.com/office/drawing/2014/main" id="{25EDB443-C227-A0D4-53AB-DD52A33C98A0}"/>
                </a:ext>
              </a:extLst>
            </p:cNvPr>
            <p:cNvSpPr/>
            <p:nvPr/>
          </p:nvSpPr>
          <p:spPr>
            <a:xfrm>
              <a:off x="7118317" y="1732303"/>
              <a:ext cx="1280895" cy="1280895"/>
            </a:xfrm>
            <a:prstGeom prst="ellipse">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0651" rtl="0" eaLnBrk="1" fontAlgn="auto" latinLnBrk="0" hangingPunct="1">
                <a:lnSpc>
                  <a:spcPct val="100000"/>
                </a:lnSpc>
                <a:spcBef>
                  <a:spcPts val="0"/>
                </a:spcBef>
                <a:spcAft>
                  <a:spcPts val="0"/>
                </a:spcAft>
                <a:buClrTx/>
                <a:buSzTx/>
                <a:buFontTx/>
                <a:buNone/>
                <a:tabLst/>
                <a:defRPr/>
              </a:pPr>
              <a:endParaRPr kumimoji="0" lang="en-GB" sz="1793" b="0" i="0" u="none" strike="noStrike" kern="0" cap="none" spc="0" normalizeH="0" baseline="0" noProof="0">
                <a:ln>
                  <a:noFill/>
                </a:ln>
                <a:solidFill>
                  <a:srgbClr val="FFFFFF"/>
                </a:solidFill>
                <a:effectLst/>
                <a:uLnTx/>
                <a:uFillTx/>
                <a:latin typeface="Atkinson Hyperlegible"/>
                <a:ea typeface="+mn-ea"/>
                <a:cs typeface="+mn-cs"/>
              </a:endParaRPr>
            </a:p>
          </p:txBody>
        </p:sp>
      </p:grpSp>
      <p:sp>
        <p:nvSpPr>
          <p:cNvPr id="11" name="Text Placeholder 6">
            <a:extLst>
              <a:ext uri="{FF2B5EF4-FFF2-40B4-BE49-F238E27FC236}">
                <a16:creationId xmlns:a16="http://schemas.microsoft.com/office/drawing/2014/main" id="{4B7C5930-8953-E6CA-D4A7-FF5CF720F5C6}"/>
              </a:ext>
            </a:extLst>
          </p:cNvPr>
          <p:cNvSpPr txBox="1">
            <a:spLocks/>
          </p:cNvSpPr>
          <p:nvPr/>
        </p:nvSpPr>
        <p:spPr>
          <a:xfrm>
            <a:off x="1976207" y="4713639"/>
            <a:ext cx="872746" cy="153249"/>
          </a:xfrm>
          <a:prstGeom prst="rect">
            <a:avLst/>
          </a:prstGeom>
        </p:spPr>
        <p:txBody>
          <a:bodyPr wrap="square" lIns="0" tIns="0" rIns="0" bIns="0">
            <a:spAutoFit/>
          </a:bodyPr>
          <a:lstStyle>
            <a:lvl1pPr marL="0">
              <a:defRPr sz="1800" b="1" spc="-20" dirty="0">
                <a:solidFill>
                  <a:schemeClr val="tx2"/>
                </a:solidFill>
                <a:latin typeface="Atkinson Hyperlegible"/>
                <a:ea typeface="+mn-ea"/>
                <a:cs typeface="Atkinson Hyperlegible"/>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0651" rtl="0" eaLnBrk="1" fontAlgn="auto" latinLnBrk="0" hangingPunct="1">
              <a:lnSpc>
                <a:spcPct val="100000"/>
              </a:lnSpc>
              <a:spcBef>
                <a:spcPts val="0"/>
              </a:spcBef>
              <a:spcAft>
                <a:spcPts val="0"/>
              </a:spcAft>
              <a:buClrTx/>
              <a:buSzTx/>
              <a:buFontTx/>
              <a:buNone/>
              <a:tabLst/>
              <a:defRPr/>
            </a:pPr>
            <a:r>
              <a:rPr kumimoji="0" lang="en-GB" sz="996" b="1" i="0" u="none" strike="noStrike" kern="0" cap="none" spc="-20" normalizeH="0" baseline="0" noProof="0">
                <a:ln>
                  <a:noFill/>
                </a:ln>
                <a:solidFill>
                  <a:srgbClr val="5FBB46"/>
                </a:solidFill>
                <a:effectLst/>
                <a:uLnTx/>
                <a:uFillTx/>
                <a:latin typeface="Atkinson Hyperlegible"/>
                <a:ea typeface="+mn-ea"/>
              </a:rPr>
              <a:t>Our Values</a:t>
            </a:r>
          </a:p>
        </p:txBody>
      </p:sp>
      <p:sp>
        <p:nvSpPr>
          <p:cNvPr id="14" name="Text Placeholder 7">
            <a:extLst>
              <a:ext uri="{FF2B5EF4-FFF2-40B4-BE49-F238E27FC236}">
                <a16:creationId xmlns:a16="http://schemas.microsoft.com/office/drawing/2014/main" id="{972D8621-628C-359E-BAF5-F8B8E36127BF}"/>
              </a:ext>
            </a:extLst>
          </p:cNvPr>
          <p:cNvSpPr txBox="1">
            <a:spLocks/>
          </p:cNvSpPr>
          <p:nvPr/>
        </p:nvSpPr>
        <p:spPr>
          <a:xfrm>
            <a:off x="1908583" y="5119364"/>
            <a:ext cx="1387807" cy="438486"/>
          </a:xfrm>
          <a:prstGeom prst="rect">
            <a:avLst/>
          </a:prstGeom>
        </p:spPr>
        <p:txBody>
          <a:bodyPr vert="horz" wrap="square" lIns="0" tIns="22765" rIns="0" bIns="0" rtlCol="0">
            <a:spAutoFit/>
          </a:bodyPr>
          <a:lstStyle>
            <a:lvl1pPr marL="0">
              <a:defRPr sz="1400" dirty="0">
                <a:solidFill>
                  <a:srgbClr val="252525"/>
                </a:solidFill>
                <a:latin typeface="Atkinson Hyperlegible"/>
                <a:ea typeface="+mn-ea"/>
                <a:cs typeface="Atkinson Hyperlegible"/>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70747" marR="0" lvl="0" indent="-170747" algn="l" defTabSz="91065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0" u="none" strike="noStrike" kern="0" cap="none" spc="0" normalizeH="0" baseline="0" noProof="0">
                <a:ln>
                  <a:noFill/>
                </a:ln>
                <a:solidFill>
                  <a:srgbClr val="FFFFFF"/>
                </a:solidFill>
                <a:effectLst/>
                <a:uLnTx/>
                <a:uFillTx/>
                <a:latin typeface="Atkinson Hyperlegible"/>
                <a:ea typeface="+mn-ea"/>
              </a:rPr>
              <a:t>Powered by Curiosity</a:t>
            </a:r>
          </a:p>
          <a:p>
            <a:pPr marL="170747" marR="0" lvl="0" indent="-170747" algn="l" defTabSz="91065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0" u="none" strike="noStrike" kern="0" cap="none" spc="0" normalizeH="0" baseline="0" noProof="0">
                <a:ln>
                  <a:noFill/>
                </a:ln>
                <a:solidFill>
                  <a:srgbClr val="FFFFFF"/>
                </a:solidFill>
                <a:effectLst/>
                <a:uLnTx/>
                <a:uFillTx/>
                <a:latin typeface="Atkinson Hyperlegible"/>
                <a:ea typeface="+mn-ea"/>
              </a:rPr>
              <a:t>Better Together</a:t>
            </a:r>
          </a:p>
          <a:p>
            <a:pPr marL="170747" marR="0" lvl="0" indent="-170747" algn="l" defTabSz="91065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0" u="none" strike="noStrike" kern="0" cap="none" spc="0" normalizeH="0" baseline="0" noProof="0">
                <a:ln>
                  <a:noFill/>
                </a:ln>
                <a:solidFill>
                  <a:srgbClr val="FFFFFF"/>
                </a:solidFill>
                <a:effectLst/>
                <a:uLnTx/>
                <a:uFillTx/>
                <a:latin typeface="Atkinson Hyperlegible"/>
                <a:ea typeface="+mn-ea"/>
              </a:rPr>
              <a:t>Own Every Outcome</a:t>
            </a:r>
          </a:p>
        </p:txBody>
      </p:sp>
      <p:grpSp>
        <p:nvGrpSpPr>
          <p:cNvPr id="22" name="Group 21">
            <a:extLst>
              <a:ext uri="{FF2B5EF4-FFF2-40B4-BE49-F238E27FC236}">
                <a16:creationId xmlns:a16="http://schemas.microsoft.com/office/drawing/2014/main" id="{08F60A2F-E1A2-8898-E1AB-FBA68E9BD840}"/>
              </a:ext>
            </a:extLst>
          </p:cNvPr>
          <p:cNvGrpSpPr/>
          <p:nvPr/>
        </p:nvGrpSpPr>
        <p:grpSpPr>
          <a:xfrm>
            <a:off x="2068914" y="3984160"/>
            <a:ext cx="687332" cy="710476"/>
            <a:chOff x="9973414" y="1732303"/>
            <a:chExt cx="1302330" cy="1346182"/>
          </a:xfrm>
        </p:grpSpPr>
        <p:pic>
          <p:nvPicPr>
            <p:cNvPr id="25" name="Picture 24">
              <a:extLst>
                <a:ext uri="{FF2B5EF4-FFF2-40B4-BE49-F238E27FC236}">
                  <a16:creationId xmlns:a16="http://schemas.microsoft.com/office/drawing/2014/main" id="{7D9CC62B-9700-F6FC-E4C9-8DF9ADAE4D4C}"/>
                </a:ext>
              </a:extLst>
            </p:cNvPr>
            <p:cNvPicPr>
              <a:picLocks noChangeAspect="1"/>
            </p:cNvPicPr>
            <p:nvPr/>
          </p:nvPicPr>
          <p:blipFill>
            <a:blip>
              <a:extLst>
                <a:ext uri="{96DAC541-7B7A-43D3-8B79-37D633B846F1}">
                  <asvg:svgBlip xmlns:asvg="http://schemas.microsoft.com/office/drawing/2016/SVG/main" r:embed="rId7"/>
                </a:ext>
              </a:extLst>
            </a:blip>
            <a:srcRect/>
            <a:stretch/>
          </p:blipFill>
          <p:spPr>
            <a:xfrm>
              <a:off x="9982120" y="1784861"/>
              <a:ext cx="1293624" cy="1293624"/>
            </a:xfrm>
            <a:prstGeom prst="rect">
              <a:avLst/>
            </a:prstGeom>
          </p:spPr>
        </p:pic>
        <p:sp>
          <p:nvSpPr>
            <p:cNvPr id="20" name="Oval 19">
              <a:extLst>
                <a:ext uri="{FF2B5EF4-FFF2-40B4-BE49-F238E27FC236}">
                  <a16:creationId xmlns:a16="http://schemas.microsoft.com/office/drawing/2014/main" id="{CB2F1256-891C-5C31-0FBD-228FFB8EE495}"/>
                </a:ext>
              </a:extLst>
            </p:cNvPr>
            <p:cNvSpPr/>
            <p:nvPr/>
          </p:nvSpPr>
          <p:spPr>
            <a:xfrm>
              <a:off x="9973414" y="1732303"/>
              <a:ext cx="1280895" cy="1280895"/>
            </a:xfrm>
            <a:prstGeom prst="ellipse">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0651" rtl="0" eaLnBrk="1" fontAlgn="auto" latinLnBrk="0" hangingPunct="1">
                <a:lnSpc>
                  <a:spcPct val="100000"/>
                </a:lnSpc>
                <a:spcBef>
                  <a:spcPts val="0"/>
                </a:spcBef>
                <a:spcAft>
                  <a:spcPts val="0"/>
                </a:spcAft>
                <a:buClrTx/>
                <a:buSzTx/>
                <a:buFontTx/>
                <a:buNone/>
                <a:tabLst/>
                <a:defRPr/>
              </a:pPr>
              <a:endParaRPr kumimoji="0" lang="en-GB" sz="1793" b="0" i="0" u="none" strike="noStrike" kern="0" cap="none" spc="0" normalizeH="0" baseline="0" noProof="0">
                <a:ln>
                  <a:noFill/>
                </a:ln>
                <a:solidFill>
                  <a:srgbClr val="FFFFFF"/>
                </a:solidFill>
                <a:effectLst/>
                <a:uLnTx/>
                <a:uFillTx/>
                <a:latin typeface="Atkinson Hyperlegible"/>
                <a:ea typeface="+mn-ea"/>
                <a:cs typeface="+mn-cs"/>
              </a:endParaRPr>
            </a:p>
          </p:txBody>
        </p:sp>
      </p:grpSp>
      <p:sp>
        <p:nvSpPr>
          <p:cNvPr id="131" name="Title 1">
            <a:extLst>
              <a:ext uri="{FF2B5EF4-FFF2-40B4-BE49-F238E27FC236}">
                <a16:creationId xmlns:a16="http://schemas.microsoft.com/office/drawing/2014/main" id="{4BB16595-A365-F813-4BAE-56694A468640}"/>
              </a:ext>
            </a:extLst>
          </p:cNvPr>
          <p:cNvSpPr>
            <a:spLocks noGrp="1"/>
          </p:cNvSpPr>
          <p:nvPr>
            <p:ph type="title" idx="4294967295"/>
          </p:nvPr>
        </p:nvSpPr>
        <p:spPr>
          <a:xfrm>
            <a:off x="406002" y="498885"/>
            <a:ext cx="3707250" cy="429099"/>
          </a:xfrm>
        </p:spPr>
        <p:txBody>
          <a:bodyPr wrap="square" lIns="0" tIns="0" rIns="0" bIns="0" anchor="t">
            <a:spAutoFit/>
          </a:bodyPr>
          <a:lstStyle/>
          <a:p>
            <a:r>
              <a:rPr lang="en-US" sz="2789">
                <a:solidFill>
                  <a:schemeClr val="tx2"/>
                </a:solidFill>
              </a:rPr>
              <a:t>LCCC at</a:t>
            </a:r>
            <a:r>
              <a:rPr lang="en-US" sz="2789">
                <a:solidFill>
                  <a:schemeClr val="bg1"/>
                </a:solidFill>
              </a:rPr>
              <a:t> a glance</a:t>
            </a:r>
            <a:endParaRPr lang="en-GB" sz="2789">
              <a:solidFill>
                <a:schemeClr val="bg1"/>
              </a:solidFill>
            </a:endParaRPr>
          </a:p>
        </p:txBody>
      </p:sp>
      <p:grpSp>
        <p:nvGrpSpPr>
          <p:cNvPr id="299" name="Group 298">
            <a:extLst>
              <a:ext uri="{FF2B5EF4-FFF2-40B4-BE49-F238E27FC236}">
                <a16:creationId xmlns:a16="http://schemas.microsoft.com/office/drawing/2014/main" id="{876FBD50-BEF8-5824-13BF-7AB14E86DF4B}"/>
              </a:ext>
            </a:extLst>
          </p:cNvPr>
          <p:cNvGrpSpPr/>
          <p:nvPr/>
        </p:nvGrpSpPr>
        <p:grpSpPr>
          <a:xfrm>
            <a:off x="4593945" y="2106429"/>
            <a:ext cx="6933609" cy="2683515"/>
            <a:chOff x="5412532" y="3672485"/>
            <a:chExt cx="6953060" cy="3092108"/>
          </a:xfrm>
        </p:grpSpPr>
        <p:grpSp>
          <p:nvGrpSpPr>
            <p:cNvPr id="287" name="Group 286">
              <a:extLst>
                <a:ext uri="{FF2B5EF4-FFF2-40B4-BE49-F238E27FC236}">
                  <a16:creationId xmlns:a16="http://schemas.microsoft.com/office/drawing/2014/main" id="{A9E04AB3-0707-5C96-4694-968F195F77B5}"/>
                </a:ext>
              </a:extLst>
            </p:cNvPr>
            <p:cNvGrpSpPr/>
            <p:nvPr/>
          </p:nvGrpSpPr>
          <p:grpSpPr>
            <a:xfrm>
              <a:off x="5412532" y="4694155"/>
              <a:ext cx="2073470" cy="797608"/>
              <a:chOff x="5468545" y="4750627"/>
              <a:chExt cx="2073470" cy="797608"/>
            </a:xfrm>
          </p:grpSpPr>
          <p:sp>
            <p:nvSpPr>
              <p:cNvPr id="39" name="TextBox 38">
                <a:extLst>
                  <a:ext uri="{FF2B5EF4-FFF2-40B4-BE49-F238E27FC236}">
                    <a16:creationId xmlns:a16="http://schemas.microsoft.com/office/drawing/2014/main" id="{10FEA02B-1389-A456-E7FA-98E5FEAC4484}"/>
                  </a:ext>
                </a:extLst>
              </p:cNvPr>
              <p:cNvSpPr txBox="1"/>
              <p:nvPr/>
            </p:nvSpPr>
            <p:spPr>
              <a:xfrm>
                <a:off x="6003626" y="4803494"/>
                <a:ext cx="1538389" cy="744741"/>
              </a:xfrm>
              <a:prstGeom prst="rect">
                <a:avLst/>
              </a:prstGeom>
              <a:noFill/>
            </p:spPr>
            <p:txBody>
              <a:bodyPr wrap="square" rtlCol="0">
                <a:spAutoFit/>
              </a:bodyPr>
              <a:lstStyle/>
              <a:p>
                <a:pPr marL="0" marR="0" lvl="0" indent="0" algn="l" defTabSz="910651"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FFFFFF"/>
                    </a:solidFill>
                    <a:effectLst/>
                    <a:uLnTx/>
                    <a:uFillTx/>
                    <a:latin typeface="Atkinson Hyperlegible" pitchFamily="2" charset="77"/>
                    <a:ea typeface="+mn-ea"/>
                    <a:cs typeface="+mn-cs"/>
                  </a:rPr>
                  <a:t>Floating </a:t>
                </a:r>
              </a:p>
              <a:p>
                <a:pPr marL="0" marR="0" lvl="0" indent="0" algn="l" defTabSz="910651"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FFFFFF"/>
                    </a:solidFill>
                    <a:effectLst/>
                    <a:uLnTx/>
                    <a:uFillTx/>
                    <a:latin typeface="Atkinson Hyperlegible" pitchFamily="2" charset="77"/>
                    <a:ea typeface="+mn-ea"/>
                    <a:cs typeface="+mn-cs"/>
                  </a:rPr>
                  <a:t>Offshore </a:t>
                </a:r>
                <a:br>
                  <a:rPr kumimoji="0" lang="en-GB" sz="1200" b="0" i="0" u="none" strike="noStrike" kern="0" cap="none" spc="0" normalizeH="0" baseline="0" noProof="0">
                    <a:ln>
                      <a:noFill/>
                    </a:ln>
                    <a:solidFill>
                      <a:srgbClr val="FFFFFF"/>
                    </a:solidFill>
                    <a:effectLst/>
                    <a:uLnTx/>
                    <a:uFillTx/>
                    <a:latin typeface="Atkinson Hyperlegible" pitchFamily="2" charset="77"/>
                    <a:ea typeface="+mn-ea"/>
                    <a:cs typeface="+mn-cs"/>
                  </a:rPr>
                </a:br>
                <a:r>
                  <a:rPr kumimoji="0" lang="en-GB" sz="1200" b="0" i="0" u="none" strike="noStrike" kern="0" cap="none" spc="0" normalizeH="0" baseline="0" noProof="0">
                    <a:ln>
                      <a:noFill/>
                    </a:ln>
                    <a:solidFill>
                      <a:srgbClr val="FFFFFF"/>
                    </a:solidFill>
                    <a:effectLst/>
                    <a:uLnTx/>
                    <a:uFillTx/>
                    <a:latin typeface="Atkinson Hyperlegible" pitchFamily="2" charset="77"/>
                    <a:ea typeface="+mn-ea"/>
                    <a:cs typeface="+mn-cs"/>
                  </a:rPr>
                  <a:t>wind</a:t>
                </a:r>
              </a:p>
            </p:txBody>
          </p:sp>
          <p:pic>
            <p:nvPicPr>
              <p:cNvPr id="68" name="Graphic 67">
                <a:extLst>
                  <a:ext uri="{FF2B5EF4-FFF2-40B4-BE49-F238E27FC236}">
                    <a16:creationId xmlns:a16="http://schemas.microsoft.com/office/drawing/2014/main" id="{34683D2E-CD83-1BE0-F5F9-1153F16A59F8}"/>
                  </a:ext>
                </a:extLst>
              </p:cNvPr>
              <p:cNvPicPr>
                <a:picLocks noChangeAspect="1"/>
              </p:cNvPicPr>
              <p:nvPr/>
            </p:nvPicPr>
            <p:blipFill>
              <a:blip>
                <a:extLst>
                  <a:ext uri="{96DAC541-7B7A-43D3-8B79-37D633B846F1}">
                    <asvg:svgBlip xmlns:asvg="http://schemas.microsoft.com/office/drawing/2016/SVG/main" r:embed="rId8"/>
                  </a:ext>
                </a:extLst>
              </a:blip>
              <a:srcRect/>
              <a:stretch/>
            </p:blipFill>
            <p:spPr>
              <a:xfrm>
                <a:off x="5468545" y="4750627"/>
                <a:ext cx="535107" cy="521233"/>
              </a:xfrm>
              <a:prstGeom prst="rect">
                <a:avLst/>
              </a:prstGeom>
            </p:spPr>
          </p:pic>
        </p:grpSp>
        <p:sp>
          <p:nvSpPr>
            <p:cNvPr id="107" name="Text Placeholder 1">
              <a:extLst>
                <a:ext uri="{FF2B5EF4-FFF2-40B4-BE49-F238E27FC236}">
                  <a16:creationId xmlns:a16="http://schemas.microsoft.com/office/drawing/2014/main" id="{901B6161-F004-913D-D1DE-163EBD73C8A1}"/>
                </a:ext>
              </a:extLst>
            </p:cNvPr>
            <p:cNvSpPr txBox="1">
              <a:spLocks/>
            </p:cNvSpPr>
            <p:nvPr/>
          </p:nvSpPr>
          <p:spPr>
            <a:xfrm>
              <a:off x="5467935" y="3672485"/>
              <a:ext cx="2781622" cy="283711"/>
            </a:xfrm>
            <a:prstGeom prst="rect">
              <a:avLst/>
            </a:prstGeom>
          </p:spPr>
          <p:txBody>
            <a:bodyPr wrap="square" lIns="0" tIns="0" rIns="0" bIns="0">
              <a:spAutoFit/>
            </a:bodyPr>
            <a:lstStyle>
              <a:lvl1pPr marL="0" eaLnBrk="1" hangingPunct="1">
                <a:defRPr sz="1800" b="1" spc="-20" dirty="0">
                  <a:solidFill>
                    <a:schemeClr val="tx2"/>
                  </a:solidFill>
                  <a:latin typeface="Atkinson Hyperlegible"/>
                  <a:ea typeface="+mn-ea"/>
                  <a:cs typeface="Atkinson Hyperlegible"/>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0" marR="0" lvl="0" indent="0" algn="l" defTabSz="910651" rtl="0" eaLnBrk="1" fontAlgn="auto" latinLnBrk="0" hangingPunct="1">
                <a:lnSpc>
                  <a:spcPct val="100000"/>
                </a:lnSpc>
                <a:spcBef>
                  <a:spcPts val="0"/>
                </a:spcBef>
                <a:spcAft>
                  <a:spcPts val="0"/>
                </a:spcAft>
                <a:buClrTx/>
                <a:buSzTx/>
                <a:buFontTx/>
                <a:buNone/>
                <a:tabLst/>
                <a:defRPr/>
              </a:pPr>
              <a:r>
                <a:rPr kumimoji="0" lang="en-GB" sz="1600" b="1" i="0" u="none" strike="noStrike" kern="0" cap="none" spc="-20" normalizeH="0" baseline="0" noProof="0">
                  <a:ln>
                    <a:noFill/>
                  </a:ln>
                  <a:solidFill>
                    <a:srgbClr val="5FBB46"/>
                  </a:solidFill>
                  <a:effectLst/>
                  <a:uLnTx/>
                  <a:uFillTx/>
                  <a:latin typeface="Atkinson Hyperlegible"/>
                  <a:ea typeface="+mn-ea"/>
                </a:rPr>
                <a:t>Our Technologies</a:t>
              </a:r>
            </a:p>
          </p:txBody>
        </p:sp>
        <p:grpSp>
          <p:nvGrpSpPr>
            <p:cNvPr id="296" name="Group 295">
              <a:extLst>
                <a:ext uri="{FF2B5EF4-FFF2-40B4-BE49-F238E27FC236}">
                  <a16:creationId xmlns:a16="http://schemas.microsoft.com/office/drawing/2014/main" id="{73E73492-E463-9AC7-14AD-D8408927A470}"/>
                </a:ext>
              </a:extLst>
            </p:cNvPr>
            <p:cNvGrpSpPr/>
            <p:nvPr/>
          </p:nvGrpSpPr>
          <p:grpSpPr>
            <a:xfrm>
              <a:off x="10283807" y="5417803"/>
              <a:ext cx="2047628" cy="521233"/>
              <a:chOff x="10283807" y="5456576"/>
              <a:chExt cx="2047628" cy="521233"/>
            </a:xfrm>
          </p:grpSpPr>
          <p:sp>
            <p:nvSpPr>
              <p:cNvPr id="47" name="TextBox 46">
                <a:extLst>
                  <a:ext uri="{FF2B5EF4-FFF2-40B4-BE49-F238E27FC236}">
                    <a16:creationId xmlns:a16="http://schemas.microsoft.com/office/drawing/2014/main" id="{7357A3B7-9E99-BBCB-267C-2B212CD9D9D5}"/>
                  </a:ext>
                </a:extLst>
              </p:cNvPr>
              <p:cNvSpPr txBox="1"/>
              <p:nvPr/>
            </p:nvSpPr>
            <p:spPr>
              <a:xfrm>
                <a:off x="10793046" y="5588555"/>
                <a:ext cx="1538389" cy="319175"/>
              </a:xfrm>
              <a:prstGeom prst="rect">
                <a:avLst/>
              </a:prstGeom>
              <a:noFill/>
            </p:spPr>
            <p:txBody>
              <a:bodyPr wrap="square" rtlCol="0">
                <a:spAutoFit/>
              </a:bodyPr>
              <a:lstStyle/>
              <a:p>
                <a:pPr marL="0" marR="0" lvl="0" indent="0" algn="l" defTabSz="910651"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FFFFFF"/>
                    </a:solidFill>
                    <a:effectLst/>
                    <a:uLnTx/>
                    <a:uFillTx/>
                    <a:latin typeface="Atkinson Hyperlegible" pitchFamily="2" charset="77"/>
                    <a:ea typeface="+mn-ea"/>
                    <a:cs typeface="+mn-cs"/>
                  </a:rPr>
                  <a:t>Geothermal</a:t>
                </a:r>
              </a:p>
            </p:txBody>
          </p:sp>
          <p:pic>
            <p:nvPicPr>
              <p:cNvPr id="49" name="Graphic 48">
                <a:extLst>
                  <a:ext uri="{FF2B5EF4-FFF2-40B4-BE49-F238E27FC236}">
                    <a16:creationId xmlns:a16="http://schemas.microsoft.com/office/drawing/2014/main" id="{6E91114B-AC69-DC10-DCEE-A4D416317F99}"/>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0283807" y="5456576"/>
                <a:ext cx="535107" cy="521233"/>
              </a:xfrm>
              <a:prstGeom prst="rect">
                <a:avLst/>
              </a:prstGeom>
            </p:spPr>
          </p:pic>
        </p:grpSp>
        <p:grpSp>
          <p:nvGrpSpPr>
            <p:cNvPr id="290" name="Group 289">
              <a:extLst>
                <a:ext uri="{FF2B5EF4-FFF2-40B4-BE49-F238E27FC236}">
                  <a16:creationId xmlns:a16="http://schemas.microsoft.com/office/drawing/2014/main" id="{EAF7DC3F-47F1-3B30-1C63-7E0974423AE1}"/>
                </a:ext>
              </a:extLst>
            </p:cNvPr>
            <p:cNvGrpSpPr/>
            <p:nvPr/>
          </p:nvGrpSpPr>
          <p:grpSpPr>
            <a:xfrm>
              <a:off x="6917961" y="5417803"/>
              <a:ext cx="2034558" cy="521233"/>
              <a:chOff x="6917961" y="5464019"/>
              <a:chExt cx="2034558" cy="521233"/>
            </a:xfrm>
          </p:grpSpPr>
          <p:sp>
            <p:nvSpPr>
              <p:cNvPr id="46" name="TextBox 45">
                <a:extLst>
                  <a:ext uri="{FF2B5EF4-FFF2-40B4-BE49-F238E27FC236}">
                    <a16:creationId xmlns:a16="http://schemas.microsoft.com/office/drawing/2014/main" id="{B3F58274-CBC6-13B6-5DB1-26C336DFCEC2}"/>
                  </a:ext>
                </a:extLst>
              </p:cNvPr>
              <p:cNvSpPr txBox="1"/>
              <p:nvPr/>
            </p:nvSpPr>
            <p:spPr>
              <a:xfrm>
                <a:off x="7414130" y="5557477"/>
                <a:ext cx="1538389" cy="319175"/>
              </a:xfrm>
              <a:prstGeom prst="rect">
                <a:avLst/>
              </a:prstGeom>
              <a:noFill/>
            </p:spPr>
            <p:txBody>
              <a:bodyPr wrap="square" rtlCol="0">
                <a:spAutoFit/>
              </a:bodyPr>
              <a:lstStyle/>
              <a:p>
                <a:pPr marL="0" marR="0" lvl="0" indent="0" algn="l" defTabSz="910651"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FFFFFF"/>
                    </a:solidFill>
                    <a:effectLst/>
                    <a:uLnTx/>
                    <a:uFillTx/>
                    <a:latin typeface="Atkinson Hyperlegible" pitchFamily="2" charset="77"/>
                    <a:ea typeface="+mn-ea"/>
                    <a:cs typeface="+mn-cs"/>
                  </a:rPr>
                  <a:t>Tidal</a:t>
                </a:r>
              </a:p>
            </p:txBody>
          </p:sp>
          <p:pic>
            <p:nvPicPr>
              <p:cNvPr id="50" name="Graphic 49">
                <a:extLst>
                  <a:ext uri="{FF2B5EF4-FFF2-40B4-BE49-F238E27FC236}">
                    <a16:creationId xmlns:a16="http://schemas.microsoft.com/office/drawing/2014/main" id="{EA99DBE0-B569-5EFA-81CE-ABC378EF00E5}"/>
                  </a:ext>
                </a:extLst>
              </p:cNvPr>
              <p:cNvPicPr>
                <a:picLocks noChangeAspect="1"/>
              </p:cNvPicPr>
              <p:nvPr/>
            </p:nvPicPr>
            <p:blipFill>
              <a:blip>
                <a:extLst>
                  <a:ext uri="{96DAC541-7B7A-43D3-8B79-37D633B846F1}">
                    <asvg:svgBlip xmlns:asvg="http://schemas.microsoft.com/office/drawing/2016/SVG/main" r:embed="rId10"/>
                  </a:ext>
                </a:extLst>
              </a:blip>
              <a:srcRect/>
              <a:stretch/>
            </p:blipFill>
            <p:spPr>
              <a:xfrm>
                <a:off x="6917961" y="5464019"/>
                <a:ext cx="535107" cy="521233"/>
              </a:xfrm>
              <a:prstGeom prst="rect">
                <a:avLst/>
              </a:prstGeom>
            </p:spPr>
          </p:pic>
        </p:grpSp>
        <p:grpSp>
          <p:nvGrpSpPr>
            <p:cNvPr id="295" name="Group 294">
              <a:extLst>
                <a:ext uri="{FF2B5EF4-FFF2-40B4-BE49-F238E27FC236}">
                  <a16:creationId xmlns:a16="http://schemas.microsoft.com/office/drawing/2014/main" id="{BC613008-4BC2-A613-67BD-8E41E0DE77FE}"/>
                </a:ext>
              </a:extLst>
            </p:cNvPr>
            <p:cNvGrpSpPr/>
            <p:nvPr/>
          </p:nvGrpSpPr>
          <p:grpSpPr>
            <a:xfrm>
              <a:off x="8604850" y="5417803"/>
              <a:ext cx="2047628" cy="521233"/>
              <a:chOff x="8631691" y="5417803"/>
              <a:chExt cx="2047628" cy="521233"/>
            </a:xfrm>
          </p:grpSpPr>
          <p:sp>
            <p:nvSpPr>
              <p:cNvPr id="45" name="TextBox 44">
                <a:extLst>
                  <a:ext uri="{FF2B5EF4-FFF2-40B4-BE49-F238E27FC236}">
                    <a16:creationId xmlns:a16="http://schemas.microsoft.com/office/drawing/2014/main" id="{D79F596C-82B2-2C9D-EE5E-AC1492FC2B4C}"/>
                  </a:ext>
                </a:extLst>
              </p:cNvPr>
              <p:cNvSpPr txBox="1"/>
              <p:nvPr/>
            </p:nvSpPr>
            <p:spPr>
              <a:xfrm>
                <a:off x="9140930" y="5597677"/>
                <a:ext cx="1538389" cy="319175"/>
              </a:xfrm>
              <a:prstGeom prst="rect">
                <a:avLst/>
              </a:prstGeom>
              <a:noFill/>
            </p:spPr>
            <p:txBody>
              <a:bodyPr wrap="square" rtlCol="0">
                <a:spAutoFit/>
              </a:bodyPr>
              <a:lstStyle/>
              <a:p>
                <a:pPr marL="0" marR="0" lvl="0" indent="0" algn="l" defTabSz="910651"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FFFFFF"/>
                    </a:solidFill>
                    <a:effectLst/>
                    <a:uLnTx/>
                    <a:uFillTx/>
                    <a:latin typeface="Atkinson Hyperlegible" pitchFamily="2" charset="77"/>
                    <a:ea typeface="+mn-ea"/>
                    <a:cs typeface="+mn-cs"/>
                  </a:rPr>
                  <a:t>Nuclear</a:t>
                </a:r>
              </a:p>
            </p:txBody>
          </p:sp>
          <p:pic>
            <p:nvPicPr>
              <p:cNvPr id="51" name="Graphic 50">
                <a:extLst>
                  <a:ext uri="{FF2B5EF4-FFF2-40B4-BE49-F238E27FC236}">
                    <a16:creationId xmlns:a16="http://schemas.microsoft.com/office/drawing/2014/main" id="{58FCD388-B521-F60B-ACFA-D600935AE768}"/>
                  </a:ext>
                </a:extLst>
              </p:cNvPr>
              <p:cNvPicPr>
                <a:picLocks noChangeAspect="1"/>
              </p:cNvPicPr>
              <p:nvPr/>
            </p:nvPicPr>
            <p:blipFill>
              <a:blip>
                <a:extLst>
                  <a:ext uri="{96DAC541-7B7A-43D3-8B79-37D633B846F1}">
                    <asvg:svgBlip xmlns:asvg="http://schemas.microsoft.com/office/drawing/2016/SVG/main" r:embed="rId11"/>
                  </a:ext>
                </a:extLst>
              </a:blip>
              <a:srcRect/>
              <a:stretch/>
            </p:blipFill>
            <p:spPr>
              <a:xfrm>
                <a:off x="8631691" y="5417803"/>
                <a:ext cx="535107" cy="521233"/>
              </a:xfrm>
              <a:prstGeom prst="rect">
                <a:avLst/>
              </a:prstGeom>
            </p:spPr>
          </p:pic>
        </p:grpSp>
        <p:grpSp>
          <p:nvGrpSpPr>
            <p:cNvPr id="294" name="Group 293">
              <a:extLst>
                <a:ext uri="{FF2B5EF4-FFF2-40B4-BE49-F238E27FC236}">
                  <a16:creationId xmlns:a16="http://schemas.microsoft.com/office/drawing/2014/main" id="{4B6FBA33-1F5B-CE01-07F0-09CC24BD2D6E}"/>
                </a:ext>
              </a:extLst>
            </p:cNvPr>
            <p:cNvGrpSpPr/>
            <p:nvPr/>
          </p:nvGrpSpPr>
          <p:grpSpPr>
            <a:xfrm>
              <a:off x="8599752" y="4694155"/>
              <a:ext cx="2066795" cy="803213"/>
              <a:chOff x="8645867" y="4731612"/>
              <a:chExt cx="2066795" cy="803213"/>
            </a:xfrm>
          </p:grpSpPr>
          <p:sp>
            <p:nvSpPr>
              <p:cNvPr id="44" name="TextBox 43">
                <a:extLst>
                  <a:ext uri="{FF2B5EF4-FFF2-40B4-BE49-F238E27FC236}">
                    <a16:creationId xmlns:a16="http://schemas.microsoft.com/office/drawing/2014/main" id="{09BBF8A5-8F41-DC7B-C7C3-5614D5B115FC}"/>
                  </a:ext>
                </a:extLst>
              </p:cNvPr>
              <p:cNvSpPr txBox="1"/>
              <p:nvPr/>
            </p:nvSpPr>
            <p:spPr>
              <a:xfrm>
                <a:off x="9140930" y="4790083"/>
                <a:ext cx="1571732" cy="744742"/>
              </a:xfrm>
              <a:prstGeom prst="rect">
                <a:avLst/>
              </a:prstGeom>
              <a:noFill/>
            </p:spPr>
            <p:txBody>
              <a:bodyPr wrap="square" rtlCol="0">
                <a:spAutoFit/>
              </a:bodyPr>
              <a:lstStyle/>
              <a:p>
                <a:pPr marL="0" marR="0" lvl="0" indent="0" algn="l" defTabSz="910651"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FFFFFF"/>
                    </a:solidFill>
                    <a:effectLst/>
                    <a:uLnTx/>
                    <a:uFillTx/>
                    <a:latin typeface="Atkinson Hyperlegible" pitchFamily="2" charset="77"/>
                    <a:ea typeface="+mn-ea"/>
                    <a:cs typeface="+mn-cs"/>
                  </a:rPr>
                  <a:t>Advanced </a:t>
                </a:r>
                <a:br>
                  <a:rPr kumimoji="0" lang="en-GB" sz="1200" b="0" i="0" u="none" strike="noStrike" kern="0" cap="none" spc="0" normalizeH="0" baseline="0" noProof="0">
                    <a:ln>
                      <a:noFill/>
                    </a:ln>
                    <a:solidFill>
                      <a:srgbClr val="FFFFFF"/>
                    </a:solidFill>
                    <a:effectLst/>
                    <a:uLnTx/>
                    <a:uFillTx/>
                    <a:latin typeface="Atkinson Hyperlegible" pitchFamily="2" charset="77"/>
                    <a:ea typeface="+mn-ea"/>
                    <a:cs typeface="+mn-cs"/>
                  </a:rPr>
                </a:br>
                <a:r>
                  <a:rPr kumimoji="0" lang="en-GB" sz="1200" b="0" i="0" u="none" strike="noStrike" kern="0" cap="none" spc="0" normalizeH="0" baseline="0" noProof="0">
                    <a:ln>
                      <a:noFill/>
                    </a:ln>
                    <a:solidFill>
                      <a:srgbClr val="FFFFFF"/>
                    </a:solidFill>
                    <a:effectLst/>
                    <a:uLnTx/>
                    <a:uFillTx/>
                    <a:latin typeface="Atkinson Hyperlegible" pitchFamily="2" charset="77"/>
                    <a:ea typeface="+mn-ea"/>
                    <a:cs typeface="+mn-cs"/>
                  </a:rPr>
                  <a:t>Conversion</a:t>
                </a:r>
              </a:p>
              <a:p>
                <a:pPr marL="0" marR="0" lvl="0" indent="0" algn="l" defTabSz="910651"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FFFFFF"/>
                    </a:solidFill>
                    <a:effectLst/>
                    <a:uLnTx/>
                    <a:uFillTx/>
                    <a:latin typeface="Atkinson Hyperlegible" pitchFamily="2" charset="77"/>
                    <a:ea typeface="+mn-ea"/>
                    <a:cs typeface="+mn-cs"/>
                  </a:rPr>
                  <a:t>Technologies</a:t>
                </a:r>
              </a:p>
            </p:txBody>
          </p:sp>
          <p:pic>
            <p:nvPicPr>
              <p:cNvPr id="52" name="Graphic 51">
                <a:extLst>
                  <a:ext uri="{FF2B5EF4-FFF2-40B4-BE49-F238E27FC236}">
                    <a16:creationId xmlns:a16="http://schemas.microsoft.com/office/drawing/2014/main" id="{0BAD6218-B85C-53E1-7421-09BB49EE8C55}"/>
                  </a:ext>
                </a:extLst>
              </p:cNvPr>
              <p:cNvPicPr>
                <a:picLocks noChangeAspect="1"/>
              </p:cNvPicPr>
              <p:nvPr/>
            </p:nvPicPr>
            <p:blipFill>
              <a:blip>
                <a:extLst>
                  <a:ext uri="{96DAC541-7B7A-43D3-8B79-37D633B846F1}">
                    <asvg:svgBlip xmlns:asvg="http://schemas.microsoft.com/office/drawing/2016/SVG/main" r:embed="rId12"/>
                  </a:ext>
                </a:extLst>
              </a:blip>
              <a:srcRect/>
              <a:stretch/>
            </p:blipFill>
            <p:spPr>
              <a:xfrm>
                <a:off x="8645867" y="4731612"/>
                <a:ext cx="535107" cy="521233"/>
              </a:xfrm>
              <a:prstGeom prst="rect">
                <a:avLst/>
              </a:prstGeom>
            </p:spPr>
          </p:pic>
        </p:grpSp>
        <p:grpSp>
          <p:nvGrpSpPr>
            <p:cNvPr id="291" name="Group 290">
              <a:extLst>
                <a:ext uri="{FF2B5EF4-FFF2-40B4-BE49-F238E27FC236}">
                  <a16:creationId xmlns:a16="http://schemas.microsoft.com/office/drawing/2014/main" id="{3375345C-E452-BB36-8B67-89FD8895F143}"/>
                </a:ext>
              </a:extLst>
            </p:cNvPr>
            <p:cNvGrpSpPr/>
            <p:nvPr/>
          </p:nvGrpSpPr>
          <p:grpSpPr>
            <a:xfrm>
              <a:off x="6917961" y="4694155"/>
              <a:ext cx="1935986" cy="577130"/>
              <a:chOff x="6917961" y="4750627"/>
              <a:chExt cx="1935986" cy="577130"/>
            </a:xfrm>
          </p:grpSpPr>
          <p:sp>
            <p:nvSpPr>
              <p:cNvPr id="43" name="TextBox 42">
                <a:extLst>
                  <a:ext uri="{FF2B5EF4-FFF2-40B4-BE49-F238E27FC236}">
                    <a16:creationId xmlns:a16="http://schemas.microsoft.com/office/drawing/2014/main" id="{487D0000-0306-DF53-9FCD-814C335467A0}"/>
                  </a:ext>
                </a:extLst>
              </p:cNvPr>
              <p:cNvSpPr txBox="1"/>
              <p:nvPr/>
            </p:nvSpPr>
            <p:spPr>
              <a:xfrm>
                <a:off x="7414130" y="4795799"/>
                <a:ext cx="1439817" cy="531958"/>
              </a:xfrm>
              <a:prstGeom prst="rect">
                <a:avLst/>
              </a:prstGeom>
              <a:noFill/>
            </p:spPr>
            <p:txBody>
              <a:bodyPr wrap="square" rtlCol="0">
                <a:spAutoFit/>
              </a:bodyPr>
              <a:lstStyle/>
              <a:p>
                <a:pPr marL="0" marR="0" lvl="0" indent="0" algn="l" defTabSz="910651"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FFFFFF"/>
                    </a:solidFill>
                    <a:effectLst/>
                    <a:uLnTx/>
                    <a:uFillTx/>
                    <a:latin typeface="Atkinson Hyperlegible" pitchFamily="2" charset="77"/>
                    <a:ea typeface="+mn-ea"/>
                    <a:cs typeface="+mn-cs"/>
                  </a:rPr>
                  <a:t>Energy from </a:t>
                </a:r>
                <a:br>
                  <a:rPr kumimoji="0" lang="en-GB" sz="1200" b="0" i="0" u="none" strike="noStrike" kern="0" cap="none" spc="0" normalizeH="0" baseline="0" noProof="0">
                    <a:ln>
                      <a:noFill/>
                    </a:ln>
                    <a:solidFill>
                      <a:srgbClr val="FFFFFF"/>
                    </a:solidFill>
                    <a:effectLst/>
                    <a:uLnTx/>
                    <a:uFillTx/>
                    <a:latin typeface="Atkinson Hyperlegible" pitchFamily="2" charset="77"/>
                    <a:ea typeface="+mn-ea"/>
                    <a:cs typeface="+mn-cs"/>
                  </a:rPr>
                </a:br>
                <a:r>
                  <a:rPr kumimoji="0" lang="en-GB" sz="1200" b="0" i="0" u="none" strike="noStrike" kern="0" cap="none" spc="0" normalizeH="0" baseline="0" noProof="0">
                    <a:ln>
                      <a:noFill/>
                    </a:ln>
                    <a:solidFill>
                      <a:srgbClr val="FFFFFF"/>
                    </a:solidFill>
                    <a:effectLst/>
                    <a:uLnTx/>
                    <a:uFillTx/>
                    <a:latin typeface="Atkinson Hyperlegible" pitchFamily="2" charset="77"/>
                    <a:ea typeface="+mn-ea"/>
                    <a:cs typeface="+mn-cs"/>
                  </a:rPr>
                  <a:t>Waste with CHP</a:t>
                </a:r>
              </a:p>
            </p:txBody>
          </p:sp>
          <p:pic>
            <p:nvPicPr>
              <p:cNvPr id="53" name="Graphic 52">
                <a:extLst>
                  <a:ext uri="{FF2B5EF4-FFF2-40B4-BE49-F238E27FC236}">
                    <a16:creationId xmlns:a16="http://schemas.microsoft.com/office/drawing/2014/main" id="{F687C9F4-001D-494F-524E-EB979B952EE6}"/>
                  </a:ext>
                </a:extLst>
              </p:cNvPr>
              <p:cNvPicPr>
                <a:picLocks noChangeAspect="1"/>
              </p:cNvPicPr>
              <p:nvPr/>
            </p:nvPicPr>
            <p:blipFill>
              <a:blip>
                <a:extLst>
                  <a:ext uri="{96DAC541-7B7A-43D3-8B79-37D633B846F1}">
                    <asvg:svgBlip xmlns:asvg="http://schemas.microsoft.com/office/drawing/2016/SVG/main" r:embed="rId13"/>
                  </a:ext>
                </a:extLst>
              </a:blip>
              <a:srcRect/>
              <a:stretch/>
            </p:blipFill>
            <p:spPr>
              <a:xfrm>
                <a:off x="6917961" y="4750627"/>
                <a:ext cx="535107" cy="521233"/>
              </a:xfrm>
              <a:prstGeom prst="rect">
                <a:avLst/>
              </a:prstGeom>
            </p:spPr>
          </p:pic>
        </p:grpSp>
        <p:grpSp>
          <p:nvGrpSpPr>
            <p:cNvPr id="293" name="Group 292">
              <a:extLst>
                <a:ext uri="{FF2B5EF4-FFF2-40B4-BE49-F238E27FC236}">
                  <a16:creationId xmlns:a16="http://schemas.microsoft.com/office/drawing/2014/main" id="{2ED3D587-B5B9-02CF-19DE-28B43C6D77BE}"/>
                </a:ext>
              </a:extLst>
            </p:cNvPr>
            <p:cNvGrpSpPr/>
            <p:nvPr/>
          </p:nvGrpSpPr>
          <p:grpSpPr>
            <a:xfrm>
              <a:off x="8563852" y="3998880"/>
              <a:ext cx="1949056" cy="803215"/>
              <a:chOff x="8631691" y="4076878"/>
              <a:chExt cx="1949056" cy="803215"/>
            </a:xfrm>
          </p:grpSpPr>
          <p:sp>
            <p:nvSpPr>
              <p:cNvPr id="42" name="TextBox 41">
                <a:extLst>
                  <a:ext uri="{FF2B5EF4-FFF2-40B4-BE49-F238E27FC236}">
                    <a16:creationId xmlns:a16="http://schemas.microsoft.com/office/drawing/2014/main" id="{E321D88F-4F3D-02EF-0C8D-322EBA5E005E}"/>
                  </a:ext>
                </a:extLst>
              </p:cNvPr>
              <p:cNvSpPr txBox="1"/>
              <p:nvPr/>
            </p:nvSpPr>
            <p:spPr>
              <a:xfrm>
                <a:off x="9140930" y="4135352"/>
                <a:ext cx="1439817" cy="744741"/>
              </a:xfrm>
              <a:prstGeom prst="rect">
                <a:avLst/>
              </a:prstGeom>
              <a:noFill/>
            </p:spPr>
            <p:txBody>
              <a:bodyPr wrap="square" rtlCol="0">
                <a:spAutoFit/>
              </a:bodyPr>
              <a:lstStyle/>
              <a:p>
                <a:pPr marL="0" marR="0" lvl="0" indent="0" algn="l" defTabSz="910651"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FFFFFF"/>
                    </a:solidFill>
                    <a:effectLst/>
                    <a:uLnTx/>
                    <a:uFillTx/>
                    <a:latin typeface="Atkinson Hyperlegible" pitchFamily="2" charset="77"/>
                    <a:ea typeface="+mn-ea"/>
                    <a:cs typeface="+mn-cs"/>
                  </a:rPr>
                  <a:t>Dedicated </a:t>
                </a:r>
                <a:br>
                  <a:rPr kumimoji="0" lang="en-GB" sz="1200" b="0" i="0" u="none" strike="noStrike" kern="0" cap="none" spc="0" normalizeH="0" baseline="0" noProof="0">
                    <a:ln>
                      <a:noFill/>
                    </a:ln>
                    <a:solidFill>
                      <a:srgbClr val="FFFFFF"/>
                    </a:solidFill>
                    <a:effectLst/>
                    <a:uLnTx/>
                    <a:uFillTx/>
                    <a:latin typeface="Atkinson Hyperlegible" pitchFamily="2" charset="77"/>
                    <a:ea typeface="+mn-ea"/>
                    <a:cs typeface="+mn-cs"/>
                  </a:rPr>
                </a:br>
                <a:r>
                  <a:rPr kumimoji="0" lang="en-GB" sz="1200" b="0" i="0" u="none" strike="noStrike" kern="0" cap="none" spc="0" normalizeH="0" baseline="0" noProof="0">
                    <a:ln>
                      <a:noFill/>
                    </a:ln>
                    <a:solidFill>
                      <a:srgbClr val="FFFFFF"/>
                    </a:solidFill>
                    <a:effectLst/>
                    <a:uLnTx/>
                    <a:uFillTx/>
                    <a:latin typeface="Atkinson Hyperlegible" pitchFamily="2" charset="77"/>
                    <a:ea typeface="+mn-ea"/>
                    <a:cs typeface="+mn-cs"/>
                  </a:rPr>
                  <a:t>Biomass </a:t>
                </a:r>
                <a:br>
                  <a:rPr kumimoji="0" lang="en-GB" sz="1200" b="0" i="0" u="none" strike="noStrike" kern="0" cap="none" spc="0" normalizeH="0" baseline="0" noProof="0">
                    <a:ln>
                      <a:noFill/>
                    </a:ln>
                    <a:solidFill>
                      <a:srgbClr val="FFFFFF"/>
                    </a:solidFill>
                    <a:effectLst/>
                    <a:uLnTx/>
                    <a:uFillTx/>
                    <a:latin typeface="Atkinson Hyperlegible" pitchFamily="2" charset="77"/>
                    <a:ea typeface="+mn-ea"/>
                    <a:cs typeface="+mn-cs"/>
                  </a:rPr>
                </a:br>
                <a:r>
                  <a:rPr kumimoji="0" lang="en-GB" sz="1200" b="0" i="0" u="none" strike="noStrike" kern="0" cap="none" spc="0" normalizeH="0" baseline="0" noProof="0">
                    <a:ln>
                      <a:noFill/>
                    </a:ln>
                    <a:solidFill>
                      <a:srgbClr val="FFFFFF"/>
                    </a:solidFill>
                    <a:effectLst/>
                    <a:uLnTx/>
                    <a:uFillTx/>
                    <a:latin typeface="Atkinson Hyperlegible" pitchFamily="2" charset="77"/>
                    <a:ea typeface="+mn-ea"/>
                    <a:cs typeface="+mn-cs"/>
                  </a:rPr>
                  <a:t>with CHP</a:t>
                </a:r>
              </a:p>
            </p:txBody>
          </p:sp>
          <p:pic>
            <p:nvPicPr>
              <p:cNvPr id="54" name="Graphic 53">
                <a:extLst>
                  <a:ext uri="{FF2B5EF4-FFF2-40B4-BE49-F238E27FC236}">
                    <a16:creationId xmlns:a16="http://schemas.microsoft.com/office/drawing/2014/main" id="{E4653B2C-8974-EDB8-2CB8-EEFF435321AB}"/>
                  </a:ext>
                </a:extLst>
              </p:cNvPr>
              <p:cNvPicPr>
                <a:picLocks noChangeAspect="1"/>
              </p:cNvPicPr>
              <p:nvPr/>
            </p:nvPicPr>
            <p:blipFill>
              <a:blip>
                <a:extLst>
                  <a:ext uri="{96DAC541-7B7A-43D3-8B79-37D633B846F1}">
                    <asvg:svgBlip xmlns:asvg="http://schemas.microsoft.com/office/drawing/2016/SVG/main" r:embed="rId14"/>
                  </a:ext>
                </a:extLst>
              </a:blip>
              <a:srcRect/>
              <a:stretch/>
            </p:blipFill>
            <p:spPr>
              <a:xfrm>
                <a:off x="8631691" y="4076878"/>
                <a:ext cx="535107" cy="521233"/>
              </a:xfrm>
              <a:prstGeom prst="rect">
                <a:avLst/>
              </a:prstGeom>
            </p:spPr>
          </p:pic>
        </p:grpSp>
        <p:grpSp>
          <p:nvGrpSpPr>
            <p:cNvPr id="297" name="Group 296">
              <a:extLst>
                <a:ext uri="{FF2B5EF4-FFF2-40B4-BE49-F238E27FC236}">
                  <a16:creationId xmlns:a16="http://schemas.microsoft.com/office/drawing/2014/main" id="{C6F43132-4BD6-7A87-CA05-4ACFEF34BE5F}"/>
                </a:ext>
              </a:extLst>
            </p:cNvPr>
            <p:cNvGrpSpPr/>
            <p:nvPr/>
          </p:nvGrpSpPr>
          <p:grpSpPr>
            <a:xfrm>
              <a:off x="10251711" y="4694155"/>
              <a:ext cx="2113881" cy="663938"/>
              <a:chOff x="10251711" y="4694155"/>
              <a:chExt cx="2113881" cy="663938"/>
            </a:xfrm>
          </p:grpSpPr>
          <p:sp>
            <p:nvSpPr>
              <p:cNvPr id="41" name="TextBox 40">
                <a:extLst>
                  <a:ext uri="{FF2B5EF4-FFF2-40B4-BE49-F238E27FC236}">
                    <a16:creationId xmlns:a16="http://schemas.microsoft.com/office/drawing/2014/main" id="{2BA65E59-52AE-E16F-EE89-AB83789E56A0}"/>
                  </a:ext>
                </a:extLst>
              </p:cNvPr>
              <p:cNvSpPr txBox="1"/>
              <p:nvPr/>
            </p:nvSpPr>
            <p:spPr>
              <a:xfrm>
                <a:off x="10827203" y="4826134"/>
                <a:ext cx="1538389" cy="531959"/>
              </a:xfrm>
              <a:prstGeom prst="rect">
                <a:avLst/>
              </a:prstGeom>
              <a:noFill/>
            </p:spPr>
            <p:txBody>
              <a:bodyPr wrap="square" rtlCol="0">
                <a:spAutoFit/>
              </a:bodyPr>
              <a:lstStyle/>
              <a:p>
                <a:pPr marL="0" marR="0" lvl="0" indent="0" algn="l" defTabSz="910651"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FFFFFF"/>
                    </a:solidFill>
                    <a:effectLst/>
                    <a:uLnTx/>
                    <a:uFillTx/>
                    <a:latin typeface="Atkinson Hyperlegible" pitchFamily="2" charset="77"/>
                    <a:ea typeface="+mn-ea"/>
                    <a:cs typeface="+mn-cs"/>
                  </a:rPr>
                  <a:t>Biomass </a:t>
                </a:r>
                <a:br>
                  <a:rPr kumimoji="0" lang="en-GB" sz="1200" b="0" i="0" u="none" strike="noStrike" kern="0" cap="none" spc="0" normalizeH="0" baseline="0" noProof="0">
                    <a:ln>
                      <a:noFill/>
                    </a:ln>
                    <a:solidFill>
                      <a:srgbClr val="FFFFFF"/>
                    </a:solidFill>
                    <a:effectLst/>
                    <a:uLnTx/>
                    <a:uFillTx/>
                    <a:latin typeface="Atkinson Hyperlegible" pitchFamily="2" charset="77"/>
                    <a:ea typeface="+mn-ea"/>
                    <a:cs typeface="+mn-cs"/>
                  </a:rPr>
                </a:br>
                <a:r>
                  <a:rPr kumimoji="0" lang="en-GB" sz="1200" b="0" i="0" u="none" strike="noStrike" kern="0" cap="none" spc="0" normalizeH="0" baseline="0" noProof="0">
                    <a:ln>
                      <a:noFill/>
                    </a:ln>
                    <a:solidFill>
                      <a:srgbClr val="FFFFFF"/>
                    </a:solidFill>
                    <a:effectLst/>
                    <a:uLnTx/>
                    <a:uFillTx/>
                    <a:latin typeface="Atkinson Hyperlegible" pitchFamily="2" charset="77"/>
                    <a:ea typeface="+mn-ea"/>
                    <a:cs typeface="+mn-cs"/>
                  </a:rPr>
                  <a:t>Conversion</a:t>
                </a:r>
              </a:p>
            </p:txBody>
          </p:sp>
          <p:pic>
            <p:nvPicPr>
              <p:cNvPr id="66" name="Graphic 65">
                <a:extLst>
                  <a:ext uri="{FF2B5EF4-FFF2-40B4-BE49-F238E27FC236}">
                    <a16:creationId xmlns:a16="http://schemas.microsoft.com/office/drawing/2014/main" id="{3868154D-B1BC-0A30-F54B-4561C6FEAEB1}"/>
                  </a:ext>
                </a:extLst>
              </p:cNvPr>
              <p:cNvPicPr>
                <a:picLocks noChangeAspect="1"/>
              </p:cNvPicPr>
              <p:nvPr/>
            </p:nvPicPr>
            <p:blipFill>
              <a:blip>
                <a:extLst>
                  <a:ext uri="{96DAC541-7B7A-43D3-8B79-37D633B846F1}">
                    <asvg:svgBlip xmlns:asvg="http://schemas.microsoft.com/office/drawing/2016/SVG/main" r:embed="rId15"/>
                  </a:ext>
                </a:extLst>
              </a:blip>
              <a:srcRect/>
              <a:stretch/>
            </p:blipFill>
            <p:spPr>
              <a:xfrm>
                <a:off x="10251711" y="4694155"/>
                <a:ext cx="535107" cy="521233"/>
              </a:xfrm>
              <a:prstGeom prst="rect">
                <a:avLst/>
              </a:prstGeom>
            </p:spPr>
          </p:pic>
        </p:grpSp>
        <p:grpSp>
          <p:nvGrpSpPr>
            <p:cNvPr id="288" name="Group 287">
              <a:extLst>
                <a:ext uri="{FF2B5EF4-FFF2-40B4-BE49-F238E27FC236}">
                  <a16:creationId xmlns:a16="http://schemas.microsoft.com/office/drawing/2014/main" id="{D90E00AC-EBB3-CC56-BAB2-66CE90FC2C6E}"/>
                </a:ext>
              </a:extLst>
            </p:cNvPr>
            <p:cNvGrpSpPr/>
            <p:nvPr/>
          </p:nvGrpSpPr>
          <p:grpSpPr>
            <a:xfrm>
              <a:off x="5412532" y="5417803"/>
              <a:ext cx="2073470" cy="521233"/>
              <a:chOff x="5468545" y="5417803"/>
              <a:chExt cx="2073470" cy="521233"/>
            </a:xfrm>
          </p:grpSpPr>
          <p:sp>
            <p:nvSpPr>
              <p:cNvPr id="40" name="TextBox 39">
                <a:extLst>
                  <a:ext uri="{FF2B5EF4-FFF2-40B4-BE49-F238E27FC236}">
                    <a16:creationId xmlns:a16="http://schemas.microsoft.com/office/drawing/2014/main" id="{FD825D8E-4D7A-39DC-0CC8-923A07BEDCBC}"/>
                  </a:ext>
                </a:extLst>
              </p:cNvPr>
              <p:cNvSpPr txBox="1"/>
              <p:nvPr/>
            </p:nvSpPr>
            <p:spPr>
              <a:xfrm>
                <a:off x="6003626" y="5549782"/>
                <a:ext cx="1538389" cy="319175"/>
              </a:xfrm>
              <a:prstGeom prst="rect">
                <a:avLst/>
              </a:prstGeom>
              <a:noFill/>
            </p:spPr>
            <p:txBody>
              <a:bodyPr wrap="square" rtlCol="0">
                <a:spAutoFit/>
              </a:bodyPr>
              <a:lstStyle/>
              <a:p>
                <a:pPr marL="0" marR="0" lvl="0" indent="0" algn="l" defTabSz="910651"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FFFFFF"/>
                    </a:solidFill>
                    <a:effectLst/>
                    <a:uLnTx/>
                    <a:uFillTx/>
                    <a:latin typeface="Atkinson Hyperlegible" pitchFamily="2" charset="77"/>
                    <a:ea typeface="+mn-ea"/>
                    <a:cs typeface="+mn-cs"/>
                  </a:rPr>
                  <a:t>Solar</a:t>
                </a:r>
              </a:p>
            </p:txBody>
          </p:sp>
          <p:pic>
            <p:nvPicPr>
              <p:cNvPr id="67" name="Graphic 66">
                <a:extLst>
                  <a:ext uri="{FF2B5EF4-FFF2-40B4-BE49-F238E27FC236}">
                    <a16:creationId xmlns:a16="http://schemas.microsoft.com/office/drawing/2014/main" id="{D1F23348-FC13-3DC9-27F3-FC35E4EEFAED}"/>
                  </a:ext>
                </a:extLst>
              </p:cNvPr>
              <p:cNvPicPr>
                <a:picLocks noChangeAspect="1"/>
              </p:cNvPicPr>
              <p:nvPr/>
            </p:nvPicPr>
            <p:blipFill>
              <a:blip>
                <a:extLst>
                  <a:ext uri="{96DAC541-7B7A-43D3-8B79-37D633B846F1}">
                    <asvg:svgBlip xmlns:asvg="http://schemas.microsoft.com/office/drawing/2016/SVG/main" r:embed="rId16"/>
                  </a:ext>
                </a:extLst>
              </a:blip>
              <a:srcRect/>
              <a:stretch/>
            </p:blipFill>
            <p:spPr>
              <a:xfrm>
                <a:off x="5468545" y="5417803"/>
                <a:ext cx="535107" cy="521233"/>
              </a:xfrm>
              <a:prstGeom prst="rect">
                <a:avLst/>
              </a:prstGeom>
            </p:spPr>
          </p:pic>
        </p:grpSp>
        <p:grpSp>
          <p:nvGrpSpPr>
            <p:cNvPr id="298" name="Group 297">
              <a:extLst>
                <a:ext uri="{FF2B5EF4-FFF2-40B4-BE49-F238E27FC236}">
                  <a16:creationId xmlns:a16="http://schemas.microsoft.com/office/drawing/2014/main" id="{3A0D1EB1-0E17-5799-45A7-D8BA5FA23565}"/>
                </a:ext>
              </a:extLst>
            </p:cNvPr>
            <p:cNvGrpSpPr/>
            <p:nvPr/>
          </p:nvGrpSpPr>
          <p:grpSpPr>
            <a:xfrm>
              <a:off x="10238050" y="3998880"/>
              <a:ext cx="2028970" cy="663938"/>
              <a:chOff x="10238050" y="3998880"/>
              <a:chExt cx="2028970" cy="663938"/>
            </a:xfrm>
          </p:grpSpPr>
          <p:sp>
            <p:nvSpPr>
              <p:cNvPr id="38" name="TextBox 37">
                <a:extLst>
                  <a:ext uri="{FF2B5EF4-FFF2-40B4-BE49-F238E27FC236}">
                    <a16:creationId xmlns:a16="http://schemas.microsoft.com/office/drawing/2014/main" id="{3F9CAEA2-4B80-BE98-D48F-97407FE12B32}"/>
                  </a:ext>
                </a:extLst>
              </p:cNvPr>
              <p:cNvSpPr txBox="1"/>
              <p:nvPr/>
            </p:nvSpPr>
            <p:spPr>
              <a:xfrm>
                <a:off x="10827203" y="4130859"/>
                <a:ext cx="1439817" cy="531959"/>
              </a:xfrm>
              <a:prstGeom prst="rect">
                <a:avLst/>
              </a:prstGeom>
              <a:noFill/>
            </p:spPr>
            <p:txBody>
              <a:bodyPr wrap="square" rtlCol="0">
                <a:spAutoFit/>
              </a:bodyPr>
              <a:lstStyle/>
              <a:p>
                <a:pPr marL="0" marR="0" lvl="0" indent="0" algn="l" defTabSz="910651"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FFFFFF"/>
                    </a:solidFill>
                    <a:effectLst/>
                    <a:uLnTx/>
                    <a:uFillTx/>
                    <a:latin typeface="Atkinson Hyperlegible" pitchFamily="2" charset="77"/>
                    <a:ea typeface="+mn-ea"/>
                    <a:cs typeface="+mn-cs"/>
                  </a:rPr>
                  <a:t>Remote </a:t>
                </a:r>
                <a:br>
                  <a:rPr kumimoji="0" lang="en-GB" sz="1200" b="0" i="0" u="none" strike="noStrike" kern="0" cap="none" spc="0" normalizeH="0" baseline="0" noProof="0">
                    <a:ln>
                      <a:noFill/>
                    </a:ln>
                    <a:solidFill>
                      <a:srgbClr val="FFFFFF"/>
                    </a:solidFill>
                    <a:effectLst/>
                    <a:uLnTx/>
                    <a:uFillTx/>
                    <a:latin typeface="Atkinson Hyperlegible" pitchFamily="2" charset="77"/>
                    <a:ea typeface="+mn-ea"/>
                    <a:cs typeface="+mn-cs"/>
                  </a:rPr>
                </a:br>
                <a:r>
                  <a:rPr kumimoji="0" lang="en-GB" sz="1200" b="0" i="0" u="none" strike="noStrike" kern="0" cap="none" spc="0" normalizeH="0" baseline="0" noProof="0">
                    <a:ln>
                      <a:noFill/>
                    </a:ln>
                    <a:solidFill>
                      <a:srgbClr val="FFFFFF"/>
                    </a:solidFill>
                    <a:effectLst/>
                    <a:uLnTx/>
                    <a:uFillTx/>
                    <a:latin typeface="Atkinson Hyperlegible" pitchFamily="2" charset="77"/>
                    <a:ea typeface="+mn-ea"/>
                    <a:cs typeface="+mn-cs"/>
                  </a:rPr>
                  <a:t>Island wind</a:t>
                </a:r>
              </a:p>
            </p:txBody>
          </p:sp>
          <p:pic>
            <p:nvPicPr>
              <p:cNvPr id="69" name="Graphic 68">
                <a:extLst>
                  <a:ext uri="{FF2B5EF4-FFF2-40B4-BE49-F238E27FC236}">
                    <a16:creationId xmlns:a16="http://schemas.microsoft.com/office/drawing/2014/main" id="{35D6BEC3-F583-F27C-6532-B4EF36E2D348}"/>
                  </a:ext>
                </a:extLst>
              </p:cNvPr>
              <p:cNvPicPr>
                <a:picLocks noChangeAspect="1"/>
              </p:cNvPicPr>
              <p:nvPr/>
            </p:nvPicPr>
            <p:blipFill>
              <a:blip>
                <a:extLst>
                  <a:ext uri="{96DAC541-7B7A-43D3-8B79-37D633B846F1}">
                    <asvg:svgBlip xmlns:asvg="http://schemas.microsoft.com/office/drawing/2016/SVG/main" r:embed="rId17"/>
                  </a:ext>
                </a:extLst>
              </a:blip>
              <a:srcRect/>
              <a:stretch/>
            </p:blipFill>
            <p:spPr>
              <a:xfrm>
                <a:off x="10238050" y="3998880"/>
                <a:ext cx="535107" cy="521233"/>
              </a:xfrm>
              <a:prstGeom prst="rect">
                <a:avLst/>
              </a:prstGeom>
            </p:spPr>
          </p:pic>
        </p:grpSp>
        <p:grpSp>
          <p:nvGrpSpPr>
            <p:cNvPr id="292" name="Group 291">
              <a:extLst>
                <a:ext uri="{FF2B5EF4-FFF2-40B4-BE49-F238E27FC236}">
                  <a16:creationId xmlns:a16="http://schemas.microsoft.com/office/drawing/2014/main" id="{3449BF90-F79F-3BB8-CE97-4D684D497689}"/>
                </a:ext>
              </a:extLst>
            </p:cNvPr>
            <p:cNvGrpSpPr/>
            <p:nvPr/>
          </p:nvGrpSpPr>
          <p:grpSpPr>
            <a:xfrm>
              <a:off x="6917961" y="3998880"/>
              <a:ext cx="1935986" cy="521233"/>
              <a:chOff x="6917961" y="4076878"/>
              <a:chExt cx="1935986" cy="521233"/>
            </a:xfrm>
          </p:grpSpPr>
          <p:sp>
            <p:nvSpPr>
              <p:cNvPr id="36" name="TextBox 35">
                <a:extLst>
                  <a:ext uri="{FF2B5EF4-FFF2-40B4-BE49-F238E27FC236}">
                    <a16:creationId xmlns:a16="http://schemas.microsoft.com/office/drawing/2014/main" id="{5BD3A577-F178-8F56-1548-0DD88F9B4761}"/>
                  </a:ext>
                </a:extLst>
              </p:cNvPr>
              <p:cNvSpPr txBox="1"/>
              <p:nvPr/>
            </p:nvSpPr>
            <p:spPr>
              <a:xfrm>
                <a:off x="7414130" y="4208857"/>
                <a:ext cx="1439817" cy="319175"/>
              </a:xfrm>
              <a:prstGeom prst="rect">
                <a:avLst/>
              </a:prstGeom>
              <a:noFill/>
            </p:spPr>
            <p:txBody>
              <a:bodyPr wrap="square" rtlCol="0">
                <a:spAutoFit/>
              </a:bodyPr>
              <a:lstStyle/>
              <a:p>
                <a:pPr marL="0" marR="0" lvl="0" indent="0" algn="l" defTabSz="910651"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FFFFFF"/>
                    </a:solidFill>
                    <a:effectLst/>
                    <a:uLnTx/>
                    <a:uFillTx/>
                    <a:latin typeface="Atkinson Hyperlegible" pitchFamily="2" charset="77"/>
                    <a:ea typeface="+mn-ea"/>
                    <a:cs typeface="+mn-cs"/>
                  </a:rPr>
                  <a:t>Onshore wind</a:t>
                </a:r>
              </a:p>
            </p:txBody>
          </p:sp>
          <p:pic>
            <p:nvPicPr>
              <p:cNvPr id="70" name="Graphic 69">
                <a:extLst>
                  <a:ext uri="{FF2B5EF4-FFF2-40B4-BE49-F238E27FC236}">
                    <a16:creationId xmlns:a16="http://schemas.microsoft.com/office/drawing/2014/main" id="{0E354B7E-6766-FE17-66D7-045C21758CCA}"/>
                  </a:ext>
                </a:extLst>
              </p:cNvPr>
              <p:cNvPicPr>
                <a:picLocks noChangeAspect="1"/>
              </p:cNvPicPr>
              <p:nvPr/>
            </p:nvPicPr>
            <p:blipFill>
              <a:blip>
                <a:extLst>
                  <a:ext uri="{96DAC541-7B7A-43D3-8B79-37D633B846F1}">
                    <asvg:svgBlip xmlns:asvg="http://schemas.microsoft.com/office/drawing/2016/SVG/main" r:embed="rId18"/>
                  </a:ext>
                </a:extLst>
              </a:blip>
              <a:srcRect/>
              <a:stretch/>
            </p:blipFill>
            <p:spPr>
              <a:xfrm>
                <a:off x="6917961" y="4076878"/>
                <a:ext cx="535107" cy="521233"/>
              </a:xfrm>
              <a:prstGeom prst="rect">
                <a:avLst/>
              </a:prstGeom>
            </p:spPr>
          </p:pic>
        </p:grpSp>
        <p:grpSp>
          <p:nvGrpSpPr>
            <p:cNvPr id="286" name="Group 285">
              <a:extLst>
                <a:ext uri="{FF2B5EF4-FFF2-40B4-BE49-F238E27FC236}">
                  <a16:creationId xmlns:a16="http://schemas.microsoft.com/office/drawing/2014/main" id="{41612016-180E-5AB0-8797-C50E5BC9F23B}"/>
                </a:ext>
              </a:extLst>
            </p:cNvPr>
            <p:cNvGrpSpPr/>
            <p:nvPr/>
          </p:nvGrpSpPr>
          <p:grpSpPr>
            <a:xfrm>
              <a:off x="5412532" y="3998880"/>
              <a:ext cx="1974898" cy="521233"/>
              <a:chOff x="5468545" y="4076878"/>
              <a:chExt cx="1974898" cy="521233"/>
            </a:xfrm>
          </p:grpSpPr>
          <p:sp>
            <p:nvSpPr>
              <p:cNvPr id="35" name="TextBox 34">
                <a:extLst>
                  <a:ext uri="{FF2B5EF4-FFF2-40B4-BE49-F238E27FC236}">
                    <a16:creationId xmlns:a16="http://schemas.microsoft.com/office/drawing/2014/main" id="{69A50BF1-6390-4DA2-7477-1B047DEBF68E}"/>
                  </a:ext>
                </a:extLst>
              </p:cNvPr>
              <p:cNvSpPr txBox="1"/>
              <p:nvPr/>
            </p:nvSpPr>
            <p:spPr>
              <a:xfrm>
                <a:off x="6003626" y="4208857"/>
                <a:ext cx="1439817" cy="319175"/>
              </a:xfrm>
              <a:prstGeom prst="rect">
                <a:avLst/>
              </a:prstGeom>
              <a:noFill/>
            </p:spPr>
            <p:txBody>
              <a:bodyPr wrap="square" rtlCol="0">
                <a:spAutoFit/>
              </a:bodyPr>
              <a:lstStyle/>
              <a:p>
                <a:pPr marL="0" marR="0" lvl="0" indent="0" algn="l" defTabSz="910651"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FFFFFF"/>
                    </a:solidFill>
                    <a:effectLst/>
                    <a:uLnTx/>
                    <a:uFillTx/>
                    <a:latin typeface="Atkinson Hyperlegible" pitchFamily="2" charset="77"/>
                    <a:ea typeface="+mn-ea"/>
                    <a:cs typeface="+mn-cs"/>
                  </a:rPr>
                  <a:t>Offshore wind</a:t>
                </a:r>
              </a:p>
            </p:txBody>
          </p:sp>
          <p:pic>
            <p:nvPicPr>
              <p:cNvPr id="71" name="Graphic 70">
                <a:extLst>
                  <a:ext uri="{FF2B5EF4-FFF2-40B4-BE49-F238E27FC236}">
                    <a16:creationId xmlns:a16="http://schemas.microsoft.com/office/drawing/2014/main" id="{84A52CBE-5BD8-F188-9B5F-879F5B9D0048}"/>
                  </a:ext>
                </a:extLst>
              </p:cNvPr>
              <p:cNvPicPr>
                <a:picLocks noChangeAspect="1"/>
              </p:cNvPicPr>
              <p:nvPr/>
            </p:nvPicPr>
            <p:blipFill>
              <a:blip>
                <a:extLst>
                  <a:ext uri="{96DAC541-7B7A-43D3-8B79-37D633B846F1}">
                    <asvg:svgBlip xmlns:asvg="http://schemas.microsoft.com/office/drawing/2016/SVG/main" r:embed="rId19"/>
                  </a:ext>
                </a:extLst>
              </a:blip>
              <a:srcRect/>
              <a:stretch/>
            </p:blipFill>
            <p:spPr>
              <a:xfrm>
                <a:off x="5468545" y="4076878"/>
                <a:ext cx="535107" cy="521233"/>
              </a:xfrm>
              <a:prstGeom prst="rect">
                <a:avLst/>
              </a:prstGeom>
            </p:spPr>
          </p:pic>
        </p:grpSp>
        <p:grpSp>
          <p:nvGrpSpPr>
            <p:cNvPr id="289" name="Group 288">
              <a:extLst>
                <a:ext uri="{FF2B5EF4-FFF2-40B4-BE49-F238E27FC236}">
                  <a16:creationId xmlns:a16="http://schemas.microsoft.com/office/drawing/2014/main" id="{00A9B958-9269-F93C-246F-A8476C51D953}"/>
                </a:ext>
              </a:extLst>
            </p:cNvPr>
            <p:cNvGrpSpPr/>
            <p:nvPr/>
          </p:nvGrpSpPr>
          <p:grpSpPr>
            <a:xfrm>
              <a:off x="5412532" y="6100655"/>
              <a:ext cx="3590382" cy="663938"/>
              <a:chOff x="5468545" y="6100655"/>
              <a:chExt cx="3590382" cy="663938"/>
            </a:xfrm>
          </p:grpSpPr>
          <p:sp>
            <p:nvSpPr>
              <p:cNvPr id="10" name="TextBox 9">
                <a:extLst>
                  <a:ext uri="{FF2B5EF4-FFF2-40B4-BE49-F238E27FC236}">
                    <a16:creationId xmlns:a16="http://schemas.microsoft.com/office/drawing/2014/main" id="{F43BDDE0-67A1-F080-E82F-13DBD50817D3}"/>
                  </a:ext>
                </a:extLst>
              </p:cNvPr>
              <p:cNvSpPr txBox="1"/>
              <p:nvPr/>
            </p:nvSpPr>
            <p:spPr>
              <a:xfrm>
                <a:off x="6003626" y="6232634"/>
                <a:ext cx="1538389" cy="319175"/>
              </a:xfrm>
              <a:prstGeom prst="rect">
                <a:avLst/>
              </a:prstGeom>
              <a:noFill/>
            </p:spPr>
            <p:txBody>
              <a:bodyPr wrap="square" rtlCol="0">
                <a:spAutoFit/>
              </a:bodyPr>
              <a:lstStyle/>
              <a:p>
                <a:pPr marL="0" marR="0" lvl="0" indent="0" algn="l" defTabSz="910651"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FFFFFF"/>
                    </a:solidFill>
                    <a:effectLst/>
                    <a:uLnTx/>
                    <a:uFillTx/>
                    <a:latin typeface="Atkinson Hyperlegible" pitchFamily="2" charset="77"/>
                    <a:ea typeface="+mn-ea"/>
                    <a:cs typeface="+mn-cs"/>
                  </a:rPr>
                  <a:t>Hydrogen</a:t>
                </a:r>
              </a:p>
            </p:txBody>
          </p:sp>
          <p:pic>
            <p:nvPicPr>
              <p:cNvPr id="28" name="Graphic 27">
                <a:extLst>
                  <a:ext uri="{FF2B5EF4-FFF2-40B4-BE49-F238E27FC236}">
                    <a16:creationId xmlns:a16="http://schemas.microsoft.com/office/drawing/2014/main" id="{1CD8DFA0-0821-8D69-DDD1-B67B5EBBACBE}"/>
                  </a:ext>
                </a:extLst>
              </p:cNvPr>
              <p:cNvPicPr>
                <a:picLocks noChangeAspect="1"/>
              </p:cNvPicPr>
              <p:nvPr/>
            </p:nvPicPr>
            <p:blipFill>
              <a:blip r:embed="rId20" cstate="print">
                <a:extLst>
                  <a:ext uri="{28A0092B-C50C-407E-A947-70E740481C1C}">
                    <a14:useLocalDpi xmlns:a14="http://schemas.microsoft.com/office/drawing/2010/main" val="0"/>
                  </a:ext>
                </a:extLst>
              </a:blip>
              <a:srcRect/>
              <a:stretch/>
            </p:blipFill>
            <p:spPr>
              <a:xfrm>
                <a:off x="5468545" y="6100655"/>
                <a:ext cx="535107" cy="521233"/>
              </a:xfrm>
              <a:prstGeom prst="rect">
                <a:avLst/>
              </a:prstGeom>
            </p:spPr>
          </p:pic>
          <p:sp>
            <p:nvSpPr>
              <p:cNvPr id="15" name="TextBox 14">
                <a:extLst>
                  <a:ext uri="{FF2B5EF4-FFF2-40B4-BE49-F238E27FC236}">
                    <a16:creationId xmlns:a16="http://schemas.microsoft.com/office/drawing/2014/main" id="{AAA3484B-61D9-64B3-B239-0AC4FD395270}"/>
                  </a:ext>
                </a:extLst>
              </p:cNvPr>
              <p:cNvSpPr txBox="1"/>
              <p:nvPr/>
            </p:nvSpPr>
            <p:spPr>
              <a:xfrm>
                <a:off x="7520538" y="6232634"/>
                <a:ext cx="1538389" cy="531959"/>
              </a:xfrm>
              <a:prstGeom prst="rect">
                <a:avLst/>
              </a:prstGeom>
              <a:noFill/>
            </p:spPr>
            <p:txBody>
              <a:bodyPr wrap="square" rtlCol="0">
                <a:spAutoFit/>
              </a:bodyPr>
              <a:lstStyle/>
              <a:p>
                <a:pPr marL="0" marR="0" lvl="0" indent="0" algn="l" defTabSz="910651"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FFFFFF"/>
                    </a:solidFill>
                    <a:effectLst/>
                    <a:uLnTx/>
                    <a:uFillTx/>
                    <a:latin typeface="Atkinson Hyperlegible"/>
                    <a:ea typeface="+mn-ea"/>
                    <a:cs typeface="+mn-cs"/>
                  </a:rPr>
                  <a:t>Carbon Capture, Usage and Storage</a:t>
                </a:r>
              </a:p>
            </p:txBody>
          </p:sp>
          <p:pic>
            <p:nvPicPr>
              <p:cNvPr id="31" name="Graphic 27">
                <a:extLst>
                  <a:ext uri="{FF2B5EF4-FFF2-40B4-BE49-F238E27FC236}">
                    <a16:creationId xmlns:a16="http://schemas.microsoft.com/office/drawing/2014/main" id="{BC68DDA8-1EE2-8E73-1797-7E2FAE89AB7D}"/>
                  </a:ext>
                </a:extLst>
              </p:cNvPr>
              <p:cNvPicPr>
                <a:picLocks noChangeAspect="1"/>
              </p:cNvPicPr>
              <p:nvPr/>
            </p:nvPicPr>
            <p:blipFill>
              <a:blip>
                <a:extLst>
                  <a:ext uri="{96DAC541-7B7A-43D3-8B79-37D633B846F1}">
                    <asvg:svgBlip xmlns:asvg="http://schemas.microsoft.com/office/drawing/2016/SVG/main" r:embed="rId21"/>
                  </a:ext>
                </a:extLst>
              </a:blip>
              <a:srcRect/>
              <a:stretch/>
            </p:blipFill>
            <p:spPr>
              <a:xfrm>
                <a:off x="6992394" y="6100655"/>
                <a:ext cx="521233" cy="521233"/>
              </a:xfrm>
              <a:prstGeom prst="rect">
                <a:avLst/>
              </a:prstGeom>
            </p:spPr>
          </p:pic>
        </p:grpSp>
      </p:grpSp>
      <p:sp>
        <p:nvSpPr>
          <p:cNvPr id="33" name="Right Brace 32">
            <a:extLst>
              <a:ext uri="{FF2B5EF4-FFF2-40B4-BE49-F238E27FC236}">
                <a16:creationId xmlns:a16="http://schemas.microsoft.com/office/drawing/2014/main" id="{355BE4D7-9DFE-8581-3E78-6E1ABD1D8567}"/>
              </a:ext>
            </a:extLst>
          </p:cNvPr>
          <p:cNvSpPr/>
          <p:nvPr/>
        </p:nvSpPr>
        <p:spPr>
          <a:xfrm>
            <a:off x="3570611" y="1557554"/>
            <a:ext cx="741757" cy="4435523"/>
          </a:xfrm>
          <a:prstGeom prst="rightBrace">
            <a:avLst/>
          </a:prstGeom>
        </p:spPr>
        <p:style>
          <a:lnRef idx="2">
            <a:schemeClr val="accent3"/>
          </a:lnRef>
          <a:fillRef idx="0">
            <a:schemeClr val="accent3"/>
          </a:fillRef>
          <a:effectRef idx="1">
            <a:schemeClr val="accent3"/>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424"/>
              </a:solidFill>
              <a:effectLst/>
              <a:uLnTx/>
              <a:uFillTx/>
              <a:latin typeface="Atkinson Hyperlegible"/>
              <a:ea typeface="+mn-ea"/>
              <a:cs typeface="+mn-cs"/>
            </a:endParaRPr>
          </a:p>
        </p:txBody>
      </p:sp>
    </p:spTree>
    <p:extLst>
      <p:ext uri="{BB962C8B-B14F-4D97-AF65-F5344CB8AC3E}">
        <p14:creationId xmlns:p14="http://schemas.microsoft.com/office/powerpoint/2010/main" val="6416333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041C97-C505-01BB-8890-79A2E80D1EE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E1A7494-F097-41AA-190A-5C0A89CFC877}"/>
              </a:ext>
            </a:extLst>
          </p:cNvPr>
          <p:cNvSpPr>
            <a:spLocks noGrp="1"/>
          </p:cNvSpPr>
          <p:nvPr>
            <p:ph type="sldNum" sz="quarter" idx="7"/>
          </p:nvPr>
        </p:nvSpPr>
        <p:spPr/>
        <p:txBody>
          <a:bodyPr/>
          <a:lstStyle/>
          <a:p>
            <a:pPr marL="0" marR="0" lvl="0" indent="0" algn="ctr" defTabSz="910651"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195" b="1" i="0" u="none" strike="noStrike" kern="0" cap="none" spc="0" normalizeH="0" baseline="0" noProof="0">
                <a:ln>
                  <a:noFill/>
                </a:ln>
                <a:solidFill>
                  <a:srgbClr val="FFFFFF"/>
                </a:solidFill>
                <a:effectLst/>
                <a:uLnTx/>
                <a:uFillTx/>
                <a:latin typeface="Atkinson Hyperlegible"/>
                <a:ea typeface="+mn-ea"/>
                <a:cs typeface="+mn-cs"/>
              </a:rPr>
              <a:pPr marL="0" marR="0" lvl="0" indent="0" algn="ctr" defTabSz="910651" rtl="0" eaLnBrk="1" fontAlgn="auto" latinLnBrk="0" hangingPunct="1">
                <a:lnSpc>
                  <a:spcPct val="100000"/>
                </a:lnSpc>
                <a:spcBef>
                  <a:spcPts val="0"/>
                </a:spcBef>
                <a:spcAft>
                  <a:spcPts val="0"/>
                </a:spcAft>
                <a:buClrTx/>
                <a:buSzTx/>
                <a:buFontTx/>
                <a:buNone/>
                <a:tabLst/>
                <a:defRPr/>
              </a:pPr>
              <a:t>57</a:t>
            </a:fld>
            <a:endParaRPr kumimoji="0" lang="en-US" sz="1195" b="1" i="0" u="none" strike="noStrike" kern="0" cap="none" spc="0" normalizeH="0" baseline="0" noProof="0">
              <a:ln>
                <a:noFill/>
              </a:ln>
              <a:solidFill>
                <a:srgbClr val="FFFFFF"/>
              </a:solidFill>
              <a:effectLst/>
              <a:uLnTx/>
              <a:uFillTx/>
              <a:latin typeface="Atkinson Hyperlegible"/>
              <a:ea typeface="+mn-ea"/>
              <a:cs typeface="+mn-cs"/>
            </a:endParaRPr>
          </a:p>
        </p:txBody>
      </p:sp>
      <p:sp>
        <p:nvSpPr>
          <p:cNvPr id="12" name="Text Placeholder 7">
            <a:extLst>
              <a:ext uri="{FF2B5EF4-FFF2-40B4-BE49-F238E27FC236}">
                <a16:creationId xmlns:a16="http://schemas.microsoft.com/office/drawing/2014/main" id="{B36E839D-AE0A-9162-ABE4-A262EA0FBCDC}"/>
              </a:ext>
            </a:extLst>
          </p:cNvPr>
          <p:cNvSpPr txBox="1">
            <a:spLocks/>
          </p:cNvSpPr>
          <p:nvPr/>
        </p:nvSpPr>
        <p:spPr>
          <a:xfrm>
            <a:off x="8732779" y="1373984"/>
            <a:ext cx="2352398" cy="236643"/>
          </a:xfrm>
          <a:prstGeom prst="rect">
            <a:avLst/>
          </a:prstGeom>
        </p:spPr>
        <p:txBody>
          <a:bodyPr vert="horz" wrap="square" lIns="0" tIns="22765" rIns="0" bIns="0" rtlCol="0">
            <a:spAutoFit/>
          </a:bodyPr>
          <a:lstStyle>
            <a:lvl1pPr marL="0">
              <a:defRPr sz="1400" dirty="0">
                <a:solidFill>
                  <a:srgbClr val="252525"/>
                </a:solidFill>
                <a:latin typeface="Atkinson Hyperlegible"/>
                <a:ea typeface="+mn-ea"/>
                <a:cs typeface="Atkinson Hyperlegible"/>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l" defTabSz="910651" rtl="0" eaLnBrk="1" fontAlgn="auto" latinLnBrk="0" hangingPunct="1">
              <a:lnSpc>
                <a:spcPct val="100000"/>
              </a:lnSpc>
              <a:spcBef>
                <a:spcPts val="0"/>
              </a:spcBef>
              <a:spcAft>
                <a:spcPts val="0"/>
              </a:spcAft>
              <a:buClrTx/>
              <a:buSzTx/>
              <a:buFontTx/>
              <a:buNone/>
              <a:tabLst/>
              <a:defRPr/>
            </a:pPr>
            <a:endParaRPr kumimoji="0" lang="en-GB" sz="1394" b="0" i="0" u="none" strike="noStrike" kern="0" cap="none" spc="0" normalizeH="0" baseline="0" noProof="0">
              <a:ln>
                <a:noFill/>
              </a:ln>
              <a:solidFill>
                <a:srgbClr val="252525"/>
              </a:solidFill>
              <a:effectLst/>
              <a:uLnTx/>
              <a:uFillTx/>
              <a:latin typeface="Atkinson Hyperlegible"/>
              <a:ea typeface="+mn-ea"/>
            </a:endParaRPr>
          </a:p>
        </p:txBody>
      </p:sp>
      <p:sp>
        <p:nvSpPr>
          <p:cNvPr id="13" name="Text Placeholder 7">
            <a:extLst>
              <a:ext uri="{FF2B5EF4-FFF2-40B4-BE49-F238E27FC236}">
                <a16:creationId xmlns:a16="http://schemas.microsoft.com/office/drawing/2014/main" id="{0E424C17-A8BF-85B8-3360-141856483BD2}"/>
              </a:ext>
            </a:extLst>
          </p:cNvPr>
          <p:cNvSpPr txBox="1">
            <a:spLocks/>
          </p:cNvSpPr>
          <p:nvPr/>
        </p:nvSpPr>
        <p:spPr>
          <a:xfrm>
            <a:off x="9051049" y="1724193"/>
            <a:ext cx="2352398" cy="236643"/>
          </a:xfrm>
          <a:prstGeom prst="rect">
            <a:avLst/>
          </a:prstGeom>
        </p:spPr>
        <p:txBody>
          <a:bodyPr vert="horz" wrap="square" lIns="0" tIns="22765" rIns="0" bIns="0" rtlCol="0">
            <a:spAutoFit/>
          </a:bodyPr>
          <a:lstStyle>
            <a:lvl1pPr marL="0">
              <a:defRPr sz="1400" dirty="0">
                <a:solidFill>
                  <a:srgbClr val="252525"/>
                </a:solidFill>
                <a:latin typeface="Atkinson Hyperlegible"/>
                <a:ea typeface="+mn-ea"/>
                <a:cs typeface="Atkinson Hyperlegible"/>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l" defTabSz="910651" rtl="0" eaLnBrk="1" fontAlgn="auto" latinLnBrk="0" hangingPunct="1">
              <a:lnSpc>
                <a:spcPct val="100000"/>
              </a:lnSpc>
              <a:spcBef>
                <a:spcPts val="0"/>
              </a:spcBef>
              <a:spcAft>
                <a:spcPts val="0"/>
              </a:spcAft>
              <a:buClrTx/>
              <a:buSzTx/>
              <a:buFontTx/>
              <a:buNone/>
              <a:tabLst/>
              <a:defRPr/>
            </a:pPr>
            <a:endParaRPr kumimoji="0" lang="en-GB" sz="1394" b="0" i="0" u="none" strike="noStrike" kern="0" cap="none" spc="0" normalizeH="0" baseline="0" noProof="0">
              <a:ln>
                <a:noFill/>
              </a:ln>
              <a:solidFill>
                <a:srgbClr val="252525"/>
              </a:solidFill>
              <a:effectLst/>
              <a:uLnTx/>
              <a:uFillTx/>
              <a:latin typeface="Atkinson Hyperlegible"/>
              <a:ea typeface="+mn-ea"/>
            </a:endParaRPr>
          </a:p>
        </p:txBody>
      </p:sp>
      <p:pic>
        <p:nvPicPr>
          <p:cNvPr id="30" name="Graphic 22">
            <a:extLst>
              <a:ext uri="{FF2B5EF4-FFF2-40B4-BE49-F238E27FC236}">
                <a16:creationId xmlns:a16="http://schemas.microsoft.com/office/drawing/2014/main" id="{C08517B9-8C02-41EF-9C92-D495724CC5D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1475451" y="233329"/>
            <a:ext cx="539237" cy="539237"/>
          </a:xfrm>
          <a:prstGeom prst="rect">
            <a:avLst/>
          </a:prstGeom>
        </p:spPr>
      </p:pic>
      <p:sp>
        <p:nvSpPr>
          <p:cNvPr id="131" name="Title 1">
            <a:extLst>
              <a:ext uri="{FF2B5EF4-FFF2-40B4-BE49-F238E27FC236}">
                <a16:creationId xmlns:a16="http://schemas.microsoft.com/office/drawing/2014/main" id="{B8908180-549A-7D22-74B2-8352F8F8BF46}"/>
              </a:ext>
            </a:extLst>
          </p:cNvPr>
          <p:cNvSpPr>
            <a:spLocks noGrp="1"/>
          </p:cNvSpPr>
          <p:nvPr>
            <p:ph type="title" idx="4294967295"/>
          </p:nvPr>
        </p:nvSpPr>
        <p:spPr>
          <a:xfrm>
            <a:off x="406002" y="498885"/>
            <a:ext cx="3707250" cy="429099"/>
          </a:xfrm>
        </p:spPr>
        <p:txBody>
          <a:bodyPr wrap="square" lIns="0" tIns="0" rIns="0" bIns="0" anchor="t">
            <a:spAutoFit/>
          </a:bodyPr>
          <a:lstStyle/>
          <a:p>
            <a:r>
              <a:rPr lang="en-US" sz="2789">
                <a:solidFill>
                  <a:schemeClr val="tx2"/>
                </a:solidFill>
              </a:rPr>
              <a:t>LCCC at</a:t>
            </a:r>
            <a:r>
              <a:rPr lang="en-US" sz="2789">
                <a:solidFill>
                  <a:schemeClr val="bg1"/>
                </a:solidFill>
              </a:rPr>
              <a:t> a glance</a:t>
            </a:r>
            <a:endParaRPr lang="en-GB" sz="2789">
              <a:solidFill>
                <a:schemeClr val="bg1"/>
              </a:solidFill>
            </a:endParaRPr>
          </a:p>
        </p:txBody>
      </p:sp>
      <p:grpSp>
        <p:nvGrpSpPr>
          <p:cNvPr id="29" name="Group 28">
            <a:extLst>
              <a:ext uri="{FF2B5EF4-FFF2-40B4-BE49-F238E27FC236}">
                <a16:creationId xmlns:a16="http://schemas.microsoft.com/office/drawing/2014/main" id="{F3B95C79-7BBE-9D1D-EEBB-7609C557D778}"/>
              </a:ext>
            </a:extLst>
          </p:cNvPr>
          <p:cNvGrpSpPr/>
          <p:nvPr/>
        </p:nvGrpSpPr>
        <p:grpSpPr>
          <a:xfrm>
            <a:off x="932937" y="3920914"/>
            <a:ext cx="2220038" cy="1864440"/>
            <a:chOff x="742124" y="2502420"/>
            <a:chExt cx="2229288" cy="1872209"/>
          </a:xfrm>
        </p:grpSpPr>
        <p:sp>
          <p:nvSpPr>
            <p:cNvPr id="32" name="TextBox 31">
              <a:extLst>
                <a:ext uri="{FF2B5EF4-FFF2-40B4-BE49-F238E27FC236}">
                  <a16:creationId xmlns:a16="http://schemas.microsoft.com/office/drawing/2014/main" id="{56BC57C6-0946-2458-859F-DC6A6F2765B6}"/>
                </a:ext>
              </a:extLst>
            </p:cNvPr>
            <p:cNvSpPr txBox="1"/>
            <p:nvPr/>
          </p:nvSpPr>
          <p:spPr>
            <a:xfrm>
              <a:off x="833934" y="2624535"/>
              <a:ext cx="2045669" cy="338554"/>
            </a:xfrm>
            <a:prstGeom prst="rect">
              <a:avLst/>
            </a:prstGeom>
            <a:noFill/>
          </p:spPr>
          <p:txBody>
            <a:bodyPr wrap="square" rtlCol="0" anchor="b">
              <a:spAutoFit/>
            </a:bodyPr>
            <a:lstStyle/>
            <a:p>
              <a:pPr marL="0" marR="0" lvl="0" indent="0" algn="l" defTabSz="910651" rtl="0" eaLnBrk="1" fontAlgn="auto" latinLnBrk="0" hangingPunct="1">
                <a:lnSpc>
                  <a:spcPct val="100000"/>
                </a:lnSpc>
                <a:spcBef>
                  <a:spcPts val="0"/>
                </a:spcBef>
                <a:spcAft>
                  <a:spcPts val="0"/>
                </a:spcAft>
                <a:buClrTx/>
                <a:buSzTx/>
                <a:buFontTx/>
                <a:buNone/>
                <a:tabLst/>
                <a:defRPr/>
              </a:pPr>
              <a:r>
                <a:rPr kumimoji="0" lang="en-US" sz="1593" b="1" i="0" u="none" strike="noStrike" kern="0" cap="none" spc="-15" normalizeH="0" baseline="0" noProof="0">
                  <a:ln>
                    <a:noFill/>
                  </a:ln>
                  <a:solidFill>
                    <a:srgbClr val="FFFFFF"/>
                  </a:solidFill>
                  <a:effectLst/>
                  <a:uLnTx/>
                  <a:uFillTx/>
                  <a:latin typeface="Atkinson Hyperlegible" pitchFamily="2" charset="77"/>
                  <a:ea typeface="+mn-ea"/>
                  <a:cs typeface="Poppins" pitchFamily="2" charset="77"/>
                </a:rPr>
                <a:t>DESNZ</a:t>
              </a:r>
            </a:p>
          </p:txBody>
        </p:sp>
        <p:sp>
          <p:nvSpPr>
            <p:cNvPr id="34" name="TextBox 33">
              <a:extLst>
                <a:ext uri="{FF2B5EF4-FFF2-40B4-BE49-F238E27FC236}">
                  <a16:creationId xmlns:a16="http://schemas.microsoft.com/office/drawing/2014/main" id="{B77AC3BB-0D25-20DC-CFFD-A45E6C965AEF}"/>
                </a:ext>
              </a:extLst>
            </p:cNvPr>
            <p:cNvSpPr txBox="1"/>
            <p:nvPr/>
          </p:nvSpPr>
          <p:spPr>
            <a:xfrm>
              <a:off x="851575" y="3377517"/>
              <a:ext cx="2010387" cy="826765"/>
            </a:xfrm>
            <a:prstGeom prst="rect">
              <a:avLst/>
            </a:prstGeom>
            <a:noFill/>
          </p:spPr>
          <p:txBody>
            <a:bodyPr wrap="square" lIns="91061" tIns="45530" rIns="91061" bIns="45530" rtlCol="0" anchor="t">
              <a:spAutoFit/>
            </a:bodyPr>
            <a:lstStyle/>
            <a:p>
              <a:pPr marL="170747" marR="0" lvl="0" indent="-170747" algn="l" defTabSz="708284"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GB" sz="1394" b="0" i="0" u="none" strike="noStrike" kern="1200" cap="none" spc="0" normalizeH="0" baseline="0" noProof="0">
                  <a:ln>
                    <a:noFill/>
                  </a:ln>
                  <a:solidFill>
                    <a:srgbClr val="FFFFFF"/>
                  </a:solidFill>
                  <a:effectLst/>
                  <a:uLnTx/>
                  <a:uFillTx/>
                  <a:latin typeface="Atkinson Hyperlegible" pitchFamily="2" charset="77"/>
                  <a:ea typeface="+mn-ea"/>
                  <a:cs typeface="+mn-cs"/>
                </a:rPr>
                <a:t>Policy definition</a:t>
              </a:r>
            </a:p>
            <a:p>
              <a:pPr marL="170747" marR="0" lvl="0" indent="-170747" algn="l" defTabSz="708284"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GB" sz="1394" b="0" i="0" u="none" strike="noStrike" kern="1200" cap="none" spc="0" normalizeH="0" baseline="0" noProof="0">
                  <a:ln>
                    <a:noFill/>
                  </a:ln>
                  <a:solidFill>
                    <a:srgbClr val="FFFFFF"/>
                  </a:solidFill>
                  <a:effectLst/>
                  <a:uLnTx/>
                  <a:uFillTx/>
                  <a:latin typeface="Atkinson Hyperlegible" pitchFamily="2" charset="77"/>
                  <a:ea typeface="+mn-ea"/>
                  <a:cs typeface="+mn-cs"/>
                </a:rPr>
                <a:t>Auction parameters</a:t>
              </a:r>
            </a:p>
            <a:p>
              <a:pPr marL="170747" marR="0" lvl="0" indent="-170747" algn="l" defTabSz="708284"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GB" sz="1394" b="0" i="0" u="none" strike="noStrike" kern="0" cap="none" spc="0" normalizeH="0" baseline="0" noProof="0">
                  <a:ln>
                    <a:noFill/>
                  </a:ln>
                  <a:solidFill>
                    <a:srgbClr val="FFFFFF"/>
                  </a:solidFill>
                  <a:effectLst/>
                  <a:uLnTx/>
                  <a:uFillTx/>
                  <a:latin typeface="Atkinson Hyperlegible" pitchFamily="2" charset="77"/>
                  <a:ea typeface="+mn-ea"/>
                  <a:cs typeface="+mn-cs"/>
                </a:rPr>
                <a:t>Budget setting</a:t>
              </a:r>
              <a:endParaRPr kumimoji="0" lang="en-GB" sz="1394" b="0" i="0" u="none" strike="noStrike" kern="1200" cap="none" spc="0" normalizeH="0" baseline="0" noProof="0">
                <a:ln>
                  <a:noFill/>
                </a:ln>
                <a:solidFill>
                  <a:srgbClr val="FFFFFF"/>
                </a:solidFill>
                <a:effectLst/>
                <a:uLnTx/>
                <a:uFillTx/>
                <a:latin typeface="Atkinson Hyperlegible" pitchFamily="2" charset="77"/>
                <a:ea typeface="+mn-ea"/>
                <a:cs typeface="+mn-cs"/>
              </a:endParaRPr>
            </a:p>
          </p:txBody>
        </p:sp>
        <p:sp>
          <p:nvSpPr>
            <p:cNvPr id="37" name="Rectangle 36">
              <a:extLst>
                <a:ext uri="{FF2B5EF4-FFF2-40B4-BE49-F238E27FC236}">
                  <a16:creationId xmlns:a16="http://schemas.microsoft.com/office/drawing/2014/main" id="{CBD1EF95-ECF6-E842-8D1F-0C18EDFD357D}"/>
                </a:ext>
              </a:extLst>
            </p:cNvPr>
            <p:cNvSpPr/>
            <p:nvPr/>
          </p:nvSpPr>
          <p:spPr>
            <a:xfrm>
              <a:off x="742124" y="2502420"/>
              <a:ext cx="2229288" cy="1872209"/>
            </a:xfrm>
            <a:prstGeom prst="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0651" rtl="0" eaLnBrk="1" fontAlgn="auto" latinLnBrk="0" hangingPunct="1">
                <a:lnSpc>
                  <a:spcPct val="100000"/>
                </a:lnSpc>
                <a:spcBef>
                  <a:spcPts val="0"/>
                </a:spcBef>
                <a:spcAft>
                  <a:spcPts val="0"/>
                </a:spcAft>
                <a:buClrTx/>
                <a:buSzTx/>
                <a:buFontTx/>
                <a:buNone/>
                <a:tabLst/>
                <a:defRPr/>
              </a:pPr>
              <a:endParaRPr kumimoji="0" lang="en-GB" sz="1793" b="0" i="0" u="none" strike="noStrike" kern="0" cap="none" spc="0" normalizeH="0" baseline="0" noProof="0">
                <a:ln>
                  <a:noFill/>
                </a:ln>
                <a:solidFill>
                  <a:srgbClr val="FFFFFF"/>
                </a:solidFill>
                <a:effectLst/>
                <a:uLnTx/>
                <a:uFillTx/>
                <a:latin typeface="Atkinson Hyperlegible"/>
                <a:ea typeface="+mn-ea"/>
                <a:cs typeface="+mn-cs"/>
              </a:endParaRPr>
            </a:p>
          </p:txBody>
        </p:sp>
      </p:grpSp>
      <p:sp>
        <p:nvSpPr>
          <p:cNvPr id="48" name="TextBox 47">
            <a:extLst>
              <a:ext uri="{FF2B5EF4-FFF2-40B4-BE49-F238E27FC236}">
                <a16:creationId xmlns:a16="http://schemas.microsoft.com/office/drawing/2014/main" id="{ABFD5952-59D3-359A-A547-06800F105865}"/>
              </a:ext>
            </a:extLst>
          </p:cNvPr>
          <p:cNvSpPr txBox="1"/>
          <p:nvPr/>
        </p:nvSpPr>
        <p:spPr>
          <a:xfrm>
            <a:off x="1614177" y="2962473"/>
            <a:ext cx="857927" cy="827919"/>
          </a:xfrm>
          <a:prstGeom prst="rect">
            <a:avLst/>
          </a:prstGeom>
          <a:noFill/>
        </p:spPr>
        <p:txBody>
          <a:bodyPr wrap="none" rtlCol="0">
            <a:spAutoFit/>
          </a:bodyPr>
          <a:lstStyle/>
          <a:p>
            <a:pPr marL="0" marR="0" lvl="0" indent="0" algn="l" defTabSz="910651" rtl="0" eaLnBrk="1" fontAlgn="auto" latinLnBrk="0" hangingPunct="1">
              <a:lnSpc>
                <a:spcPct val="100000"/>
              </a:lnSpc>
              <a:spcBef>
                <a:spcPts val="0"/>
              </a:spcBef>
              <a:spcAft>
                <a:spcPts val="0"/>
              </a:spcAft>
              <a:buClrTx/>
              <a:buSzTx/>
              <a:buFontTx/>
              <a:buNone/>
              <a:tabLst/>
              <a:defRPr/>
            </a:pPr>
            <a:r>
              <a:rPr kumimoji="0" lang="en-GB" sz="4780" b="1" i="0" u="none" strike="noStrike" kern="0" cap="none" spc="0" normalizeH="0" baseline="0" noProof="0">
                <a:ln>
                  <a:noFill/>
                </a:ln>
                <a:solidFill>
                  <a:srgbClr val="FFFFFF"/>
                </a:solidFill>
                <a:effectLst/>
                <a:uLnTx/>
                <a:uFillTx/>
                <a:latin typeface="Atkinson Hyperlegible" pitchFamily="2" charset="77"/>
                <a:ea typeface="+mn-ea"/>
                <a:cs typeface="+mn-cs"/>
              </a:rPr>
              <a:t>01</a:t>
            </a:r>
          </a:p>
        </p:txBody>
      </p:sp>
      <p:grpSp>
        <p:nvGrpSpPr>
          <p:cNvPr id="55" name="Group 54">
            <a:extLst>
              <a:ext uri="{FF2B5EF4-FFF2-40B4-BE49-F238E27FC236}">
                <a16:creationId xmlns:a16="http://schemas.microsoft.com/office/drawing/2014/main" id="{F97F813B-BA3C-EB24-2E90-FBDCF102EAF3}"/>
              </a:ext>
            </a:extLst>
          </p:cNvPr>
          <p:cNvGrpSpPr/>
          <p:nvPr/>
        </p:nvGrpSpPr>
        <p:grpSpPr>
          <a:xfrm>
            <a:off x="3657887" y="3936614"/>
            <a:ext cx="2220038" cy="1864440"/>
            <a:chOff x="3241080" y="2518186"/>
            <a:chExt cx="2229288" cy="1872209"/>
          </a:xfrm>
        </p:grpSpPr>
        <p:sp>
          <p:nvSpPr>
            <p:cNvPr id="56" name="TextBox 55">
              <a:extLst>
                <a:ext uri="{FF2B5EF4-FFF2-40B4-BE49-F238E27FC236}">
                  <a16:creationId xmlns:a16="http://schemas.microsoft.com/office/drawing/2014/main" id="{BD430139-35DB-3DE7-FDDD-72D53C9C8356}"/>
                </a:ext>
              </a:extLst>
            </p:cNvPr>
            <p:cNvSpPr txBox="1"/>
            <p:nvPr/>
          </p:nvSpPr>
          <p:spPr>
            <a:xfrm>
              <a:off x="3421484" y="2769190"/>
              <a:ext cx="1880027" cy="338554"/>
            </a:xfrm>
            <a:prstGeom prst="rect">
              <a:avLst/>
            </a:prstGeom>
            <a:noFill/>
          </p:spPr>
          <p:txBody>
            <a:bodyPr wrap="square" lIns="91061" tIns="45530" rIns="91061" bIns="45530" rtlCol="0" anchor="b">
              <a:spAutoFit/>
            </a:bodyPr>
            <a:lstStyle/>
            <a:p>
              <a:pPr marL="0" marR="0" lvl="0" indent="0" algn="l" defTabSz="910651" rtl="0" eaLnBrk="1" fontAlgn="auto" latinLnBrk="0" hangingPunct="1">
                <a:lnSpc>
                  <a:spcPct val="100000"/>
                </a:lnSpc>
                <a:spcBef>
                  <a:spcPts val="0"/>
                </a:spcBef>
                <a:spcAft>
                  <a:spcPts val="0"/>
                </a:spcAft>
                <a:buClrTx/>
                <a:buSzTx/>
                <a:buFontTx/>
                <a:buNone/>
                <a:tabLst/>
                <a:defRPr/>
              </a:pPr>
              <a:r>
                <a:rPr kumimoji="0" lang="en-US" sz="1593" b="1" i="0" u="none" strike="noStrike" kern="0" cap="none" spc="-15" normalizeH="0" baseline="0" noProof="0">
                  <a:ln>
                    <a:noFill/>
                  </a:ln>
                  <a:solidFill>
                    <a:srgbClr val="FFFFFF"/>
                  </a:solidFill>
                  <a:effectLst/>
                  <a:uLnTx/>
                  <a:uFillTx/>
                  <a:latin typeface="Atkinson Hyperlegible"/>
                  <a:ea typeface="+mn-ea"/>
                  <a:cs typeface="Poppins"/>
                </a:rPr>
                <a:t>NESO</a:t>
              </a:r>
              <a:endParaRPr kumimoji="0" lang="en-US" sz="1593" b="1" i="0" u="none" strike="noStrike" kern="0" cap="none" spc="-15" normalizeH="0" baseline="0" noProof="0">
                <a:ln>
                  <a:noFill/>
                </a:ln>
                <a:solidFill>
                  <a:srgbClr val="FFFFFF"/>
                </a:solidFill>
                <a:effectLst/>
                <a:uLnTx/>
                <a:uFillTx/>
                <a:latin typeface="Atkinson Hyperlegible" pitchFamily="2" charset="77"/>
                <a:ea typeface="+mn-ea"/>
                <a:cs typeface="Poppins" pitchFamily="2" charset="77"/>
              </a:endParaRPr>
            </a:p>
          </p:txBody>
        </p:sp>
        <p:sp>
          <p:nvSpPr>
            <p:cNvPr id="57" name="TextBox 56">
              <a:extLst>
                <a:ext uri="{FF2B5EF4-FFF2-40B4-BE49-F238E27FC236}">
                  <a16:creationId xmlns:a16="http://schemas.microsoft.com/office/drawing/2014/main" id="{EB887027-B7A3-EAA8-8B8B-05BDF2EF00EA}"/>
                </a:ext>
              </a:extLst>
            </p:cNvPr>
            <p:cNvSpPr txBox="1"/>
            <p:nvPr/>
          </p:nvSpPr>
          <p:spPr>
            <a:xfrm>
              <a:off x="3377272" y="3452922"/>
              <a:ext cx="1989009" cy="751360"/>
            </a:xfrm>
            <a:prstGeom prst="rect">
              <a:avLst/>
            </a:prstGeom>
            <a:noFill/>
          </p:spPr>
          <p:txBody>
            <a:bodyPr wrap="square" lIns="91061" tIns="45530" rIns="91061" bIns="45530" rtlCol="0" anchor="t">
              <a:spAutoFit/>
            </a:bodyPr>
            <a:lstStyle/>
            <a:p>
              <a:pPr marL="170747" marR="0" lvl="0" indent="-170747" algn="l" defTabSz="708284"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GB" sz="1394" b="0" i="0" u="none" strike="noStrike" kern="1200" cap="none" spc="0" normalizeH="0" baseline="0" noProof="0">
                  <a:ln>
                    <a:noFill/>
                  </a:ln>
                  <a:solidFill>
                    <a:srgbClr val="FFFFFF"/>
                  </a:solidFill>
                  <a:effectLst/>
                  <a:uLnTx/>
                  <a:uFillTx/>
                  <a:latin typeface="Atkinson Hyperlegible" pitchFamily="2" charset="77"/>
                  <a:ea typeface="+mn-ea"/>
                  <a:cs typeface="+mn-cs"/>
                </a:rPr>
                <a:t>Auction application process</a:t>
              </a:r>
            </a:p>
            <a:p>
              <a:pPr marL="170747" marR="0" lvl="0" indent="-170747" algn="l" defTabSz="708284"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GB" sz="1394" b="0" i="0" u="none" strike="noStrike" kern="1200" cap="none" spc="0" normalizeH="0" baseline="0" noProof="0">
                  <a:ln>
                    <a:noFill/>
                  </a:ln>
                  <a:solidFill>
                    <a:srgbClr val="FFFFFF"/>
                  </a:solidFill>
                  <a:effectLst/>
                  <a:uLnTx/>
                  <a:uFillTx/>
                  <a:latin typeface="Atkinson Hyperlegible" pitchFamily="2" charset="77"/>
                  <a:ea typeface="+mn-ea"/>
                  <a:cs typeface="+mn-cs"/>
                </a:rPr>
                <a:t>The Auction</a:t>
              </a:r>
            </a:p>
          </p:txBody>
        </p:sp>
        <p:sp>
          <p:nvSpPr>
            <p:cNvPr id="58" name="Rectangle 57">
              <a:extLst>
                <a:ext uri="{FF2B5EF4-FFF2-40B4-BE49-F238E27FC236}">
                  <a16:creationId xmlns:a16="http://schemas.microsoft.com/office/drawing/2014/main" id="{ADD35474-2734-07AB-FDE7-51306E66740B}"/>
                </a:ext>
              </a:extLst>
            </p:cNvPr>
            <p:cNvSpPr/>
            <p:nvPr/>
          </p:nvSpPr>
          <p:spPr>
            <a:xfrm>
              <a:off x="3241080" y="2518186"/>
              <a:ext cx="2229288" cy="1872209"/>
            </a:xfrm>
            <a:prstGeom prst="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0651" rtl="0" eaLnBrk="1" fontAlgn="auto" latinLnBrk="0" hangingPunct="1">
                <a:lnSpc>
                  <a:spcPct val="100000"/>
                </a:lnSpc>
                <a:spcBef>
                  <a:spcPts val="0"/>
                </a:spcBef>
                <a:spcAft>
                  <a:spcPts val="0"/>
                </a:spcAft>
                <a:buClrTx/>
                <a:buSzTx/>
                <a:buFontTx/>
                <a:buNone/>
                <a:tabLst/>
                <a:defRPr/>
              </a:pPr>
              <a:endParaRPr kumimoji="0" lang="en-GB" sz="1793" b="0" i="0" u="none" strike="noStrike" kern="0" cap="none" spc="0" normalizeH="0" baseline="0" noProof="0">
                <a:ln>
                  <a:noFill/>
                </a:ln>
                <a:solidFill>
                  <a:srgbClr val="FFFFFF"/>
                </a:solidFill>
                <a:effectLst/>
                <a:uLnTx/>
                <a:uFillTx/>
                <a:latin typeface="Atkinson Hyperlegible"/>
                <a:ea typeface="+mn-ea"/>
                <a:cs typeface="+mn-cs"/>
              </a:endParaRPr>
            </a:p>
          </p:txBody>
        </p:sp>
      </p:grpSp>
      <p:sp>
        <p:nvSpPr>
          <p:cNvPr id="59" name="TextBox 58">
            <a:extLst>
              <a:ext uri="{FF2B5EF4-FFF2-40B4-BE49-F238E27FC236}">
                <a16:creationId xmlns:a16="http://schemas.microsoft.com/office/drawing/2014/main" id="{D434024E-85A3-6D26-5A27-3DF24DC5B153}"/>
              </a:ext>
            </a:extLst>
          </p:cNvPr>
          <p:cNvSpPr txBox="1"/>
          <p:nvPr/>
        </p:nvSpPr>
        <p:spPr>
          <a:xfrm>
            <a:off x="4296823" y="2962473"/>
            <a:ext cx="942887" cy="827919"/>
          </a:xfrm>
          <a:prstGeom prst="rect">
            <a:avLst/>
          </a:prstGeom>
          <a:noFill/>
        </p:spPr>
        <p:txBody>
          <a:bodyPr wrap="none" rtlCol="0">
            <a:spAutoFit/>
          </a:bodyPr>
          <a:lstStyle/>
          <a:p>
            <a:pPr marL="0" marR="0" lvl="0" indent="0" algn="l" defTabSz="910651" rtl="0" eaLnBrk="1" fontAlgn="auto" latinLnBrk="0" hangingPunct="1">
              <a:lnSpc>
                <a:spcPct val="100000"/>
              </a:lnSpc>
              <a:spcBef>
                <a:spcPts val="0"/>
              </a:spcBef>
              <a:spcAft>
                <a:spcPts val="0"/>
              </a:spcAft>
              <a:buClrTx/>
              <a:buSzTx/>
              <a:buFontTx/>
              <a:buNone/>
              <a:tabLst/>
              <a:defRPr/>
            </a:pPr>
            <a:r>
              <a:rPr kumimoji="0" lang="en-GB" sz="4780" b="1" i="0" u="none" strike="noStrike" kern="0" cap="none" spc="0" normalizeH="0" baseline="0" noProof="0">
                <a:ln>
                  <a:noFill/>
                </a:ln>
                <a:solidFill>
                  <a:srgbClr val="FFFFFF"/>
                </a:solidFill>
                <a:effectLst/>
                <a:uLnTx/>
                <a:uFillTx/>
                <a:latin typeface="Atkinson Hyperlegible" pitchFamily="2" charset="77"/>
                <a:ea typeface="+mn-ea"/>
                <a:cs typeface="+mn-cs"/>
              </a:rPr>
              <a:t>02</a:t>
            </a:r>
          </a:p>
        </p:txBody>
      </p:sp>
      <p:grpSp>
        <p:nvGrpSpPr>
          <p:cNvPr id="60" name="Group 59">
            <a:extLst>
              <a:ext uri="{FF2B5EF4-FFF2-40B4-BE49-F238E27FC236}">
                <a16:creationId xmlns:a16="http://schemas.microsoft.com/office/drawing/2014/main" id="{DD338715-C9D0-8E00-5333-46E5D2E19A45}"/>
              </a:ext>
            </a:extLst>
          </p:cNvPr>
          <p:cNvGrpSpPr/>
          <p:nvPr/>
        </p:nvGrpSpPr>
        <p:grpSpPr>
          <a:xfrm>
            <a:off x="6400619" y="3931380"/>
            <a:ext cx="2220038" cy="2121948"/>
            <a:chOff x="5761360" y="2512930"/>
            <a:chExt cx="2229288" cy="2130789"/>
          </a:xfrm>
        </p:grpSpPr>
        <p:sp>
          <p:nvSpPr>
            <p:cNvPr id="61" name="TextBox 60">
              <a:extLst>
                <a:ext uri="{FF2B5EF4-FFF2-40B4-BE49-F238E27FC236}">
                  <a16:creationId xmlns:a16="http://schemas.microsoft.com/office/drawing/2014/main" id="{6846BC9C-F0BA-0352-0A10-973E9436D235}"/>
                </a:ext>
              </a:extLst>
            </p:cNvPr>
            <p:cNvSpPr txBox="1"/>
            <p:nvPr/>
          </p:nvSpPr>
          <p:spPr>
            <a:xfrm>
              <a:off x="5890480" y="2611395"/>
              <a:ext cx="2085272" cy="584775"/>
            </a:xfrm>
            <a:prstGeom prst="rect">
              <a:avLst/>
            </a:prstGeom>
            <a:noFill/>
          </p:spPr>
          <p:txBody>
            <a:bodyPr wrap="square" rtlCol="0" anchor="b">
              <a:spAutoFit/>
            </a:bodyPr>
            <a:lstStyle/>
            <a:p>
              <a:pPr marL="0" marR="0" lvl="0" indent="0" algn="l" defTabSz="910651" rtl="0" eaLnBrk="1" fontAlgn="auto" latinLnBrk="0" hangingPunct="1">
                <a:lnSpc>
                  <a:spcPct val="100000"/>
                </a:lnSpc>
                <a:spcBef>
                  <a:spcPts val="0"/>
                </a:spcBef>
                <a:spcAft>
                  <a:spcPts val="0"/>
                </a:spcAft>
                <a:buClrTx/>
                <a:buSzTx/>
                <a:buFontTx/>
                <a:buNone/>
                <a:tabLst/>
                <a:defRPr/>
              </a:pPr>
              <a:r>
                <a:rPr kumimoji="0" lang="en-US" sz="1593" b="1" i="0" u="none" strike="noStrike" kern="0" cap="none" spc="-15" normalizeH="0" baseline="0" noProof="0">
                  <a:ln>
                    <a:noFill/>
                  </a:ln>
                  <a:solidFill>
                    <a:srgbClr val="FFFFFF"/>
                  </a:solidFill>
                  <a:effectLst/>
                  <a:uLnTx/>
                  <a:uFillTx/>
                  <a:latin typeface="Atkinson Hyperlegible" pitchFamily="2" charset="77"/>
                  <a:ea typeface="+mn-ea"/>
                  <a:cs typeface="Poppins" pitchFamily="2" charset="77"/>
                </a:rPr>
                <a:t>Low Carbon </a:t>
              </a:r>
              <a:br>
                <a:rPr kumimoji="0" lang="en-US" sz="1593" b="1" i="0" u="none" strike="noStrike" kern="0" cap="none" spc="-15" normalizeH="0" baseline="0" noProof="0">
                  <a:ln>
                    <a:noFill/>
                  </a:ln>
                  <a:solidFill>
                    <a:srgbClr val="FFFFFF"/>
                  </a:solidFill>
                  <a:effectLst/>
                  <a:uLnTx/>
                  <a:uFillTx/>
                  <a:latin typeface="Atkinson Hyperlegible" pitchFamily="2" charset="77"/>
                  <a:ea typeface="+mn-ea"/>
                  <a:cs typeface="Poppins" pitchFamily="2" charset="77"/>
                </a:rPr>
              </a:br>
              <a:r>
                <a:rPr kumimoji="0" lang="en-US" sz="1593" b="1" i="0" u="none" strike="noStrike" kern="0" cap="none" spc="-15" normalizeH="0" baseline="0" noProof="0">
                  <a:ln>
                    <a:noFill/>
                  </a:ln>
                  <a:solidFill>
                    <a:srgbClr val="FFFFFF"/>
                  </a:solidFill>
                  <a:effectLst/>
                  <a:uLnTx/>
                  <a:uFillTx/>
                  <a:latin typeface="Atkinson Hyperlegible" pitchFamily="2" charset="77"/>
                  <a:ea typeface="+mn-ea"/>
                  <a:cs typeface="Poppins" pitchFamily="2" charset="77"/>
                </a:rPr>
                <a:t>Contracts Company</a:t>
              </a:r>
            </a:p>
          </p:txBody>
        </p:sp>
        <p:sp>
          <p:nvSpPr>
            <p:cNvPr id="62" name="TextBox 61">
              <a:extLst>
                <a:ext uri="{FF2B5EF4-FFF2-40B4-BE49-F238E27FC236}">
                  <a16:creationId xmlns:a16="http://schemas.microsoft.com/office/drawing/2014/main" id="{B614E3CF-116F-7962-EDD8-9A4B46957D8F}"/>
                </a:ext>
              </a:extLst>
            </p:cNvPr>
            <p:cNvSpPr txBox="1"/>
            <p:nvPr/>
          </p:nvSpPr>
          <p:spPr>
            <a:xfrm>
              <a:off x="5890638" y="3159851"/>
              <a:ext cx="1967470" cy="1483868"/>
            </a:xfrm>
            <a:prstGeom prst="rect">
              <a:avLst/>
            </a:prstGeom>
            <a:noFill/>
          </p:spPr>
          <p:txBody>
            <a:bodyPr wrap="square" lIns="91061" tIns="45530" rIns="91061" bIns="45530" rtlCol="0" anchor="t">
              <a:spAutoFit/>
            </a:bodyPr>
            <a:lstStyle/>
            <a:p>
              <a:pPr marL="170747" marR="0" lvl="0" indent="-170747" algn="l" defTabSz="708284"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GB" sz="1394" b="0" i="0" u="none" strike="noStrike" kern="1200" cap="none" spc="0" normalizeH="0" baseline="0" noProof="0">
                  <a:ln>
                    <a:noFill/>
                  </a:ln>
                  <a:solidFill>
                    <a:srgbClr val="FFFFFF"/>
                  </a:solidFill>
                  <a:effectLst/>
                  <a:uLnTx/>
                  <a:uFillTx/>
                  <a:latin typeface="Atkinson Hyperlegible"/>
                  <a:ea typeface="+mn-ea"/>
                  <a:cs typeface="+mn-cs"/>
                </a:rPr>
                <a:t>Contract signing</a:t>
              </a:r>
            </a:p>
            <a:p>
              <a:pPr marL="170747" marR="0" lvl="0" indent="-170747" algn="l" defTabSz="708284"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GB" sz="1394" b="0" i="0" u="none" strike="noStrike" kern="1200" cap="none" spc="0" normalizeH="0" baseline="0" noProof="0">
                  <a:ln>
                    <a:noFill/>
                  </a:ln>
                  <a:solidFill>
                    <a:srgbClr val="FFFFFF"/>
                  </a:solidFill>
                  <a:effectLst/>
                  <a:uLnTx/>
                  <a:uFillTx/>
                  <a:latin typeface="Atkinson Hyperlegible"/>
                  <a:ea typeface="+mn-ea"/>
                  <a:cs typeface="+mn-cs"/>
                </a:rPr>
                <a:t>Project delivery &amp; </a:t>
              </a:r>
              <a:r>
                <a:rPr kumimoji="0" lang="en-GB" sz="1394" b="0" i="0" u="none" strike="noStrike" kern="1200" cap="none" spc="0" normalizeH="0" baseline="0" noProof="0" err="1">
                  <a:ln>
                    <a:noFill/>
                  </a:ln>
                  <a:solidFill>
                    <a:srgbClr val="FFFFFF"/>
                  </a:solidFill>
                  <a:effectLst/>
                  <a:uLnTx/>
                  <a:uFillTx/>
                  <a:latin typeface="Atkinson Hyperlegible"/>
                  <a:ea typeface="+mn-ea"/>
                  <a:cs typeface="+mn-cs"/>
                </a:rPr>
                <a:t>CfD</a:t>
              </a:r>
              <a:r>
                <a:rPr kumimoji="0" lang="en-GB" sz="1394" b="0" i="0" u="none" strike="noStrike" kern="1200" cap="none" spc="0" normalizeH="0" baseline="0" noProof="0">
                  <a:ln>
                    <a:noFill/>
                  </a:ln>
                  <a:solidFill>
                    <a:srgbClr val="FFFFFF"/>
                  </a:solidFill>
                  <a:effectLst/>
                  <a:uLnTx/>
                  <a:uFillTx/>
                  <a:latin typeface="Atkinson Hyperlegible"/>
                  <a:ea typeface="+mn-ea"/>
                  <a:cs typeface="+mn-cs"/>
                </a:rPr>
                <a:t> obligations</a:t>
              </a:r>
            </a:p>
            <a:p>
              <a:pPr marL="170747" marR="0" lvl="0" indent="-170747" algn="l" defTabSz="708284"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GB" sz="1394" b="0" i="0" u="none" strike="noStrike" kern="1200" cap="none" spc="0" normalizeH="0" baseline="0" noProof="0">
                  <a:ln>
                    <a:noFill/>
                  </a:ln>
                  <a:solidFill>
                    <a:srgbClr val="FFFFFF"/>
                  </a:solidFill>
                  <a:effectLst/>
                  <a:uLnTx/>
                  <a:uFillTx/>
                  <a:latin typeface="Atkinson Hyperlegible"/>
                  <a:ea typeface="+mn-ea"/>
                  <a:cs typeface="+mn-cs"/>
                </a:rPr>
                <a:t>Scheme design and delivery expertise</a:t>
              </a:r>
            </a:p>
            <a:p>
              <a:pPr marL="170747" marR="0" lvl="0" indent="-170747" algn="l" defTabSz="708284" rtl="0" eaLnBrk="1" fontAlgn="auto" latinLnBrk="0" hangingPunct="1">
                <a:lnSpc>
                  <a:spcPct val="90000"/>
                </a:lnSpc>
                <a:spcBef>
                  <a:spcPct val="0"/>
                </a:spcBef>
                <a:spcAft>
                  <a:spcPct val="35000"/>
                </a:spcAft>
                <a:buClrTx/>
                <a:buSzTx/>
                <a:buFont typeface="Arial" panose="020B0604020202020204" pitchFamily="34" charset="0"/>
                <a:buChar char="•"/>
                <a:tabLst/>
                <a:defRPr/>
              </a:pPr>
              <a:endParaRPr kumimoji="0" lang="en-GB" sz="1394" b="0" i="0" u="none" strike="noStrike" kern="1200" cap="none" spc="0" normalizeH="0" baseline="0" noProof="0">
                <a:ln>
                  <a:noFill/>
                </a:ln>
                <a:solidFill>
                  <a:srgbClr val="FFFFFF"/>
                </a:solidFill>
                <a:effectLst/>
                <a:uLnTx/>
                <a:uFillTx/>
                <a:latin typeface="Atkinson Hyperlegible"/>
                <a:ea typeface="+mn-ea"/>
                <a:cs typeface="+mn-cs"/>
              </a:endParaRPr>
            </a:p>
          </p:txBody>
        </p:sp>
        <p:sp>
          <p:nvSpPr>
            <p:cNvPr id="63" name="Rectangle 62">
              <a:extLst>
                <a:ext uri="{FF2B5EF4-FFF2-40B4-BE49-F238E27FC236}">
                  <a16:creationId xmlns:a16="http://schemas.microsoft.com/office/drawing/2014/main" id="{1C6E7AF6-E34B-D45F-317A-D6BB21D1057D}"/>
                </a:ext>
              </a:extLst>
            </p:cNvPr>
            <p:cNvSpPr/>
            <p:nvPr/>
          </p:nvSpPr>
          <p:spPr>
            <a:xfrm>
              <a:off x="5761360" y="2512930"/>
              <a:ext cx="2229288" cy="1872209"/>
            </a:xfrm>
            <a:prstGeom prst="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0651" rtl="0" eaLnBrk="1" fontAlgn="auto" latinLnBrk="0" hangingPunct="1">
                <a:lnSpc>
                  <a:spcPct val="100000"/>
                </a:lnSpc>
                <a:spcBef>
                  <a:spcPts val="0"/>
                </a:spcBef>
                <a:spcAft>
                  <a:spcPts val="0"/>
                </a:spcAft>
                <a:buClrTx/>
                <a:buSzTx/>
                <a:buFontTx/>
                <a:buNone/>
                <a:tabLst/>
                <a:defRPr/>
              </a:pPr>
              <a:endParaRPr kumimoji="0" lang="en-GB" sz="1793" b="0" i="0" u="none" strike="noStrike" kern="0" cap="none" spc="0" normalizeH="0" baseline="0" noProof="0">
                <a:ln>
                  <a:noFill/>
                </a:ln>
                <a:solidFill>
                  <a:srgbClr val="FFFFFF"/>
                </a:solidFill>
                <a:effectLst/>
                <a:uLnTx/>
                <a:uFillTx/>
                <a:latin typeface="Atkinson Hyperlegible"/>
                <a:ea typeface="+mn-ea"/>
                <a:cs typeface="+mn-cs"/>
              </a:endParaRPr>
            </a:p>
          </p:txBody>
        </p:sp>
      </p:grpSp>
      <p:sp>
        <p:nvSpPr>
          <p:cNvPr id="64" name="TextBox 63">
            <a:extLst>
              <a:ext uri="{FF2B5EF4-FFF2-40B4-BE49-F238E27FC236}">
                <a16:creationId xmlns:a16="http://schemas.microsoft.com/office/drawing/2014/main" id="{C150CC19-E473-C938-1790-57F1803FC3EB}"/>
              </a:ext>
            </a:extLst>
          </p:cNvPr>
          <p:cNvSpPr txBox="1"/>
          <p:nvPr/>
        </p:nvSpPr>
        <p:spPr>
          <a:xfrm>
            <a:off x="7033968" y="2962473"/>
            <a:ext cx="954107" cy="827919"/>
          </a:xfrm>
          <a:prstGeom prst="rect">
            <a:avLst/>
          </a:prstGeom>
          <a:noFill/>
        </p:spPr>
        <p:txBody>
          <a:bodyPr wrap="none" rtlCol="0">
            <a:spAutoFit/>
          </a:bodyPr>
          <a:lstStyle/>
          <a:p>
            <a:pPr marL="0" marR="0" lvl="0" indent="0" algn="l" defTabSz="910651" rtl="0" eaLnBrk="1" fontAlgn="auto" latinLnBrk="0" hangingPunct="1">
              <a:lnSpc>
                <a:spcPct val="100000"/>
              </a:lnSpc>
              <a:spcBef>
                <a:spcPts val="0"/>
              </a:spcBef>
              <a:spcAft>
                <a:spcPts val="0"/>
              </a:spcAft>
              <a:buClrTx/>
              <a:buSzTx/>
              <a:buFontTx/>
              <a:buNone/>
              <a:tabLst/>
              <a:defRPr/>
            </a:pPr>
            <a:r>
              <a:rPr kumimoji="0" lang="en-GB" sz="4780" b="1" i="0" u="none" strike="noStrike" kern="0" cap="none" spc="0" normalizeH="0" baseline="0" noProof="0">
                <a:ln>
                  <a:noFill/>
                </a:ln>
                <a:solidFill>
                  <a:srgbClr val="FFFFFF"/>
                </a:solidFill>
                <a:effectLst/>
                <a:uLnTx/>
                <a:uFillTx/>
                <a:latin typeface="Atkinson Hyperlegible" pitchFamily="2" charset="77"/>
                <a:ea typeface="+mn-ea"/>
                <a:cs typeface="+mn-cs"/>
              </a:rPr>
              <a:t>03</a:t>
            </a:r>
          </a:p>
        </p:txBody>
      </p:sp>
      <p:grpSp>
        <p:nvGrpSpPr>
          <p:cNvPr id="65" name="Group 64">
            <a:extLst>
              <a:ext uri="{FF2B5EF4-FFF2-40B4-BE49-F238E27FC236}">
                <a16:creationId xmlns:a16="http://schemas.microsoft.com/office/drawing/2014/main" id="{6FA1EFE0-E1F9-E034-0DE3-2707C8ECB969}"/>
              </a:ext>
            </a:extLst>
          </p:cNvPr>
          <p:cNvGrpSpPr/>
          <p:nvPr/>
        </p:nvGrpSpPr>
        <p:grpSpPr>
          <a:xfrm>
            <a:off x="9104073" y="3926147"/>
            <a:ext cx="2220038" cy="1864440"/>
            <a:chOff x="8281640" y="2507675"/>
            <a:chExt cx="2229288" cy="1872209"/>
          </a:xfrm>
        </p:grpSpPr>
        <p:sp>
          <p:nvSpPr>
            <p:cNvPr id="72" name="TextBox 71">
              <a:extLst>
                <a:ext uri="{FF2B5EF4-FFF2-40B4-BE49-F238E27FC236}">
                  <a16:creationId xmlns:a16="http://schemas.microsoft.com/office/drawing/2014/main" id="{84D75040-46BB-AED4-31CC-B498AC0FFB40}"/>
                </a:ext>
              </a:extLst>
            </p:cNvPr>
            <p:cNvSpPr txBox="1"/>
            <p:nvPr/>
          </p:nvSpPr>
          <p:spPr>
            <a:xfrm>
              <a:off x="8409532" y="2611395"/>
              <a:ext cx="1964069" cy="584775"/>
            </a:xfrm>
            <a:prstGeom prst="rect">
              <a:avLst/>
            </a:prstGeom>
            <a:noFill/>
          </p:spPr>
          <p:txBody>
            <a:bodyPr wrap="square" lIns="91061" tIns="45530" rIns="91061" bIns="45530" rtlCol="0" anchor="b">
              <a:spAutoFit/>
            </a:bodyPr>
            <a:lstStyle/>
            <a:p>
              <a:pPr marL="0" marR="0" lvl="0" indent="0" algn="l" defTabSz="910651" rtl="0" eaLnBrk="1" fontAlgn="auto" latinLnBrk="0" hangingPunct="1">
                <a:lnSpc>
                  <a:spcPct val="100000"/>
                </a:lnSpc>
                <a:spcBef>
                  <a:spcPts val="0"/>
                </a:spcBef>
                <a:spcAft>
                  <a:spcPts val="0"/>
                </a:spcAft>
                <a:buClrTx/>
                <a:buSzTx/>
                <a:buFontTx/>
                <a:buNone/>
                <a:tabLst/>
                <a:defRPr/>
              </a:pPr>
              <a:r>
                <a:rPr kumimoji="0" lang="en-GB" sz="1593" b="1" i="0" u="none" strike="noStrike" kern="0" cap="none" spc="0" normalizeH="0" baseline="0" noProof="0">
                  <a:ln>
                    <a:noFill/>
                  </a:ln>
                  <a:solidFill>
                    <a:srgbClr val="FFFFFF"/>
                  </a:solidFill>
                  <a:effectLst/>
                  <a:uLnTx/>
                  <a:uFillTx/>
                  <a:latin typeface="Atkinson Hyperlegible" pitchFamily="2" charset="77"/>
                  <a:ea typeface="Calibri"/>
                  <a:cs typeface="Calibri"/>
                </a:rPr>
                <a:t>Generating power </a:t>
              </a:r>
              <a:br>
                <a:rPr kumimoji="0" lang="en-GB" sz="1593" b="1" i="0" u="none" strike="noStrike" kern="0" cap="none" spc="0" normalizeH="0" baseline="0" noProof="0">
                  <a:ln>
                    <a:noFill/>
                  </a:ln>
                  <a:solidFill>
                    <a:srgbClr val="FFFFFF"/>
                  </a:solidFill>
                  <a:effectLst/>
                  <a:uLnTx/>
                  <a:uFillTx/>
                  <a:latin typeface="Atkinson Hyperlegible" pitchFamily="2" charset="77"/>
                  <a:ea typeface="Calibri"/>
                  <a:cs typeface="Calibri"/>
                </a:rPr>
              </a:br>
              <a:r>
                <a:rPr kumimoji="0" lang="en-GB" sz="1593" b="1" i="0" u="none" strike="noStrike" kern="0" cap="none" spc="0" normalizeH="0" baseline="0" noProof="0">
                  <a:ln>
                    <a:noFill/>
                  </a:ln>
                  <a:solidFill>
                    <a:srgbClr val="FFFFFF"/>
                  </a:solidFill>
                  <a:effectLst/>
                  <a:uLnTx/>
                  <a:uFillTx/>
                  <a:latin typeface="Atkinson Hyperlegible" pitchFamily="2" charset="77"/>
                  <a:ea typeface="Calibri"/>
                  <a:cs typeface="Calibri"/>
                </a:rPr>
                <a:t>without CfD</a:t>
              </a:r>
            </a:p>
          </p:txBody>
        </p:sp>
        <p:sp>
          <p:nvSpPr>
            <p:cNvPr id="73" name="TextBox 72">
              <a:extLst>
                <a:ext uri="{FF2B5EF4-FFF2-40B4-BE49-F238E27FC236}">
                  <a16:creationId xmlns:a16="http://schemas.microsoft.com/office/drawing/2014/main" id="{447B739D-D6A5-64BD-E62F-3E09F29D5E74}"/>
                </a:ext>
              </a:extLst>
            </p:cNvPr>
            <p:cNvSpPr txBox="1"/>
            <p:nvPr/>
          </p:nvSpPr>
          <p:spPr>
            <a:xfrm>
              <a:off x="8488879" y="3452922"/>
              <a:ext cx="1884722" cy="751360"/>
            </a:xfrm>
            <a:prstGeom prst="rect">
              <a:avLst/>
            </a:prstGeom>
            <a:noFill/>
          </p:spPr>
          <p:txBody>
            <a:bodyPr wrap="square" lIns="91061" tIns="45530" rIns="91061" bIns="45530" rtlCol="0" anchor="t">
              <a:spAutoFit/>
            </a:bodyPr>
            <a:lstStyle/>
            <a:p>
              <a:pPr marL="170747" marR="0" lvl="0" indent="-170747" algn="l" defTabSz="708284"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GB" sz="1394" b="0" i="0" u="none" strike="noStrike" kern="1200" cap="none" spc="0" normalizeH="0" baseline="0" noProof="0">
                  <a:ln>
                    <a:noFill/>
                  </a:ln>
                  <a:solidFill>
                    <a:srgbClr val="FFFFFF"/>
                  </a:solidFill>
                  <a:effectLst/>
                  <a:uLnTx/>
                  <a:uFillTx/>
                  <a:latin typeface="Atkinson Hyperlegible" pitchFamily="2" charset="77"/>
                  <a:ea typeface="+mn-ea"/>
                  <a:cs typeface="+mn-cs"/>
                </a:rPr>
                <a:t>End of CfD term &amp; project tail end</a:t>
              </a:r>
            </a:p>
            <a:p>
              <a:pPr marL="170747" marR="0" lvl="0" indent="-170747" algn="l" defTabSz="708284"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GB" sz="1394" b="0" i="0" u="none" strike="noStrike" kern="1200" cap="none" spc="0" normalizeH="0" baseline="0" noProof="0">
                  <a:ln>
                    <a:noFill/>
                  </a:ln>
                  <a:solidFill>
                    <a:srgbClr val="FFFFFF"/>
                  </a:solidFill>
                  <a:effectLst/>
                  <a:uLnTx/>
                  <a:uFillTx/>
                  <a:latin typeface="Atkinson Hyperlegible" pitchFamily="2" charset="77"/>
                  <a:ea typeface="+mn-ea"/>
                  <a:cs typeface="+mn-cs"/>
                </a:rPr>
                <a:t>Decommissioning</a:t>
              </a:r>
            </a:p>
          </p:txBody>
        </p:sp>
        <p:sp>
          <p:nvSpPr>
            <p:cNvPr id="74" name="Rectangle 73">
              <a:extLst>
                <a:ext uri="{FF2B5EF4-FFF2-40B4-BE49-F238E27FC236}">
                  <a16:creationId xmlns:a16="http://schemas.microsoft.com/office/drawing/2014/main" id="{279DBBCA-990B-1772-258F-84E82C41C8C0}"/>
                </a:ext>
              </a:extLst>
            </p:cNvPr>
            <p:cNvSpPr/>
            <p:nvPr/>
          </p:nvSpPr>
          <p:spPr>
            <a:xfrm>
              <a:off x="8281640" y="2507675"/>
              <a:ext cx="2229288" cy="1872209"/>
            </a:xfrm>
            <a:prstGeom prst="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0651" rtl="0" eaLnBrk="1" fontAlgn="auto" latinLnBrk="0" hangingPunct="1">
                <a:lnSpc>
                  <a:spcPct val="100000"/>
                </a:lnSpc>
                <a:spcBef>
                  <a:spcPts val="0"/>
                </a:spcBef>
                <a:spcAft>
                  <a:spcPts val="0"/>
                </a:spcAft>
                <a:buClrTx/>
                <a:buSzTx/>
                <a:buFontTx/>
                <a:buNone/>
                <a:tabLst/>
                <a:defRPr/>
              </a:pPr>
              <a:endParaRPr kumimoji="0" lang="en-GB" sz="1793" b="0" i="0" u="none" strike="noStrike" kern="0" cap="none" spc="0" normalizeH="0" baseline="0" noProof="0">
                <a:ln>
                  <a:noFill/>
                </a:ln>
                <a:solidFill>
                  <a:srgbClr val="FFFFFF"/>
                </a:solidFill>
                <a:effectLst/>
                <a:uLnTx/>
                <a:uFillTx/>
                <a:latin typeface="Atkinson Hyperlegible"/>
                <a:ea typeface="+mn-ea"/>
                <a:cs typeface="+mn-cs"/>
              </a:endParaRPr>
            </a:p>
          </p:txBody>
        </p:sp>
      </p:grpSp>
      <p:sp>
        <p:nvSpPr>
          <p:cNvPr id="75" name="TextBox 74">
            <a:extLst>
              <a:ext uri="{FF2B5EF4-FFF2-40B4-BE49-F238E27FC236}">
                <a16:creationId xmlns:a16="http://schemas.microsoft.com/office/drawing/2014/main" id="{B1CE4AE2-7B80-516E-D21C-9E6954832867}"/>
              </a:ext>
            </a:extLst>
          </p:cNvPr>
          <p:cNvSpPr txBox="1"/>
          <p:nvPr/>
        </p:nvSpPr>
        <p:spPr>
          <a:xfrm>
            <a:off x="9731038" y="2962473"/>
            <a:ext cx="966931" cy="827919"/>
          </a:xfrm>
          <a:prstGeom prst="rect">
            <a:avLst/>
          </a:prstGeom>
          <a:noFill/>
        </p:spPr>
        <p:txBody>
          <a:bodyPr wrap="none" rtlCol="0">
            <a:spAutoFit/>
          </a:bodyPr>
          <a:lstStyle/>
          <a:p>
            <a:pPr marL="0" marR="0" lvl="0" indent="0" algn="l" defTabSz="910651" rtl="0" eaLnBrk="1" fontAlgn="auto" latinLnBrk="0" hangingPunct="1">
              <a:lnSpc>
                <a:spcPct val="100000"/>
              </a:lnSpc>
              <a:spcBef>
                <a:spcPts val="0"/>
              </a:spcBef>
              <a:spcAft>
                <a:spcPts val="0"/>
              </a:spcAft>
              <a:buClrTx/>
              <a:buSzTx/>
              <a:buFontTx/>
              <a:buNone/>
              <a:tabLst/>
              <a:defRPr/>
            </a:pPr>
            <a:r>
              <a:rPr kumimoji="0" lang="en-GB" sz="4780" b="1" i="0" u="none" strike="noStrike" kern="0" cap="none" spc="0" normalizeH="0" baseline="0" noProof="0">
                <a:ln>
                  <a:noFill/>
                </a:ln>
                <a:solidFill>
                  <a:srgbClr val="FFFFFF"/>
                </a:solidFill>
                <a:effectLst/>
                <a:uLnTx/>
                <a:uFillTx/>
                <a:latin typeface="Atkinson Hyperlegible" pitchFamily="2" charset="77"/>
                <a:ea typeface="+mn-ea"/>
                <a:cs typeface="+mn-cs"/>
              </a:rPr>
              <a:t>04</a:t>
            </a:r>
          </a:p>
        </p:txBody>
      </p:sp>
      <p:sp>
        <p:nvSpPr>
          <p:cNvPr id="76" name="Triangle 42">
            <a:extLst>
              <a:ext uri="{FF2B5EF4-FFF2-40B4-BE49-F238E27FC236}">
                <a16:creationId xmlns:a16="http://schemas.microsoft.com/office/drawing/2014/main" id="{F44E83C6-2218-814D-CC75-C53A0A085081}"/>
              </a:ext>
            </a:extLst>
          </p:cNvPr>
          <p:cNvSpPr/>
          <p:nvPr/>
        </p:nvSpPr>
        <p:spPr>
          <a:xfrm rot="5400000">
            <a:off x="3028135" y="4706666"/>
            <a:ext cx="504912" cy="249680"/>
          </a:xfrm>
          <a:prstGeom prst="triangle">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0651" rtl="0" eaLnBrk="1" fontAlgn="auto" latinLnBrk="0" hangingPunct="1">
              <a:lnSpc>
                <a:spcPct val="100000"/>
              </a:lnSpc>
              <a:spcBef>
                <a:spcPts val="0"/>
              </a:spcBef>
              <a:spcAft>
                <a:spcPts val="0"/>
              </a:spcAft>
              <a:buClrTx/>
              <a:buSzTx/>
              <a:buFontTx/>
              <a:buNone/>
              <a:tabLst/>
              <a:defRPr/>
            </a:pPr>
            <a:endParaRPr kumimoji="0" lang="en-GB" sz="1793" b="0" i="0" u="none" strike="noStrike" kern="0" cap="none" spc="0" normalizeH="0" baseline="0" noProof="0">
              <a:ln>
                <a:noFill/>
              </a:ln>
              <a:solidFill>
                <a:srgbClr val="FFFFFF"/>
              </a:solidFill>
              <a:effectLst/>
              <a:uLnTx/>
              <a:uFillTx/>
              <a:latin typeface="Atkinson Hyperlegible"/>
              <a:ea typeface="+mn-ea"/>
              <a:cs typeface="+mn-cs"/>
            </a:endParaRPr>
          </a:p>
        </p:txBody>
      </p:sp>
      <p:sp>
        <p:nvSpPr>
          <p:cNvPr id="77" name="Triangle 43">
            <a:extLst>
              <a:ext uri="{FF2B5EF4-FFF2-40B4-BE49-F238E27FC236}">
                <a16:creationId xmlns:a16="http://schemas.microsoft.com/office/drawing/2014/main" id="{3FFE8EC3-695E-C417-2E2F-1054CB9123DF}"/>
              </a:ext>
            </a:extLst>
          </p:cNvPr>
          <p:cNvSpPr/>
          <p:nvPr/>
        </p:nvSpPr>
        <p:spPr>
          <a:xfrm rot="5400000">
            <a:off x="5750367" y="4706666"/>
            <a:ext cx="504912" cy="249680"/>
          </a:xfrm>
          <a:prstGeom prst="triangle">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0651" rtl="0" eaLnBrk="1" fontAlgn="auto" latinLnBrk="0" hangingPunct="1">
              <a:lnSpc>
                <a:spcPct val="100000"/>
              </a:lnSpc>
              <a:spcBef>
                <a:spcPts val="0"/>
              </a:spcBef>
              <a:spcAft>
                <a:spcPts val="0"/>
              </a:spcAft>
              <a:buClrTx/>
              <a:buSzTx/>
              <a:buFontTx/>
              <a:buNone/>
              <a:tabLst/>
              <a:defRPr/>
            </a:pPr>
            <a:endParaRPr kumimoji="0" lang="en-GB" sz="1793" b="0" i="0" u="none" strike="noStrike" kern="0" cap="none" spc="0" normalizeH="0" baseline="0" noProof="0">
              <a:ln>
                <a:noFill/>
              </a:ln>
              <a:solidFill>
                <a:srgbClr val="FFFFFF"/>
              </a:solidFill>
              <a:effectLst/>
              <a:uLnTx/>
              <a:uFillTx/>
              <a:latin typeface="Atkinson Hyperlegible"/>
              <a:ea typeface="+mn-ea"/>
              <a:cs typeface="+mn-cs"/>
            </a:endParaRPr>
          </a:p>
        </p:txBody>
      </p:sp>
      <p:sp>
        <p:nvSpPr>
          <p:cNvPr id="78" name="Triangle 44">
            <a:extLst>
              <a:ext uri="{FF2B5EF4-FFF2-40B4-BE49-F238E27FC236}">
                <a16:creationId xmlns:a16="http://schemas.microsoft.com/office/drawing/2014/main" id="{F83016FF-CBEA-279B-621B-794571EB4BAD}"/>
              </a:ext>
            </a:extLst>
          </p:cNvPr>
          <p:cNvSpPr/>
          <p:nvPr/>
        </p:nvSpPr>
        <p:spPr>
          <a:xfrm rot="5400000">
            <a:off x="8501356" y="4706666"/>
            <a:ext cx="504912" cy="249680"/>
          </a:xfrm>
          <a:prstGeom prst="triangle">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0651" rtl="0" eaLnBrk="1" fontAlgn="auto" latinLnBrk="0" hangingPunct="1">
              <a:lnSpc>
                <a:spcPct val="100000"/>
              </a:lnSpc>
              <a:spcBef>
                <a:spcPts val="0"/>
              </a:spcBef>
              <a:spcAft>
                <a:spcPts val="0"/>
              </a:spcAft>
              <a:buClrTx/>
              <a:buSzTx/>
              <a:buFontTx/>
              <a:buNone/>
              <a:tabLst/>
              <a:defRPr/>
            </a:pPr>
            <a:endParaRPr kumimoji="0" lang="en-GB" sz="1793" b="0" i="0" u="none" strike="noStrike" kern="0" cap="none" spc="0" normalizeH="0" baseline="0" noProof="0">
              <a:ln>
                <a:noFill/>
              </a:ln>
              <a:solidFill>
                <a:srgbClr val="FFFFFF"/>
              </a:solidFill>
              <a:effectLst/>
              <a:uLnTx/>
              <a:uFillTx/>
              <a:latin typeface="Atkinson Hyperlegible"/>
              <a:ea typeface="+mn-ea"/>
              <a:cs typeface="+mn-cs"/>
            </a:endParaRPr>
          </a:p>
        </p:txBody>
      </p:sp>
      <p:pic>
        <p:nvPicPr>
          <p:cNvPr id="79" name="Graphic 78">
            <a:extLst>
              <a:ext uri="{FF2B5EF4-FFF2-40B4-BE49-F238E27FC236}">
                <a16:creationId xmlns:a16="http://schemas.microsoft.com/office/drawing/2014/main" id="{8B8C0892-4FAE-5EB6-DA08-857A9CB07E6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133517" y="1621486"/>
            <a:ext cx="1388809" cy="1388809"/>
          </a:xfrm>
          <a:prstGeom prst="rect">
            <a:avLst/>
          </a:prstGeom>
        </p:spPr>
      </p:pic>
      <p:pic>
        <p:nvPicPr>
          <p:cNvPr id="80" name="Graphic 79">
            <a:extLst>
              <a:ext uri="{FF2B5EF4-FFF2-40B4-BE49-F238E27FC236}">
                <a16:creationId xmlns:a16="http://schemas.microsoft.com/office/drawing/2014/main" id="{B6CDD5DC-7D30-3F80-8032-E228501064E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816233" y="1621486"/>
            <a:ext cx="1388809" cy="1388809"/>
          </a:xfrm>
          <a:prstGeom prst="rect">
            <a:avLst/>
          </a:prstGeom>
        </p:spPr>
      </p:pic>
      <p:pic>
        <p:nvPicPr>
          <p:cNvPr id="81" name="Graphic 80">
            <a:extLst>
              <a:ext uri="{FF2B5EF4-FFF2-40B4-BE49-F238E27FC236}">
                <a16:creationId xmlns:a16="http://schemas.microsoft.com/office/drawing/2014/main" id="{E4F22B21-D94E-5CD6-8D70-F07EA0C1A9DD}"/>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348551" y="1621486"/>
            <a:ext cx="1388809" cy="1388809"/>
          </a:xfrm>
          <a:prstGeom prst="rect">
            <a:avLst/>
          </a:prstGeom>
        </p:spPr>
      </p:pic>
      <p:pic>
        <p:nvPicPr>
          <p:cNvPr id="82" name="Graphic 81">
            <a:extLst>
              <a:ext uri="{FF2B5EF4-FFF2-40B4-BE49-F238E27FC236}">
                <a16:creationId xmlns:a16="http://schemas.microsoft.com/office/drawing/2014/main" id="{0B6F96B1-1AAB-352A-F6DB-480994813675}"/>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9502501" y="1621486"/>
            <a:ext cx="1423182" cy="1423182"/>
          </a:xfrm>
          <a:prstGeom prst="rect">
            <a:avLst/>
          </a:prstGeom>
        </p:spPr>
      </p:pic>
    </p:spTree>
    <p:extLst>
      <p:ext uri="{BB962C8B-B14F-4D97-AF65-F5344CB8AC3E}">
        <p14:creationId xmlns:p14="http://schemas.microsoft.com/office/powerpoint/2010/main" val="14698242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25BBB9A-FA2B-6B64-23BE-E6EA0AAD7C08}"/>
              </a:ext>
            </a:extLst>
          </p:cNvPr>
          <p:cNvSpPr>
            <a:spLocks noGrp="1"/>
          </p:cNvSpPr>
          <p:nvPr>
            <p:ph type="sldNum" sz="quarter" idx="7"/>
          </p:nvPr>
        </p:nvSpPr>
        <p:spPr/>
        <p:txBody>
          <a:bodyPr/>
          <a:lstStyle/>
          <a:p>
            <a:pPr marL="0" marR="0" lvl="0" indent="0" algn="ctr" defTabSz="910651"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195" b="1" i="0" u="none" strike="noStrike" kern="0" cap="none" spc="0" normalizeH="0" baseline="0" noProof="0">
                <a:ln>
                  <a:noFill/>
                </a:ln>
                <a:solidFill>
                  <a:srgbClr val="FFFFFF"/>
                </a:solidFill>
                <a:effectLst/>
                <a:uLnTx/>
                <a:uFillTx/>
                <a:latin typeface="Atkinson Hyperlegible"/>
                <a:ea typeface="+mn-ea"/>
                <a:cs typeface="+mn-cs"/>
              </a:rPr>
              <a:pPr marL="0" marR="0" lvl="0" indent="0" algn="ctr" defTabSz="910651" rtl="0" eaLnBrk="1" fontAlgn="auto" latinLnBrk="0" hangingPunct="1">
                <a:lnSpc>
                  <a:spcPct val="100000"/>
                </a:lnSpc>
                <a:spcBef>
                  <a:spcPts val="0"/>
                </a:spcBef>
                <a:spcAft>
                  <a:spcPts val="0"/>
                </a:spcAft>
                <a:buClrTx/>
                <a:buSzTx/>
                <a:buFontTx/>
                <a:buNone/>
                <a:tabLst/>
                <a:defRPr/>
              </a:pPr>
              <a:t>58</a:t>
            </a:fld>
            <a:endParaRPr kumimoji="0" lang="en-US" sz="1195" b="1" i="0" u="none" strike="noStrike" kern="0" cap="none" spc="0" normalizeH="0" baseline="0" noProof="0">
              <a:ln>
                <a:noFill/>
              </a:ln>
              <a:solidFill>
                <a:srgbClr val="FFFFFF"/>
              </a:solidFill>
              <a:effectLst/>
              <a:uLnTx/>
              <a:uFillTx/>
              <a:latin typeface="Atkinson Hyperlegible"/>
              <a:ea typeface="+mn-ea"/>
              <a:cs typeface="+mn-cs"/>
            </a:endParaRPr>
          </a:p>
        </p:txBody>
      </p:sp>
      <p:sp>
        <p:nvSpPr>
          <p:cNvPr id="8" name="Text Placeholder 1">
            <a:extLst>
              <a:ext uri="{FF2B5EF4-FFF2-40B4-BE49-F238E27FC236}">
                <a16:creationId xmlns:a16="http://schemas.microsoft.com/office/drawing/2014/main" id="{10F6EE50-F058-A2A8-C05C-30B31344C962}"/>
              </a:ext>
            </a:extLst>
          </p:cNvPr>
          <p:cNvSpPr txBox="1">
            <a:spLocks/>
          </p:cNvSpPr>
          <p:nvPr/>
        </p:nvSpPr>
        <p:spPr>
          <a:xfrm>
            <a:off x="632365" y="349339"/>
            <a:ext cx="8722246" cy="490455"/>
          </a:xfrm>
          <a:prstGeom prst="rect">
            <a:avLst/>
          </a:prstGeom>
        </p:spPr>
        <p:txBody>
          <a:bodyPr wrap="square" lIns="0" tIns="0" rIns="0" bIns="0">
            <a:spAutoFit/>
          </a:bodyPr>
          <a:lstStyle>
            <a:lvl1pPr marL="0" eaLnBrk="1" hangingPunct="1">
              <a:defRPr sz="1800" b="1" spc="-20" dirty="0">
                <a:solidFill>
                  <a:schemeClr val="tx2"/>
                </a:solidFill>
                <a:latin typeface="Atkinson Hyperlegible"/>
                <a:ea typeface="+mn-ea"/>
                <a:cs typeface="Atkinson Hyperlegible"/>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0" marR="0" lvl="0" indent="0" algn="l" defTabSz="910651" rtl="0" eaLnBrk="1" fontAlgn="auto" latinLnBrk="0" hangingPunct="1">
              <a:lnSpc>
                <a:spcPct val="100000"/>
              </a:lnSpc>
              <a:spcBef>
                <a:spcPts val="0"/>
              </a:spcBef>
              <a:spcAft>
                <a:spcPts val="0"/>
              </a:spcAft>
              <a:buClrTx/>
              <a:buSzTx/>
              <a:buFontTx/>
              <a:buNone/>
              <a:tabLst/>
              <a:defRPr/>
            </a:pPr>
            <a:r>
              <a:rPr kumimoji="0" lang="en-GB" sz="3187" b="1" i="0" u="none" strike="noStrike" kern="0" cap="none" spc="-20" normalizeH="0" baseline="0" noProof="0">
                <a:ln>
                  <a:noFill/>
                </a:ln>
                <a:solidFill>
                  <a:srgbClr val="5FBB46"/>
                </a:solidFill>
                <a:effectLst/>
                <a:uLnTx/>
                <a:uFillTx/>
                <a:latin typeface="Atkinson Hyperlegible"/>
                <a:ea typeface="+mn-ea"/>
                <a:cs typeface="Calibri" panose="020F0502020204030204" pitchFamily="34" charset="0"/>
              </a:rPr>
              <a:t>Achievements – Supporting Regional Delivery</a:t>
            </a:r>
          </a:p>
        </p:txBody>
      </p:sp>
      <p:grpSp>
        <p:nvGrpSpPr>
          <p:cNvPr id="10" name="Group 9">
            <a:extLst>
              <a:ext uri="{FF2B5EF4-FFF2-40B4-BE49-F238E27FC236}">
                <a16:creationId xmlns:a16="http://schemas.microsoft.com/office/drawing/2014/main" id="{B9FAD4DB-C2E4-C9F8-A45D-ACFCDA49E678}"/>
              </a:ext>
            </a:extLst>
          </p:cNvPr>
          <p:cNvGrpSpPr/>
          <p:nvPr/>
        </p:nvGrpSpPr>
        <p:grpSpPr>
          <a:xfrm>
            <a:off x="1101063" y="1097119"/>
            <a:ext cx="9931205" cy="5411563"/>
            <a:chOff x="11552355" y="3483463"/>
            <a:chExt cx="3668006" cy="1998717"/>
          </a:xfrm>
        </p:grpSpPr>
        <p:grpSp>
          <p:nvGrpSpPr>
            <p:cNvPr id="11" name="Group 10">
              <a:extLst>
                <a:ext uri="{FF2B5EF4-FFF2-40B4-BE49-F238E27FC236}">
                  <a16:creationId xmlns:a16="http://schemas.microsoft.com/office/drawing/2014/main" id="{468C616D-2933-CF33-78F2-B5B60409D055}"/>
                </a:ext>
              </a:extLst>
            </p:cNvPr>
            <p:cNvGrpSpPr/>
            <p:nvPr/>
          </p:nvGrpSpPr>
          <p:grpSpPr>
            <a:xfrm>
              <a:off x="11621592" y="3503462"/>
              <a:ext cx="803741" cy="797436"/>
              <a:chOff x="8650744" y="2930686"/>
              <a:chExt cx="803741" cy="797436"/>
            </a:xfrm>
          </p:grpSpPr>
          <p:pic>
            <p:nvPicPr>
              <p:cNvPr id="37" name="Picture 133">
                <a:extLst>
                  <a:ext uri="{FF2B5EF4-FFF2-40B4-BE49-F238E27FC236}">
                    <a16:creationId xmlns:a16="http://schemas.microsoft.com/office/drawing/2014/main" id="{8C666781-06CE-D12C-2461-92A13F371EEC}"/>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8885351" y="2930686"/>
                <a:ext cx="334526" cy="334526"/>
              </a:xfrm>
              <a:prstGeom prst="rect">
                <a:avLst/>
              </a:prstGeom>
            </p:spPr>
          </p:pic>
          <p:sp>
            <p:nvSpPr>
              <p:cNvPr id="38" name="TextBox 37">
                <a:extLst>
                  <a:ext uri="{FF2B5EF4-FFF2-40B4-BE49-F238E27FC236}">
                    <a16:creationId xmlns:a16="http://schemas.microsoft.com/office/drawing/2014/main" id="{BDAE3D26-2245-5585-4FAD-4277C56A4DA7}"/>
                  </a:ext>
                </a:extLst>
              </p:cNvPr>
              <p:cNvSpPr txBox="1"/>
              <p:nvPr/>
            </p:nvSpPr>
            <p:spPr>
              <a:xfrm>
                <a:off x="8852976" y="3283627"/>
                <a:ext cx="399276" cy="113203"/>
              </a:xfrm>
              <a:prstGeom prst="rect">
                <a:avLst/>
              </a:prstGeom>
              <a:noFill/>
            </p:spPr>
            <p:txBody>
              <a:bodyPr wrap="none" lIns="91061" tIns="45530" rIns="91061" bIns="45530" rtlCol="0" anchor="t">
                <a:spAutoFit/>
              </a:bodyPr>
              <a:lstStyle/>
              <a:p>
                <a:pPr marL="0" marR="0" lvl="0" indent="0" algn="l" defTabSz="910651" rtl="0" eaLnBrk="1" fontAlgn="auto" latinLnBrk="0" hangingPunct="1">
                  <a:lnSpc>
                    <a:spcPct val="100000"/>
                  </a:lnSpc>
                  <a:spcBef>
                    <a:spcPts val="0"/>
                  </a:spcBef>
                  <a:spcAft>
                    <a:spcPts val="0"/>
                  </a:spcAft>
                  <a:buClrTx/>
                  <a:buSzTx/>
                  <a:buFontTx/>
                  <a:buNone/>
                  <a:tabLst/>
                  <a:defRPr/>
                </a:pPr>
                <a:r>
                  <a:rPr kumimoji="0" lang="en-GB" sz="1394" b="1" i="0" u="none" strike="noStrike" kern="0" cap="none" spc="0" normalizeH="0" baseline="0" noProof="0">
                    <a:ln>
                      <a:noFill/>
                    </a:ln>
                    <a:solidFill>
                      <a:srgbClr val="5FBB46"/>
                    </a:solidFill>
                    <a:effectLst/>
                    <a:uLnTx/>
                    <a:uFillTx/>
                    <a:latin typeface="Atkinson Hyperlegible"/>
                    <a:ea typeface="+mn-ea"/>
                    <a:cs typeface="+mn-cs"/>
                  </a:rPr>
                  <a:t>£77 billion</a:t>
                </a:r>
                <a:endParaRPr kumimoji="0" lang="en-GB" sz="1394" b="1" i="0" u="none" strike="noStrike" kern="0" cap="none" spc="0" normalizeH="0" baseline="0" noProof="0">
                  <a:ln>
                    <a:noFill/>
                  </a:ln>
                  <a:solidFill>
                    <a:srgbClr val="5FBB46"/>
                  </a:solidFill>
                  <a:effectLst/>
                  <a:uLnTx/>
                  <a:uFillTx/>
                  <a:latin typeface="Atkinson Hyperlegible"/>
                  <a:ea typeface="+mn-ea"/>
                  <a:cs typeface="Calibri" panose="020F0502020204030204" pitchFamily="34" charset="0"/>
                </a:endParaRPr>
              </a:p>
            </p:txBody>
          </p:sp>
          <p:sp>
            <p:nvSpPr>
              <p:cNvPr id="39" name="TextBox 38">
                <a:extLst>
                  <a:ext uri="{FF2B5EF4-FFF2-40B4-BE49-F238E27FC236}">
                    <a16:creationId xmlns:a16="http://schemas.microsoft.com/office/drawing/2014/main" id="{40E9BF6B-897C-92D2-7D28-F0349DBE8A34}"/>
                  </a:ext>
                </a:extLst>
              </p:cNvPr>
              <p:cNvSpPr txBox="1"/>
              <p:nvPr/>
            </p:nvSpPr>
            <p:spPr>
              <a:xfrm>
                <a:off x="8650744" y="3522611"/>
                <a:ext cx="803741" cy="205511"/>
              </a:xfrm>
              <a:prstGeom prst="rect">
                <a:avLst/>
              </a:prstGeom>
              <a:noFill/>
            </p:spPr>
            <p:txBody>
              <a:bodyPr wrap="none" rtlCol="0">
                <a:spAutoFit/>
              </a:bodyPr>
              <a:lstStyle/>
              <a:p>
                <a:pPr marL="0" marR="0" lvl="0" indent="0" algn="ctr" defTabSz="910651" rtl="0" eaLnBrk="1" fontAlgn="auto" latinLnBrk="0" hangingPunct="1">
                  <a:lnSpc>
                    <a:spcPts val="1235"/>
                  </a:lnSpc>
                  <a:spcBef>
                    <a:spcPts val="0"/>
                  </a:spcBef>
                  <a:spcAft>
                    <a:spcPts val="0"/>
                  </a:spcAft>
                  <a:buClrTx/>
                  <a:buSzTx/>
                  <a:buFontTx/>
                  <a:buNone/>
                  <a:tabLst/>
                  <a:defRPr/>
                </a:pPr>
                <a:r>
                  <a:rPr kumimoji="0" lang="en-GB" sz="1195" b="0" i="0" u="none" strike="noStrike" kern="0" cap="none" spc="0" normalizeH="0" baseline="0" noProof="0">
                    <a:ln>
                      <a:noFill/>
                    </a:ln>
                    <a:solidFill>
                      <a:srgbClr val="FFFFFF"/>
                    </a:solidFill>
                    <a:effectLst/>
                    <a:uLnTx/>
                    <a:uFillTx/>
                    <a:latin typeface="Atkinson Hyperlegible"/>
                    <a:ea typeface="+mn-ea"/>
                    <a:cs typeface="+mn-cs"/>
                  </a:rPr>
                  <a:t>We </a:t>
                </a:r>
                <a:r>
                  <a:rPr kumimoji="0" lang="en-GB" sz="1195" b="0" i="0" u="none" strike="noStrike" kern="0" cap="none" spc="0" normalizeH="0" baseline="0" noProof="0">
                    <a:ln>
                      <a:noFill/>
                    </a:ln>
                    <a:solidFill>
                      <a:srgbClr val="FFFFFF"/>
                    </a:solidFill>
                    <a:effectLst/>
                    <a:uLnTx/>
                    <a:uFillTx/>
                    <a:latin typeface="Atkinson Hyperlegible"/>
                    <a:ea typeface="+mn-ea"/>
                    <a:cs typeface="Calibri" panose="020F0502020204030204" pitchFamily="34" charset="0"/>
                  </a:rPr>
                  <a:t>have</a:t>
                </a:r>
                <a:r>
                  <a:rPr kumimoji="0" lang="en-GB" sz="1195" b="0" i="0" u="none" strike="noStrike" kern="0" cap="none" spc="0" normalizeH="0" baseline="0" noProof="0">
                    <a:ln>
                      <a:noFill/>
                    </a:ln>
                    <a:solidFill>
                      <a:srgbClr val="FFFFFF"/>
                    </a:solidFill>
                    <a:effectLst/>
                    <a:uLnTx/>
                    <a:uFillTx/>
                    <a:latin typeface="Atkinson Hyperlegible"/>
                    <a:ea typeface="+mn-ea"/>
                    <a:cs typeface="+mn-cs"/>
                  </a:rPr>
                  <a:t> facilitated</a:t>
                </a:r>
              </a:p>
              <a:p>
                <a:pPr marL="0" marR="0" lvl="0" indent="0" algn="ctr" defTabSz="910651" rtl="0" eaLnBrk="1" fontAlgn="auto" latinLnBrk="0" hangingPunct="1">
                  <a:lnSpc>
                    <a:spcPts val="1235"/>
                  </a:lnSpc>
                  <a:spcBef>
                    <a:spcPts val="0"/>
                  </a:spcBef>
                  <a:spcAft>
                    <a:spcPts val="0"/>
                  </a:spcAft>
                  <a:buClrTx/>
                  <a:buSzTx/>
                  <a:buFontTx/>
                  <a:buNone/>
                  <a:tabLst/>
                  <a:defRPr/>
                </a:pPr>
                <a:r>
                  <a:rPr kumimoji="0" lang="en-GB" sz="1195" b="0" i="0" u="none" strike="noStrike" kern="0" cap="none" spc="0" normalizeH="0" baseline="0" noProof="0">
                    <a:ln>
                      <a:noFill/>
                    </a:ln>
                    <a:solidFill>
                      <a:srgbClr val="FFFFFF"/>
                    </a:solidFill>
                    <a:effectLst/>
                    <a:uLnTx/>
                    <a:uFillTx/>
                    <a:latin typeface="Atkinson Hyperlegible"/>
                    <a:ea typeface="+mn-ea"/>
                    <a:cs typeface="+mn-cs"/>
                  </a:rPr>
                  <a:t>investment in new low carbon</a:t>
                </a:r>
              </a:p>
              <a:p>
                <a:pPr marL="0" marR="0" lvl="0" indent="0" algn="ctr" defTabSz="910651" rtl="0" eaLnBrk="1" fontAlgn="auto" latinLnBrk="0" hangingPunct="1">
                  <a:lnSpc>
                    <a:spcPts val="1235"/>
                  </a:lnSpc>
                  <a:spcBef>
                    <a:spcPts val="0"/>
                  </a:spcBef>
                  <a:spcAft>
                    <a:spcPts val="0"/>
                  </a:spcAft>
                  <a:buClrTx/>
                  <a:buSzTx/>
                  <a:buFontTx/>
                  <a:buNone/>
                  <a:tabLst/>
                  <a:defRPr/>
                </a:pPr>
                <a:r>
                  <a:rPr kumimoji="0" lang="en-GB" sz="1195" b="0" i="0" u="none" strike="noStrike" kern="0" cap="none" spc="0" normalizeH="0" baseline="0" noProof="0">
                    <a:ln>
                      <a:noFill/>
                    </a:ln>
                    <a:solidFill>
                      <a:srgbClr val="FFFFFF"/>
                    </a:solidFill>
                    <a:effectLst/>
                    <a:uLnTx/>
                    <a:uFillTx/>
                    <a:latin typeface="Atkinson Hyperlegible"/>
                    <a:ea typeface="+mn-ea"/>
                    <a:cs typeface="+mn-cs"/>
                  </a:rPr>
                  <a:t>projects (up to AR6 projects)</a:t>
                </a:r>
              </a:p>
            </p:txBody>
          </p:sp>
          <p:sp>
            <p:nvSpPr>
              <p:cNvPr id="67" name="TextBox 66">
                <a:extLst>
                  <a:ext uri="{FF2B5EF4-FFF2-40B4-BE49-F238E27FC236}">
                    <a16:creationId xmlns:a16="http://schemas.microsoft.com/office/drawing/2014/main" id="{DE11E3DB-0CEF-4FAA-DDFF-05ABE9AEA631}"/>
                  </a:ext>
                </a:extLst>
              </p:cNvPr>
              <p:cNvSpPr txBox="1"/>
              <p:nvPr/>
            </p:nvSpPr>
            <p:spPr>
              <a:xfrm>
                <a:off x="8775444" y="3388803"/>
                <a:ext cx="554341" cy="140655"/>
              </a:xfrm>
              <a:prstGeom prst="rect">
                <a:avLst/>
              </a:prstGeom>
              <a:noFill/>
            </p:spPr>
            <p:txBody>
              <a:bodyPr wrap="none" rtlCol="0">
                <a:spAutoFit/>
              </a:bodyPr>
              <a:lstStyle/>
              <a:p>
                <a:pPr marL="0" marR="0" lvl="0" indent="0" algn="ctr" defTabSz="910651" rtl="0" eaLnBrk="1" fontAlgn="auto" latinLnBrk="0" hangingPunct="1">
                  <a:lnSpc>
                    <a:spcPts val="1135"/>
                  </a:lnSpc>
                  <a:spcBef>
                    <a:spcPts val="0"/>
                  </a:spcBef>
                  <a:spcAft>
                    <a:spcPts val="0"/>
                  </a:spcAft>
                  <a:buClrTx/>
                  <a:buSzTx/>
                  <a:buFontTx/>
                  <a:buNone/>
                  <a:tabLst/>
                  <a:defRPr/>
                </a:pPr>
                <a:r>
                  <a:rPr kumimoji="0" lang="en-GB" sz="1195" b="0" i="0" u="none" strike="noStrike" kern="0" cap="none" spc="0" normalizeH="0" baseline="0" noProof="0">
                    <a:ln>
                      <a:noFill/>
                    </a:ln>
                    <a:solidFill>
                      <a:srgbClr val="5FBB46"/>
                    </a:solidFill>
                    <a:effectLst/>
                    <a:uLnTx/>
                    <a:uFillTx/>
                    <a:latin typeface="Atkinson Hyperlegible"/>
                    <a:ea typeface="+mn-ea"/>
                    <a:cs typeface="Calibri" panose="020F0502020204030204" pitchFamily="34" charset="0"/>
                  </a:rPr>
                  <a:t>Private Investment </a:t>
                </a:r>
                <a:br>
                  <a:rPr kumimoji="0" lang="en-GB" sz="1195" b="0" i="0" u="none" strike="noStrike" kern="0" cap="none" spc="0" normalizeH="0" baseline="0" noProof="0">
                    <a:ln>
                      <a:noFill/>
                    </a:ln>
                    <a:solidFill>
                      <a:srgbClr val="5FBB46"/>
                    </a:solidFill>
                    <a:effectLst/>
                    <a:uLnTx/>
                    <a:uFillTx/>
                    <a:latin typeface="Atkinson Hyperlegible"/>
                    <a:ea typeface="+mn-ea"/>
                    <a:cs typeface="Calibri" panose="020F0502020204030204" pitchFamily="34" charset="0"/>
                  </a:rPr>
                </a:br>
                <a:r>
                  <a:rPr kumimoji="0" lang="en-GB" sz="1195" b="0" i="0" u="none" strike="noStrike" kern="0" cap="none" spc="0" normalizeH="0" baseline="0" noProof="0">
                    <a:ln>
                      <a:noFill/>
                    </a:ln>
                    <a:solidFill>
                      <a:srgbClr val="5FBB46"/>
                    </a:solidFill>
                    <a:effectLst/>
                    <a:uLnTx/>
                    <a:uFillTx/>
                    <a:latin typeface="Atkinson Hyperlegible"/>
                    <a:ea typeface="+mn-ea"/>
                    <a:cs typeface="Calibri" panose="020F0502020204030204" pitchFamily="34" charset="0"/>
                  </a:rPr>
                  <a:t>leveraged</a:t>
                </a:r>
              </a:p>
            </p:txBody>
          </p:sp>
        </p:grpSp>
        <p:grpSp>
          <p:nvGrpSpPr>
            <p:cNvPr id="12" name="Group 11">
              <a:extLst>
                <a:ext uri="{FF2B5EF4-FFF2-40B4-BE49-F238E27FC236}">
                  <a16:creationId xmlns:a16="http://schemas.microsoft.com/office/drawing/2014/main" id="{F27386DC-F2C4-CD3D-9579-8780EDD3BB2B}"/>
                </a:ext>
              </a:extLst>
            </p:cNvPr>
            <p:cNvGrpSpPr/>
            <p:nvPr/>
          </p:nvGrpSpPr>
          <p:grpSpPr>
            <a:xfrm>
              <a:off x="13107972" y="3520363"/>
              <a:ext cx="753961" cy="821953"/>
              <a:chOff x="10083805" y="2949698"/>
              <a:chExt cx="753961" cy="821953"/>
            </a:xfrm>
          </p:grpSpPr>
          <p:pic>
            <p:nvPicPr>
              <p:cNvPr id="33" name="Picture 145">
                <a:extLst>
                  <a:ext uri="{FF2B5EF4-FFF2-40B4-BE49-F238E27FC236}">
                    <a16:creationId xmlns:a16="http://schemas.microsoft.com/office/drawing/2014/main" id="{49152253-B47E-188A-5CAF-0217035C205B}"/>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10244034" y="2949698"/>
                <a:ext cx="348530" cy="348530"/>
              </a:xfrm>
              <a:prstGeom prst="rect">
                <a:avLst/>
              </a:prstGeom>
            </p:spPr>
          </p:pic>
          <p:sp>
            <p:nvSpPr>
              <p:cNvPr id="34" name="TextBox 33">
                <a:extLst>
                  <a:ext uri="{FF2B5EF4-FFF2-40B4-BE49-F238E27FC236}">
                    <a16:creationId xmlns:a16="http://schemas.microsoft.com/office/drawing/2014/main" id="{8EE03C70-C176-5784-E846-60940255659F}"/>
                  </a:ext>
                </a:extLst>
              </p:cNvPr>
              <p:cNvSpPr txBox="1"/>
              <p:nvPr/>
            </p:nvSpPr>
            <p:spPr>
              <a:xfrm>
                <a:off x="10350731" y="3285738"/>
                <a:ext cx="166385" cy="113203"/>
              </a:xfrm>
              <a:prstGeom prst="rect">
                <a:avLst/>
              </a:prstGeom>
              <a:noFill/>
            </p:spPr>
            <p:txBody>
              <a:bodyPr wrap="none" lIns="91061" tIns="45530" rIns="91061" bIns="45530" rtlCol="0" anchor="t">
                <a:spAutoFit/>
              </a:bodyPr>
              <a:lstStyle/>
              <a:p>
                <a:pPr marL="0" marR="0" lvl="0" indent="0" algn="l" defTabSz="910651" rtl="0" eaLnBrk="1" fontAlgn="auto" latinLnBrk="0" hangingPunct="1">
                  <a:lnSpc>
                    <a:spcPct val="100000"/>
                  </a:lnSpc>
                  <a:spcBef>
                    <a:spcPts val="0"/>
                  </a:spcBef>
                  <a:spcAft>
                    <a:spcPts val="0"/>
                  </a:spcAft>
                  <a:buClrTx/>
                  <a:buSzTx/>
                  <a:buFontTx/>
                  <a:buNone/>
                  <a:tabLst/>
                  <a:defRPr/>
                </a:pPr>
                <a:r>
                  <a:rPr kumimoji="0" lang="en-GB" sz="1394" b="1" i="0" u="none" strike="noStrike" kern="0" cap="none" spc="0" normalizeH="0" baseline="0" noProof="0">
                    <a:ln>
                      <a:noFill/>
                    </a:ln>
                    <a:solidFill>
                      <a:srgbClr val="5FBB46"/>
                    </a:solidFill>
                    <a:effectLst/>
                    <a:uLnTx/>
                    <a:uFillTx/>
                    <a:latin typeface="Atkinson Hyperlegible"/>
                    <a:ea typeface="+mn-ea"/>
                    <a:cs typeface="Calibri"/>
                  </a:rPr>
                  <a:t>13*</a:t>
                </a:r>
                <a:endParaRPr kumimoji="0" lang="en-GB" sz="1394" b="1" i="0" u="none" strike="noStrike" kern="0" cap="none" spc="0" normalizeH="0" baseline="0" noProof="0">
                  <a:ln>
                    <a:noFill/>
                  </a:ln>
                  <a:solidFill>
                    <a:srgbClr val="5FBB46"/>
                  </a:solidFill>
                  <a:effectLst/>
                  <a:uLnTx/>
                  <a:uFillTx/>
                  <a:latin typeface="Atkinson Hyperlegible"/>
                  <a:ea typeface="+mn-ea"/>
                  <a:cs typeface="Calibri" panose="020F0502020204030204" pitchFamily="34" charset="0"/>
                </a:endParaRPr>
              </a:p>
            </p:txBody>
          </p:sp>
          <p:sp>
            <p:nvSpPr>
              <p:cNvPr id="35" name="TextBox 34">
                <a:extLst>
                  <a:ext uri="{FF2B5EF4-FFF2-40B4-BE49-F238E27FC236}">
                    <a16:creationId xmlns:a16="http://schemas.microsoft.com/office/drawing/2014/main" id="{D5C117D3-15DD-6320-5289-97AD7B0D0759}"/>
                  </a:ext>
                </a:extLst>
              </p:cNvPr>
              <p:cNvSpPr txBox="1"/>
              <p:nvPr/>
            </p:nvSpPr>
            <p:spPr>
              <a:xfrm>
                <a:off x="10083805" y="3509539"/>
                <a:ext cx="753961" cy="262112"/>
              </a:xfrm>
              <a:prstGeom prst="rect">
                <a:avLst/>
              </a:prstGeom>
              <a:noFill/>
            </p:spPr>
            <p:txBody>
              <a:bodyPr wrap="square" lIns="91061" tIns="45530" rIns="91061" bIns="45530" rtlCol="0" anchor="t">
                <a:spAutoFit/>
              </a:bodyPr>
              <a:lstStyle/>
              <a:p>
                <a:pPr marL="0" marR="0" lvl="0" indent="0" algn="ctr" defTabSz="910651" rtl="0" eaLnBrk="1" fontAlgn="auto" latinLnBrk="0" hangingPunct="1">
                  <a:lnSpc>
                    <a:spcPts val="1235"/>
                  </a:lnSpc>
                  <a:spcBef>
                    <a:spcPts val="0"/>
                  </a:spcBef>
                  <a:spcAft>
                    <a:spcPts val="0"/>
                  </a:spcAft>
                  <a:buClrTx/>
                  <a:buSzTx/>
                  <a:buFontTx/>
                  <a:buNone/>
                  <a:tabLst/>
                  <a:defRPr/>
                </a:pPr>
                <a:r>
                  <a:rPr kumimoji="0" lang="en-GB" sz="1195" b="0" i="0" u="none" strike="noStrike" kern="0" cap="none" spc="0" normalizeH="0" baseline="0" noProof="0">
                    <a:ln>
                      <a:noFill/>
                    </a:ln>
                    <a:solidFill>
                      <a:srgbClr val="FFFFFF"/>
                    </a:solidFill>
                    <a:effectLst/>
                    <a:uLnTx/>
                    <a:uFillTx/>
                    <a:latin typeface="Atkinson Hyperlegible"/>
                    <a:ea typeface="+mn-ea"/>
                    <a:cs typeface="Calibri"/>
                  </a:rPr>
                  <a:t>Technologies supported by the </a:t>
                </a:r>
                <a:r>
                  <a:rPr kumimoji="0" lang="en-GB" sz="1195" b="0" i="0" u="none" strike="noStrike" kern="0" cap="none" spc="0" normalizeH="0" baseline="0" noProof="0" err="1">
                    <a:ln>
                      <a:noFill/>
                    </a:ln>
                    <a:solidFill>
                      <a:srgbClr val="FFFFFF"/>
                    </a:solidFill>
                    <a:effectLst/>
                    <a:uLnTx/>
                    <a:uFillTx/>
                    <a:latin typeface="Atkinson Hyperlegible"/>
                    <a:ea typeface="+mn-ea"/>
                    <a:cs typeface="Calibri"/>
                  </a:rPr>
                  <a:t>CfD</a:t>
                </a:r>
                <a:r>
                  <a:rPr kumimoji="0" lang="en-GB" sz="1195" b="0" i="0" u="none" strike="noStrike" kern="0" cap="none" spc="0" normalizeH="0" baseline="0" noProof="0">
                    <a:ln>
                      <a:noFill/>
                    </a:ln>
                    <a:solidFill>
                      <a:srgbClr val="FFFFFF"/>
                    </a:solidFill>
                    <a:effectLst/>
                    <a:uLnTx/>
                    <a:uFillTx/>
                    <a:latin typeface="Atkinson Hyperlegible"/>
                    <a:ea typeface="+mn-ea"/>
                    <a:cs typeface="Calibri"/>
                  </a:rPr>
                  <a:t>, enabling both nascent and mature technologies *including H2</a:t>
                </a:r>
                <a:endParaRPr kumimoji="0" lang="en-GB" sz="1195" b="0" i="0" u="none" strike="noStrike" kern="0" cap="none" spc="0" normalizeH="0" baseline="0" noProof="0">
                  <a:ln>
                    <a:noFill/>
                  </a:ln>
                  <a:solidFill>
                    <a:srgbClr val="FFFFFF"/>
                  </a:solidFill>
                  <a:effectLst/>
                  <a:uLnTx/>
                  <a:uFillTx/>
                  <a:latin typeface="Atkinson Hyperlegible"/>
                  <a:ea typeface="+mn-ea"/>
                  <a:cs typeface="Calibri" panose="020F0502020204030204" pitchFamily="34" charset="0"/>
                </a:endParaRPr>
              </a:p>
            </p:txBody>
          </p:sp>
          <p:sp>
            <p:nvSpPr>
              <p:cNvPr id="36" name="TextBox 35">
                <a:extLst>
                  <a:ext uri="{FF2B5EF4-FFF2-40B4-BE49-F238E27FC236}">
                    <a16:creationId xmlns:a16="http://schemas.microsoft.com/office/drawing/2014/main" id="{EDF3BDB0-BAF3-DA2C-727C-2FA6AB34957D}"/>
                  </a:ext>
                </a:extLst>
              </p:cNvPr>
              <p:cNvSpPr txBox="1"/>
              <p:nvPr/>
            </p:nvSpPr>
            <p:spPr>
              <a:xfrm>
                <a:off x="10217777" y="3407816"/>
                <a:ext cx="401045" cy="88770"/>
              </a:xfrm>
              <a:prstGeom prst="rect">
                <a:avLst/>
              </a:prstGeom>
              <a:noFill/>
            </p:spPr>
            <p:txBody>
              <a:bodyPr wrap="none" rtlCol="0">
                <a:spAutoFit/>
              </a:bodyPr>
              <a:lstStyle/>
              <a:p>
                <a:pPr marL="0" marR="0" lvl="0" indent="0" algn="ctr" defTabSz="910651" rtl="0" eaLnBrk="1" fontAlgn="auto" latinLnBrk="0" hangingPunct="1">
                  <a:lnSpc>
                    <a:spcPts val="1135"/>
                  </a:lnSpc>
                  <a:spcBef>
                    <a:spcPts val="0"/>
                  </a:spcBef>
                  <a:spcAft>
                    <a:spcPts val="0"/>
                  </a:spcAft>
                  <a:buClrTx/>
                  <a:buSzTx/>
                  <a:buFontTx/>
                  <a:buNone/>
                  <a:tabLst/>
                  <a:defRPr/>
                </a:pPr>
                <a:r>
                  <a:rPr kumimoji="0" lang="en-GB" sz="1195" b="0" i="0" u="none" strike="noStrike" kern="0" cap="none" spc="0" normalizeH="0" baseline="0" noProof="0">
                    <a:ln>
                      <a:noFill/>
                    </a:ln>
                    <a:solidFill>
                      <a:srgbClr val="5FBB46"/>
                    </a:solidFill>
                    <a:effectLst/>
                    <a:uLnTx/>
                    <a:uFillTx/>
                    <a:latin typeface="Atkinson Hyperlegible"/>
                    <a:ea typeface="+mn-ea"/>
                    <a:cs typeface="Calibri" panose="020F0502020204030204" pitchFamily="34" charset="0"/>
                  </a:rPr>
                  <a:t>Technologies</a:t>
                </a:r>
              </a:p>
            </p:txBody>
          </p:sp>
        </p:grpSp>
        <p:grpSp>
          <p:nvGrpSpPr>
            <p:cNvPr id="13" name="Group 12">
              <a:extLst>
                <a:ext uri="{FF2B5EF4-FFF2-40B4-BE49-F238E27FC236}">
                  <a16:creationId xmlns:a16="http://schemas.microsoft.com/office/drawing/2014/main" id="{11F00DFA-FFC4-332A-228D-2AA85CA40042}"/>
                </a:ext>
              </a:extLst>
            </p:cNvPr>
            <p:cNvGrpSpPr/>
            <p:nvPr/>
          </p:nvGrpSpPr>
          <p:grpSpPr>
            <a:xfrm>
              <a:off x="14366803" y="3483463"/>
              <a:ext cx="852678" cy="760833"/>
              <a:chOff x="11311742" y="2910112"/>
              <a:chExt cx="852678" cy="760833"/>
            </a:xfrm>
          </p:grpSpPr>
          <p:pic>
            <p:nvPicPr>
              <p:cNvPr id="29" name="Picture 150">
                <a:extLst>
                  <a:ext uri="{FF2B5EF4-FFF2-40B4-BE49-F238E27FC236}">
                    <a16:creationId xmlns:a16="http://schemas.microsoft.com/office/drawing/2014/main" id="{76D3D14A-A9F8-4434-AEC9-DAD7E553AB08}"/>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11545672" y="2910112"/>
                <a:ext cx="384819" cy="384819"/>
              </a:xfrm>
              <a:prstGeom prst="rect">
                <a:avLst/>
              </a:prstGeom>
            </p:spPr>
          </p:pic>
          <p:sp>
            <p:nvSpPr>
              <p:cNvPr id="30" name="TextBox 29">
                <a:extLst>
                  <a:ext uri="{FF2B5EF4-FFF2-40B4-BE49-F238E27FC236}">
                    <a16:creationId xmlns:a16="http://schemas.microsoft.com/office/drawing/2014/main" id="{5CF0AF7D-9DF3-D828-5C4A-0D64BD850657}"/>
                  </a:ext>
                </a:extLst>
              </p:cNvPr>
              <p:cNvSpPr txBox="1"/>
              <p:nvPr/>
            </p:nvSpPr>
            <p:spPr>
              <a:xfrm>
                <a:off x="11642802" y="3283052"/>
                <a:ext cx="190559" cy="113203"/>
              </a:xfrm>
              <a:prstGeom prst="rect">
                <a:avLst/>
              </a:prstGeom>
              <a:noFill/>
            </p:spPr>
            <p:txBody>
              <a:bodyPr wrap="none" lIns="91061" tIns="45530" rIns="91061" bIns="45530" rtlCol="0" anchor="t">
                <a:spAutoFit/>
              </a:bodyPr>
              <a:lstStyle/>
              <a:p>
                <a:pPr marL="0" marR="0" lvl="0" indent="0" algn="l" defTabSz="910651" rtl="0" eaLnBrk="1" fontAlgn="auto" latinLnBrk="0" hangingPunct="1">
                  <a:lnSpc>
                    <a:spcPct val="100000"/>
                  </a:lnSpc>
                  <a:spcBef>
                    <a:spcPts val="0"/>
                  </a:spcBef>
                  <a:spcAft>
                    <a:spcPts val="0"/>
                  </a:spcAft>
                  <a:buClrTx/>
                  <a:buSzTx/>
                  <a:buFontTx/>
                  <a:buNone/>
                  <a:tabLst/>
                  <a:defRPr/>
                </a:pPr>
                <a:r>
                  <a:rPr kumimoji="0" lang="en-GB" sz="1394" b="1" i="0" u="none" strike="noStrike" kern="0" cap="none" spc="0" normalizeH="0" baseline="0" noProof="0">
                    <a:ln>
                      <a:noFill/>
                    </a:ln>
                    <a:solidFill>
                      <a:srgbClr val="5FBB46"/>
                    </a:solidFill>
                    <a:effectLst/>
                    <a:uLnTx/>
                    <a:uFillTx/>
                    <a:latin typeface="Atkinson Hyperlegible"/>
                    <a:ea typeface="+mn-ea"/>
                    <a:cs typeface="Calibri"/>
                  </a:rPr>
                  <a:t>520</a:t>
                </a:r>
                <a:endParaRPr kumimoji="0" lang="en-GB" sz="1394" b="1" i="0" u="none" strike="noStrike" kern="0" cap="none" spc="0" normalizeH="0" baseline="0" noProof="0">
                  <a:ln>
                    <a:noFill/>
                  </a:ln>
                  <a:solidFill>
                    <a:srgbClr val="5FBB46"/>
                  </a:solidFill>
                  <a:effectLst/>
                  <a:uLnTx/>
                  <a:uFillTx/>
                  <a:latin typeface="Atkinson Hyperlegible"/>
                  <a:ea typeface="+mn-ea"/>
                  <a:cs typeface="Calibri" panose="020F0502020204030204" pitchFamily="34" charset="0"/>
                </a:endParaRPr>
              </a:p>
            </p:txBody>
          </p:sp>
          <p:sp>
            <p:nvSpPr>
              <p:cNvPr id="31" name="TextBox 30">
                <a:extLst>
                  <a:ext uri="{FF2B5EF4-FFF2-40B4-BE49-F238E27FC236}">
                    <a16:creationId xmlns:a16="http://schemas.microsoft.com/office/drawing/2014/main" id="{7FAB430A-3D96-6258-295E-03690291711A}"/>
                  </a:ext>
                </a:extLst>
              </p:cNvPr>
              <p:cNvSpPr txBox="1"/>
              <p:nvPr/>
            </p:nvSpPr>
            <p:spPr>
              <a:xfrm>
                <a:off x="11311742" y="3522036"/>
                <a:ext cx="852678" cy="148909"/>
              </a:xfrm>
              <a:prstGeom prst="rect">
                <a:avLst/>
              </a:prstGeom>
              <a:noFill/>
            </p:spPr>
            <p:txBody>
              <a:bodyPr wrap="none" rtlCol="0">
                <a:spAutoFit/>
              </a:bodyPr>
              <a:lstStyle/>
              <a:p>
                <a:pPr marL="0" marR="0" lvl="0" indent="0" algn="ctr" defTabSz="910651" rtl="0" eaLnBrk="1" fontAlgn="auto" latinLnBrk="0" hangingPunct="1">
                  <a:lnSpc>
                    <a:spcPts val="1235"/>
                  </a:lnSpc>
                  <a:spcBef>
                    <a:spcPts val="0"/>
                  </a:spcBef>
                  <a:spcAft>
                    <a:spcPts val="0"/>
                  </a:spcAft>
                  <a:buClrTx/>
                  <a:buSzTx/>
                  <a:buFontTx/>
                  <a:buNone/>
                  <a:tabLst/>
                  <a:defRPr/>
                </a:pPr>
                <a:r>
                  <a:rPr kumimoji="0" lang="en-GB" sz="1195" b="0" i="0" u="none" strike="noStrike" kern="0" cap="none" spc="0" normalizeH="0" baseline="0" noProof="0">
                    <a:ln>
                      <a:noFill/>
                    </a:ln>
                    <a:solidFill>
                      <a:srgbClr val="FFFFFF"/>
                    </a:solidFill>
                    <a:effectLst/>
                    <a:uLnTx/>
                    <a:uFillTx/>
                    <a:latin typeface="Atkinson Hyperlegible"/>
                    <a:ea typeface="+mn-ea"/>
                    <a:cs typeface="+mn-cs"/>
                  </a:rPr>
                  <a:t>Capacity providers help ensure </a:t>
                </a:r>
              </a:p>
              <a:p>
                <a:pPr marL="0" marR="0" lvl="0" indent="0" algn="ctr" defTabSz="910651" rtl="0" eaLnBrk="1" fontAlgn="auto" latinLnBrk="0" hangingPunct="1">
                  <a:lnSpc>
                    <a:spcPts val="1235"/>
                  </a:lnSpc>
                  <a:spcBef>
                    <a:spcPts val="0"/>
                  </a:spcBef>
                  <a:spcAft>
                    <a:spcPts val="0"/>
                  </a:spcAft>
                  <a:buClrTx/>
                  <a:buSzTx/>
                  <a:buFontTx/>
                  <a:buNone/>
                  <a:tabLst/>
                  <a:defRPr/>
                </a:pPr>
                <a:r>
                  <a:rPr kumimoji="0" lang="en-GB" sz="1195" b="0" i="0" u="none" strike="noStrike" kern="0" cap="none" spc="0" normalizeH="0" baseline="0" noProof="0">
                    <a:ln>
                      <a:noFill/>
                    </a:ln>
                    <a:solidFill>
                      <a:srgbClr val="FFFFFF"/>
                    </a:solidFill>
                    <a:effectLst/>
                    <a:uLnTx/>
                    <a:uFillTx/>
                    <a:latin typeface="Atkinson Hyperlegible"/>
                    <a:ea typeface="+mn-ea"/>
                    <a:cs typeface="+mn-cs"/>
                  </a:rPr>
                  <a:t>security of supply</a:t>
                </a:r>
              </a:p>
            </p:txBody>
          </p:sp>
          <p:sp>
            <p:nvSpPr>
              <p:cNvPr id="32" name="TextBox 31">
                <a:extLst>
                  <a:ext uri="{FF2B5EF4-FFF2-40B4-BE49-F238E27FC236}">
                    <a16:creationId xmlns:a16="http://schemas.microsoft.com/office/drawing/2014/main" id="{949C60D2-F10F-D60C-E25D-A0C8444F09EA}"/>
                  </a:ext>
                </a:extLst>
              </p:cNvPr>
              <p:cNvSpPr txBox="1"/>
              <p:nvPr/>
            </p:nvSpPr>
            <p:spPr>
              <a:xfrm>
                <a:off x="11335031" y="3368229"/>
                <a:ext cx="806100" cy="140655"/>
              </a:xfrm>
              <a:prstGeom prst="rect">
                <a:avLst/>
              </a:prstGeom>
              <a:noFill/>
            </p:spPr>
            <p:txBody>
              <a:bodyPr wrap="none" rtlCol="0">
                <a:spAutoFit/>
              </a:bodyPr>
              <a:lstStyle/>
              <a:p>
                <a:pPr marL="0" marR="0" lvl="0" indent="0" algn="ctr" defTabSz="910651" rtl="0" eaLnBrk="1" fontAlgn="auto" latinLnBrk="0" hangingPunct="1">
                  <a:lnSpc>
                    <a:spcPts val="1135"/>
                  </a:lnSpc>
                  <a:spcBef>
                    <a:spcPts val="0"/>
                  </a:spcBef>
                  <a:spcAft>
                    <a:spcPts val="0"/>
                  </a:spcAft>
                  <a:buClrTx/>
                  <a:buSzTx/>
                  <a:buFontTx/>
                  <a:buNone/>
                  <a:tabLst/>
                  <a:defRPr/>
                </a:pPr>
                <a:r>
                  <a:rPr kumimoji="0" lang="en-GB" sz="1195" b="0" i="0" u="none" strike="noStrike" kern="0" cap="none" spc="0" normalizeH="0" baseline="0" noProof="0">
                    <a:ln>
                      <a:noFill/>
                    </a:ln>
                    <a:solidFill>
                      <a:srgbClr val="5FBB46"/>
                    </a:solidFill>
                    <a:effectLst/>
                    <a:uLnTx/>
                    <a:uFillTx/>
                    <a:latin typeface="Atkinson Hyperlegible"/>
                    <a:ea typeface="+mn-ea"/>
                    <a:cs typeface="Calibri" panose="020F0502020204030204" pitchFamily="34" charset="0"/>
                  </a:rPr>
                  <a:t>Capacity providers from a </a:t>
                </a:r>
              </a:p>
              <a:p>
                <a:pPr marL="0" marR="0" lvl="0" indent="0" algn="ctr" defTabSz="910651" rtl="0" eaLnBrk="1" fontAlgn="auto" latinLnBrk="0" hangingPunct="1">
                  <a:lnSpc>
                    <a:spcPts val="1135"/>
                  </a:lnSpc>
                  <a:spcBef>
                    <a:spcPts val="0"/>
                  </a:spcBef>
                  <a:spcAft>
                    <a:spcPts val="0"/>
                  </a:spcAft>
                  <a:buClrTx/>
                  <a:buSzTx/>
                  <a:buFontTx/>
                  <a:buNone/>
                  <a:tabLst/>
                  <a:defRPr/>
                </a:pPr>
                <a:r>
                  <a:rPr kumimoji="0" lang="en-GB" sz="1195" b="0" i="0" u="none" strike="noStrike" kern="0" cap="none" spc="0" normalizeH="0" baseline="0" noProof="0">
                    <a:ln>
                      <a:noFill/>
                    </a:ln>
                    <a:solidFill>
                      <a:srgbClr val="5FBB46"/>
                    </a:solidFill>
                    <a:effectLst/>
                    <a:uLnTx/>
                    <a:uFillTx/>
                    <a:latin typeface="Atkinson Hyperlegible"/>
                    <a:ea typeface="+mn-ea"/>
                    <a:cs typeface="Calibri" panose="020F0502020204030204" pitchFamily="34" charset="0"/>
                  </a:rPr>
                  <a:t>diverse range of technologies</a:t>
                </a:r>
              </a:p>
            </p:txBody>
          </p:sp>
        </p:grpSp>
        <p:grpSp>
          <p:nvGrpSpPr>
            <p:cNvPr id="14" name="Group 13">
              <a:extLst>
                <a:ext uri="{FF2B5EF4-FFF2-40B4-BE49-F238E27FC236}">
                  <a16:creationId xmlns:a16="http://schemas.microsoft.com/office/drawing/2014/main" id="{A06D598F-DCB3-A806-4235-467FED9E7BE5}"/>
                </a:ext>
              </a:extLst>
            </p:cNvPr>
            <p:cNvGrpSpPr/>
            <p:nvPr/>
          </p:nvGrpSpPr>
          <p:grpSpPr>
            <a:xfrm>
              <a:off x="11552355" y="4371499"/>
              <a:ext cx="1028063" cy="1110681"/>
              <a:chOff x="1078149" y="8926672"/>
              <a:chExt cx="2822279" cy="3049076"/>
            </a:xfrm>
          </p:grpSpPr>
          <p:pic>
            <p:nvPicPr>
              <p:cNvPr id="25" name="Picture 155">
                <a:extLst>
                  <a:ext uri="{FF2B5EF4-FFF2-40B4-BE49-F238E27FC236}">
                    <a16:creationId xmlns:a16="http://schemas.microsoft.com/office/drawing/2014/main" id="{1B8AEFB6-2732-7905-55F9-7A2C5477FAD8}"/>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2026594" y="8926672"/>
                <a:ext cx="925390" cy="925390"/>
              </a:xfrm>
              <a:prstGeom prst="rect">
                <a:avLst/>
              </a:prstGeom>
            </p:spPr>
          </p:pic>
          <p:sp>
            <p:nvSpPr>
              <p:cNvPr id="26" name="TextBox 25">
                <a:extLst>
                  <a:ext uri="{FF2B5EF4-FFF2-40B4-BE49-F238E27FC236}">
                    <a16:creationId xmlns:a16="http://schemas.microsoft.com/office/drawing/2014/main" id="{FCE706D9-17AB-E327-BC1E-92A85E78160C}"/>
                  </a:ext>
                </a:extLst>
              </p:cNvPr>
              <p:cNvSpPr txBox="1"/>
              <p:nvPr/>
            </p:nvSpPr>
            <p:spPr>
              <a:xfrm>
                <a:off x="2153270" y="9841928"/>
                <a:ext cx="668802" cy="310770"/>
              </a:xfrm>
              <a:prstGeom prst="rect">
                <a:avLst/>
              </a:prstGeom>
              <a:noFill/>
            </p:spPr>
            <p:txBody>
              <a:bodyPr wrap="none" lIns="91061" tIns="45530" rIns="91061" bIns="45530" rtlCol="0" anchor="t">
                <a:spAutoFit/>
              </a:bodyPr>
              <a:lstStyle/>
              <a:p>
                <a:pPr marL="0" marR="0" lvl="0" indent="0" algn="l" defTabSz="910651" rtl="0" eaLnBrk="1" fontAlgn="auto" latinLnBrk="0" hangingPunct="1">
                  <a:lnSpc>
                    <a:spcPct val="100000"/>
                  </a:lnSpc>
                  <a:spcBef>
                    <a:spcPts val="0"/>
                  </a:spcBef>
                  <a:spcAft>
                    <a:spcPts val="0"/>
                  </a:spcAft>
                  <a:buClrTx/>
                  <a:buSzTx/>
                  <a:buFontTx/>
                  <a:buNone/>
                  <a:tabLst/>
                  <a:defRPr/>
                </a:pPr>
                <a:r>
                  <a:rPr kumimoji="0" lang="en-GB" sz="1394" b="1" i="0" u="none" strike="noStrike" kern="0" cap="none" spc="0" normalizeH="0" baseline="0" noProof="0">
                    <a:ln>
                      <a:noFill/>
                    </a:ln>
                    <a:solidFill>
                      <a:srgbClr val="5FBB46"/>
                    </a:solidFill>
                    <a:effectLst/>
                    <a:uLnTx/>
                    <a:uFillTx/>
                    <a:latin typeface="Atkinson Hyperlegible"/>
                    <a:ea typeface="+mn-ea"/>
                    <a:cs typeface="+mn-cs"/>
                  </a:rPr>
                  <a:t>~37%</a:t>
                </a:r>
              </a:p>
            </p:txBody>
          </p:sp>
          <p:sp>
            <p:nvSpPr>
              <p:cNvPr id="27" name="TextBox 26">
                <a:extLst>
                  <a:ext uri="{FF2B5EF4-FFF2-40B4-BE49-F238E27FC236}">
                    <a16:creationId xmlns:a16="http://schemas.microsoft.com/office/drawing/2014/main" id="{72D755BC-893B-60E6-BF53-CE7B16A0A582}"/>
                  </a:ext>
                </a:extLst>
              </p:cNvPr>
              <p:cNvSpPr txBox="1"/>
              <p:nvPr/>
            </p:nvSpPr>
            <p:spPr>
              <a:xfrm>
                <a:off x="1078149" y="10763746"/>
                <a:ext cx="2822279" cy="1212002"/>
              </a:xfrm>
              <a:prstGeom prst="rect">
                <a:avLst/>
              </a:prstGeom>
              <a:noFill/>
            </p:spPr>
            <p:txBody>
              <a:bodyPr wrap="square" lIns="91061" tIns="45530" rIns="91061" bIns="45530" rtlCol="0" anchor="t">
                <a:spAutoFit/>
              </a:bodyPr>
              <a:lstStyle/>
              <a:p>
                <a:pPr marL="0" marR="0" lvl="0" indent="0" algn="ctr" defTabSz="910651" rtl="0" eaLnBrk="1" fontAlgn="auto" latinLnBrk="0" hangingPunct="1">
                  <a:lnSpc>
                    <a:spcPct val="100000"/>
                  </a:lnSpc>
                  <a:spcBef>
                    <a:spcPts val="0"/>
                  </a:spcBef>
                  <a:spcAft>
                    <a:spcPts val="0"/>
                  </a:spcAft>
                  <a:buClrTx/>
                  <a:buSzTx/>
                  <a:buFontTx/>
                  <a:buNone/>
                  <a:tabLst/>
                  <a:defRPr/>
                </a:pPr>
                <a:r>
                  <a:rPr kumimoji="0" lang="en-GB" sz="1195" b="0" i="0" u="none" strike="noStrike" kern="0" cap="none" spc="0" normalizeH="0" baseline="0" noProof="0">
                    <a:ln>
                      <a:noFill/>
                    </a:ln>
                    <a:solidFill>
                      <a:srgbClr val="FFFFFF"/>
                    </a:solidFill>
                    <a:effectLst/>
                    <a:uLnTx/>
                    <a:uFillTx/>
                    <a:latin typeface="Atkinson Hyperlegible"/>
                    <a:ea typeface="+mn-ea"/>
                    <a:cs typeface="+mn-cs"/>
                  </a:rPr>
                  <a:t>By 2031, </a:t>
                </a:r>
                <a:r>
                  <a:rPr kumimoji="0" lang="en-GB" sz="1195" b="0" i="0" u="none" strike="noStrike" kern="0" cap="none" spc="0" normalizeH="0" baseline="0" noProof="0" err="1">
                    <a:ln>
                      <a:noFill/>
                    </a:ln>
                    <a:solidFill>
                      <a:srgbClr val="FFFFFF"/>
                    </a:solidFill>
                    <a:effectLst/>
                    <a:uLnTx/>
                    <a:uFillTx/>
                    <a:latin typeface="Atkinson Hyperlegible"/>
                    <a:ea typeface="+mn-ea"/>
                    <a:cs typeface="+mn-cs"/>
                  </a:rPr>
                  <a:t>CfDs</a:t>
                </a:r>
                <a:r>
                  <a:rPr kumimoji="0" lang="en-GB" sz="1195" b="0" i="0" u="none" strike="noStrike" kern="0" cap="none" spc="0" normalizeH="0" baseline="0" noProof="0">
                    <a:ln>
                      <a:noFill/>
                    </a:ln>
                    <a:solidFill>
                      <a:srgbClr val="FFFFFF"/>
                    </a:solidFill>
                    <a:effectLst/>
                    <a:uLnTx/>
                    <a:uFillTx/>
                    <a:latin typeface="Atkinson Hyperlegible"/>
                    <a:ea typeface="+mn-ea"/>
                    <a:cs typeface="+mn-cs"/>
                  </a:rPr>
                  <a:t> are expected to generate approximately 138 TWh of electricity from projects up to and including AR7/7a. This equates to about 37% of GB’s forecasted energy demand for 2031</a:t>
                </a:r>
              </a:p>
            </p:txBody>
          </p:sp>
          <p:sp>
            <p:nvSpPr>
              <p:cNvPr id="28" name="TextBox 27">
                <a:extLst>
                  <a:ext uri="{FF2B5EF4-FFF2-40B4-BE49-F238E27FC236}">
                    <a16:creationId xmlns:a16="http://schemas.microsoft.com/office/drawing/2014/main" id="{8A385A0C-C405-6870-E24B-0268C23FBADA}"/>
                  </a:ext>
                </a:extLst>
              </p:cNvPr>
              <p:cNvSpPr txBox="1"/>
              <p:nvPr/>
            </p:nvSpPr>
            <p:spPr>
              <a:xfrm>
                <a:off x="1866778" y="10104080"/>
                <a:ext cx="1245021" cy="466153"/>
              </a:xfrm>
              <a:prstGeom prst="rect">
                <a:avLst/>
              </a:prstGeom>
              <a:noFill/>
            </p:spPr>
            <p:txBody>
              <a:bodyPr wrap="none" rtlCol="0">
                <a:spAutoFit/>
              </a:bodyPr>
              <a:lstStyle/>
              <a:p>
                <a:pPr marL="0" marR="0" lvl="0" indent="0" algn="ctr" defTabSz="910651" rtl="0" eaLnBrk="1" fontAlgn="auto" latinLnBrk="0" hangingPunct="1">
                  <a:lnSpc>
                    <a:spcPct val="100000"/>
                  </a:lnSpc>
                  <a:spcBef>
                    <a:spcPts val="0"/>
                  </a:spcBef>
                  <a:spcAft>
                    <a:spcPts val="0"/>
                  </a:spcAft>
                  <a:buClrTx/>
                  <a:buSzTx/>
                  <a:buFontTx/>
                  <a:buNone/>
                  <a:tabLst/>
                  <a:defRPr/>
                </a:pPr>
                <a:r>
                  <a:rPr kumimoji="0" lang="en-GB" sz="1195" b="0" i="0" u="none" strike="noStrike" kern="0" cap="none" spc="0" normalizeH="0" baseline="0" noProof="0">
                    <a:ln>
                      <a:noFill/>
                    </a:ln>
                    <a:solidFill>
                      <a:srgbClr val="5FBB46"/>
                    </a:solidFill>
                    <a:effectLst/>
                    <a:uLnTx/>
                    <a:uFillTx/>
                    <a:latin typeface="Atkinson Hyperlegible"/>
                    <a:ea typeface="+mn-ea"/>
                    <a:cs typeface="Calibri" panose="020F0502020204030204" pitchFamily="34" charset="0"/>
                  </a:rPr>
                  <a:t>GB </a:t>
                </a:r>
              </a:p>
              <a:p>
                <a:pPr marL="0" marR="0" lvl="0" indent="0" algn="ctr" defTabSz="910651" rtl="0" eaLnBrk="1" fontAlgn="auto" latinLnBrk="0" hangingPunct="1">
                  <a:lnSpc>
                    <a:spcPct val="100000"/>
                  </a:lnSpc>
                  <a:spcBef>
                    <a:spcPts val="0"/>
                  </a:spcBef>
                  <a:spcAft>
                    <a:spcPts val="0"/>
                  </a:spcAft>
                  <a:buClrTx/>
                  <a:buSzTx/>
                  <a:buFontTx/>
                  <a:buNone/>
                  <a:tabLst/>
                  <a:defRPr/>
                </a:pPr>
                <a:r>
                  <a:rPr kumimoji="0" lang="en-GB" sz="1195" b="0" i="0" u="none" strike="noStrike" kern="0" cap="none" spc="0" normalizeH="0" baseline="0" noProof="0">
                    <a:ln>
                      <a:noFill/>
                    </a:ln>
                    <a:solidFill>
                      <a:srgbClr val="5FBB46"/>
                    </a:solidFill>
                    <a:effectLst/>
                    <a:uLnTx/>
                    <a:uFillTx/>
                    <a:latin typeface="Atkinson Hyperlegible"/>
                    <a:ea typeface="+mn-ea"/>
                    <a:cs typeface="Calibri" panose="020F0502020204030204" pitchFamily="34" charset="0"/>
                  </a:rPr>
                  <a:t>energy demand</a:t>
                </a:r>
              </a:p>
            </p:txBody>
          </p:sp>
        </p:grpSp>
        <p:grpSp>
          <p:nvGrpSpPr>
            <p:cNvPr id="15" name="Group 14">
              <a:extLst>
                <a:ext uri="{FF2B5EF4-FFF2-40B4-BE49-F238E27FC236}">
                  <a16:creationId xmlns:a16="http://schemas.microsoft.com/office/drawing/2014/main" id="{DD139379-5A9C-843A-D918-757219580BB6}"/>
                </a:ext>
              </a:extLst>
            </p:cNvPr>
            <p:cNvGrpSpPr/>
            <p:nvPr/>
          </p:nvGrpSpPr>
          <p:grpSpPr>
            <a:xfrm>
              <a:off x="12943862" y="4371495"/>
              <a:ext cx="1121082" cy="906920"/>
              <a:chOff x="2296047" y="8715748"/>
              <a:chExt cx="3077632" cy="2489705"/>
            </a:xfrm>
          </p:grpSpPr>
          <p:pic>
            <p:nvPicPr>
              <p:cNvPr id="21" name="Picture 160">
                <a:extLst>
                  <a:ext uri="{FF2B5EF4-FFF2-40B4-BE49-F238E27FC236}">
                    <a16:creationId xmlns:a16="http://schemas.microsoft.com/office/drawing/2014/main" id="{9B9BB41A-E212-C985-6C20-9D6E920D047A}"/>
                  </a:ext>
                </a:extLst>
              </p:cNvPr>
              <p:cNvPicPr>
                <a:picLocks noChangeAspect="1"/>
              </p:cNvPicPr>
              <p:nvPr/>
            </p:nvPicPr>
            <p:blipFill>
              <a:blip>
                <a:extLst>
                  <a:ext uri="{96DAC541-7B7A-43D3-8B79-37D633B846F1}">
                    <asvg:svgBlip xmlns:asvg="http://schemas.microsoft.com/office/drawing/2016/SVG/main" r:embed="rId7"/>
                  </a:ext>
                </a:extLst>
              </a:blip>
              <a:srcRect/>
              <a:stretch/>
            </p:blipFill>
            <p:spPr>
              <a:xfrm>
                <a:off x="3285085" y="8715748"/>
                <a:ext cx="1099557" cy="1092100"/>
              </a:xfrm>
              <a:prstGeom prst="rect">
                <a:avLst/>
              </a:prstGeom>
            </p:spPr>
          </p:pic>
          <p:sp>
            <p:nvSpPr>
              <p:cNvPr id="22" name="TextBox 21">
                <a:extLst>
                  <a:ext uri="{FF2B5EF4-FFF2-40B4-BE49-F238E27FC236}">
                    <a16:creationId xmlns:a16="http://schemas.microsoft.com/office/drawing/2014/main" id="{993B5D45-5F28-BBCA-0AF6-CFF5CE23FC8D}"/>
                  </a:ext>
                </a:extLst>
              </p:cNvPr>
              <p:cNvSpPr txBox="1"/>
              <p:nvPr/>
            </p:nvSpPr>
            <p:spPr>
              <a:xfrm>
                <a:off x="3464065" y="9630997"/>
                <a:ext cx="741597" cy="310769"/>
              </a:xfrm>
              <a:prstGeom prst="rect">
                <a:avLst/>
              </a:prstGeom>
              <a:noFill/>
            </p:spPr>
            <p:txBody>
              <a:bodyPr wrap="square" lIns="91061" tIns="45530" rIns="91061" bIns="45530" rtlCol="0" anchor="t">
                <a:spAutoFit/>
              </a:bodyPr>
              <a:lstStyle/>
              <a:p>
                <a:pPr marL="0" marR="0" lvl="0" indent="0" algn="ctr" defTabSz="910651" rtl="0" eaLnBrk="1" fontAlgn="auto" latinLnBrk="0" hangingPunct="1">
                  <a:lnSpc>
                    <a:spcPct val="100000"/>
                  </a:lnSpc>
                  <a:spcBef>
                    <a:spcPts val="0"/>
                  </a:spcBef>
                  <a:spcAft>
                    <a:spcPts val="0"/>
                  </a:spcAft>
                  <a:buClrTx/>
                  <a:buSzTx/>
                  <a:buFontTx/>
                  <a:buNone/>
                  <a:tabLst/>
                  <a:defRPr/>
                </a:pPr>
                <a:r>
                  <a:rPr kumimoji="0" lang="en-GB" sz="1394" b="1" i="0" u="none" strike="noStrike" kern="0" cap="none" spc="0" normalizeH="0" baseline="0" noProof="0">
                    <a:ln>
                      <a:noFill/>
                    </a:ln>
                    <a:solidFill>
                      <a:srgbClr val="5FBB46"/>
                    </a:solidFill>
                    <a:effectLst/>
                    <a:uLnTx/>
                    <a:uFillTx/>
                    <a:latin typeface="Atkinson Hyperlegible"/>
                    <a:ea typeface="+mn-ea"/>
                    <a:cs typeface="+mn-cs"/>
                  </a:rPr>
                  <a:t>562*</a:t>
                </a:r>
                <a:endParaRPr kumimoji="0" lang="en-US" sz="1394" b="1" i="0" u="none" strike="noStrike" kern="0" cap="none" spc="0" normalizeH="0" baseline="0" noProof="0">
                  <a:ln>
                    <a:noFill/>
                  </a:ln>
                  <a:solidFill>
                    <a:srgbClr val="5FBB46"/>
                  </a:solidFill>
                  <a:effectLst/>
                  <a:uLnTx/>
                  <a:uFillTx/>
                  <a:latin typeface="Atkinson Hyperlegible"/>
                  <a:ea typeface="+mn-ea"/>
                  <a:cs typeface="+mn-cs"/>
                </a:endParaRPr>
              </a:p>
            </p:txBody>
          </p:sp>
          <p:sp>
            <p:nvSpPr>
              <p:cNvPr id="23" name="TextBox 22">
                <a:extLst>
                  <a:ext uri="{FF2B5EF4-FFF2-40B4-BE49-F238E27FC236}">
                    <a16:creationId xmlns:a16="http://schemas.microsoft.com/office/drawing/2014/main" id="{39D18025-F8D7-82A8-7CE8-9A67D5391C07}"/>
                  </a:ext>
                </a:extLst>
              </p:cNvPr>
              <p:cNvSpPr txBox="1"/>
              <p:nvPr/>
            </p:nvSpPr>
            <p:spPr>
              <a:xfrm>
                <a:off x="2745392" y="10552837"/>
                <a:ext cx="2178942" cy="652616"/>
              </a:xfrm>
              <a:prstGeom prst="rect">
                <a:avLst/>
              </a:prstGeom>
              <a:noFill/>
            </p:spPr>
            <p:txBody>
              <a:bodyPr wrap="none" rtlCol="0">
                <a:spAutoFit/>
              </a:bodyPr>
              <a:lstStyle/>
              <a:p>
                <a:pPr marL="0" marR="0" lvl="0" indent="0" algn="ctr" defTabSz="910651" rtl="0" eaLnBrk="1" fontAlgn="auto" latinLnBrk="0" hangingPunct="1">
                  <a:lnSpc>
                    <a:spcPct val="100000"/>
                  </a:lnSpc>
                  <a:spcBef>
                    <a:spcPts val="0"/>
                  </a:spcBef>
                  <a:spcAft>
                    <a:spcPts val="0"/>
                  </a:spcAft>
                  <a:buClrTx/>
                  <a:buSzTx/>
                  <a:buFontTx/>
                  <a:buNone/>
                  <a:tabLst/>
                  <a:defRPr/>
                </a:pPr>
                <a:r>
                  <a:rPr kumimoji="0" lang="en-GB" sz="1195" b="0" i="0" u="none" strike="noStrike" kern="0" cap="none" spc="0" normalizeH="0" baseline="0" noProof="0" err="1">
                    <a:ln>
                      <a:noFill/>
                    </a:ln>
                    <a:solidFill>
                      <a:srgbClr val="FFFFFF"/>
                    </a:solidFill>
                    <a:effectLst/>
                    <a:uLnTx/>
                    <a:uFillTx/>
                    <a:latin typeface="Atkinson Hyperlegible"/>
                    <a:ea typeface="+mn-ea"/>
                    <a:cs typeface="Calibri"/>
                  </a:rPr>
                  <a:t>CfD</a:t>
                </a:r>
                <a:r>
                  <a:rPr kumimoji="0" lang="en-GB" sz="1195" b="0" i="0" u="none" strike="noStrike" kern="0" cap="none" spc="0" normalizeH="0" baseline="0" noProof="0">
                    <a:ln>
                      <a:noFill/>
                    </a:ln>
                    <a:solidFill>
                      <a:srgbClr val="FFFFFF"/>
                    </a:solidFill>
                    <a:effectLst/>
                    <a:uLnTx/>
                    <a:uFillTx/>
                    <a:latin typeface="Atkinson Hyperlegible"/>
                    <a:ea typeface="+mn-ea"/>
                    <a:cs typeface="Calibri"/>
                  </a:rPr>
                  <a:t> contracts under </a:t>
                </a:r>
              </a:p>
              <a:p>
                <a:pPr marL="0" marR="0" lvl="0" indent="0" algn="ctr" defTabSz="910651" rtl="0" eaLnBrk="1" fontAlgn="auto" latinLnBrk="0" hangingPunct="1">
                  <a:lnSpc>
                    <a:spcPct val="100000"/>
                  </a:lnSpc>
                  <a:spcBef>
                    <a:spcPts val="0"/>
                  </a:spcBef>
                  <a:spcAft>
                    <a:spcPts val="0"/>
                  </a:spcAft>
                  <a:buClrTx/>
                  <a:buSzTx/>
                  <a:buFontTx/>
                  <a:buNone/>
                  <a:tabLst/>
                  <a:defRPr/>
                </a:pPr>
                <a:r>
                  <a:rPr kumimoji="0" lang="en-GB" sz="1195" b="0" i="0" u="none" strike="noStrike" kern="0" cap="none" spc="0" normalizeH="0" baseline="0" noProof="0">
                    <a:ln>
                      <a:noFill/>
                    </a:ln>
                    <a:solidFill>
                      <a:srgbClr val="FFFFFF"/>
                    </a:solidFill>
                    <a:effectLst/>
                    <a:uLnTx/>
                    <a:uFillTx/>
                    <a:latin typeface="Atkinson Hyperlegible"/>
                    <a:ea typeface="+mn-ea"/>
                    <a:cs typeface="Calibri"/>
                  </a:rPr>
                  <a:t>management including HPC, </a:t>
                </a:r>
              </a:p>
              <a:p>
                <a:pPr marL="0" marR="0" lvl="0" indent="0" algn="ctr" defTabSz="910651" rtl="0" eaLnBrk="1" fontAlgn="auto" latinLnBrk="0" hangingPunct="1">
                  <a:lnSpc>
                    <a:spcPct val="100000"/>
                  </a:lnSpc>
                  <a:spcBef>
                    <a:spcPts val="0"/>
                  </a:spcBef>
                  <a:spcAft>
                    <a:spcPts val="0"/>
                  </a:spcAft>
                  <a:buClrTx/>
                  <a:buSzTx/>
                  <a:buFontTx/>
                  <a:buNone/>
                  <a:tabLst/>
                  <a:defRPr/>
                </a:pPr>
                <a:r>
                  <a:rPr kumimoji="0" lang="en-GB" sz="1195" b="0" i="0" u="none" strike="noStrike" kern="0" cap="none" spc="0" normalizeH="0" baseline="0" noProof="0">
                    <a:ln>
                      <a:noFill/>
                    </a:ln>
                    <a:solidFill>
                      <a:srgbClr val="FFFFFF"/>
                    </a:solidFill>
                    <a:effectLst/>
                    <a:uLnTx/>
                    <a:uFillTx/>
                    <a:latin typeface="Atkinson Hyperlegible"/>
                    <a:ea typeface="+mn-ea"/>
                    <a:cs typeface="Calibri"/>
                  </a:rPr>
                  <a:t>excluding H2</a:t>
                </a:r>
                <a:endParaRPr kumimoji="0" lang="en-GB" sz="1195" b="0" i="0" u="none" strike="noStrike" kern="0" cap="none" spc="0" normalizeH="0" baseline="0" noProof="0">
                  <a:ln>
                    <a:noFill/>
                  </a:ln>
                  <a:solidFill>
                    <a:srgbClr val="FFFFFF"/>
                  </a:solidFill>
                  <a:effectLst/>
                  <a:uLnTx/>
                  <a:uFillTx/>
                  <a:latin typeface="Atkinson Hyperlegible"/>
                  <a:ea typeface="+mn-ea"/>
                  <a:cs typeface="+mn-cs"/>
                </a:endParaRPr>
              </a:p>
            </p:txBody>
          </p:sp>
          <p:sp>
            <p:nvSpPr>
              <p:cNvPr id="24" name="TextBox 23">
                <a:extLst>
                  <a:ext uri="{FF2B5EF4-FFF2-40B4-BE49-F238E27FC236}">
                    <a16:creationId xmlns:a16="http://schemas.microsoft.com/office/drawing/2014/main" id="{C9B990E0-6039-0915-6376-3BB407A3B006}"/>
                  </a:ext>
                </a:extLst>
              </p:cNvPr>
              <p:cNvSpPr txBox="1"/>
              <p:nvPr/>
            </p:nvSpPr>
            <p:spPr>
              <a:xfrm>
                <a:off x="2296047" y="9893149"/>
                <a:ext cx="3077632" cy="466153"/>
              </a:xfrm>
              <a:prstGeom prst="rect">
                <a:avLst/>
              </a:prstGeom>
              <a:noFill/>
            </p:spPr>
            <p:txBody>
              <a:bodyPr wrap="square" lIns="91061" tIns="45530" rIns="91061" bIns="45530" rtlCol="0" anchor="t">
                <a:spAutoFit/>
              </a:bodyPr>
              <a:lstStyle/>
              <a:p>
                <a:pPr marL="0" marR="0" lvl="0" indent="0" algn="ctr" defTabSz="910651" rtl="0" eaLnBrk="1" fontAlgn="auto" latinLnBrk="0" hangingPunct="1">
                  <a:lnSpc>
                    <a:spcPct val="100000"/>
                  </a:lnSpc>
                  <a:spcBef>
                    <a:spcPts val="0"/>
                  </a:spcBef>
                  <a:spcAft>
                    <a:spcPts val="0"/>
                  </a:spcAft>
                  <a:buClrTx/>
                  <a:buSzTx/>
                  <a:buFontTx/>
                  <a:buNone/>
                  <a:tabLst/>
                  <a:defRPr/>
                </a:pPr>
                <a:r>
                  <a:rPr kumimoji="0" lang="en-GB" sz="1195" b="0" i="0" u="none" strike="noStrike" kern="0" cap="none" spc="0" normalizeH="0" baseline="0" noProof="0">
                    <a:ln>
                      <a:noFill/>
                    </a:ln>
                    <a:solidFill>
                      <a:srgbClr val="5FBB46"/>
                    </a:solidFill>
                    <a:effectLst/>
                    <a:uLnTx/>
                    <a:uFillTx/>
                    <a:latin typeface="Atkinson Hyperlegible"/>
                    <a:ea typeface="+mn-ea"/>
                    <a:cs typeface="Calibri"/>
                  </a:rPr>
                  <a:t>Renewable </a:t>
                </a:r>
              </a:p>
              <a:p>
                <a:pPr marL="0" marR="0" lvl="0" indent="0" algn="ctr" defTabSz="910651" rtl="0" eaLnBrk="1" fontAlgn="auto" latinLnBrk="0" hangingPunct="1">
                  <a:lnSpc>
                    <a:spcPct val="100000"/>
                  </a:lnSpc>
                  <a:spcBef>
                    <a:spcPts val="0"/>
                  </a:spcBef>
                  <a:spcAft>
                    <a:spcPts val="0"/>
                  </a:spcAft>
                  <a:buClrTx/>
                  <a:buSzTx/>
                  <a:buFontTx/>
                  <a:buNone/>
                  <a:tabLst/>
                  <a:defRPr/>
                </a:pPr>
                <a:r>
                  <a:rPr kumimoji="0" lang="en-GB" sz="1195" b="0" i="0" u="none" strike="noStrike" kern="0" cap="none" spc="0" normalizeH="0" baseline="0" noProof="0">
                    <a:ln>
                      <a:noFill/>
                    </a:ln>
                    <a:solidFill>
                      <a:srgbClr val="5FBB46"/>
                    </a:solidFill>
                    <a:effectLst/>
                    <a:uLnTx/>
                    <a:uFillTx/>
                    <a:latin typeface="Atkinson Hyperlegible"/>
                    <a:ea typeface="+mn-ea"/>
                    <a:cs typeface="Calibri"/>
                  </a:rPr>
                  <a:t>electricity contracts</a:t>
                </a:r>
                <a:endParaRPr kumimoji="0" lang="en-GB" sz="1195" b="0" i="0" u="none" strike="noStrike" kern="0" cap="none" spc="0" normalizeH="0" baseline="0" noProof="0">
                  <a:ln>
                    <a:noFill/>
                  </a:ln>
                  <a:solidFill>
                    <a:srgbClr val="5FBB46"/>
                  </a:solidFill>
                  <a:effectLst/>
                  <a:uLnTx/>
                  <a:uFillTx/>
                  <a:latin typeface="Atkinson Hyperlegible"/>
                  <a:ea typeface="+mn-ea"/>
                  <a:cs typeface="Calibri" panose="020F0502020204030204" pitchFamily="34" charset="0"/>
                </a:endParaRPr>
              </a:p>
            </p:txBody>
          </p:sp>
        </p:grpSp>
        <p:grpSp>
          <p:nvGrpSpPr>
            <p:cNvPr id="16" name="Group 15">
              <a:extLst>
                <a:ext uri="{FF2B5EF4-FFF2-40B4-BE49-F238E27FC236}">
                  <a16:creationId xmlns:a16="http://schemas.microsoft.com/office/drawing/2014/main" id="{BFBC730C-A72F-BBA5-810D-D1DBA53FAF25}"/>
                </a:ext>
              </a:extLst>
            </p:cNvPr>
            <p:cNvGrpSpPr/>
            <p:nvPr/>
          </p:nvGrpSpPr>
          <p:grpSpPr>
            <a:xfrm>
              <a:off x="14274243" y="4371483"/>
              <a:ext cx="946118" cy="974841"/>
              <a:chOff x="2855232" y="8953567"/>
              <a:chExt cx="2597318" cy="2676180"/>
            </a:xfrm>
          </p:grpSpPr>
          <p:pic>
            <p:nvPicPr>
              <p:cNvPr id="17" name="Picture 165">
                <a:extLst>
                  <a:ext uri="{FF2B5EF4-FFF2-40B4-BE49-F238E27FC236}">
                    <a16:creationId xmlns:a16="http://schemas.microsoft.com/office/drawing/2014/main" id="{89DF851C-46AE-9846-AE7F-45C85DA10534}"/>
                  </a:ext>
                </a:extLst>
              </p:cNvPr>
              <p:cNvPicPr>
                <a:picLocks noChangeAspect="1"/>
              </p:cNvPicPr>
              <p:nvPr/>
            </p:nvPicPr>
            <p:blipFill>
              <a:blip>
                <a:extLst>
                  <a:ext uri="{96DAC541-7B7A-43D3-8B79-37D633B846F1}">
                    <asvg:svgBlip xmlns:asvg="http://schemas.microsoft.com/office/drawing/2016/SVG/main" r:embed="rId8"/>
                  </a:ext>
                </a:extLst>
              </a:blip>
              <a:srcRect/>
              <a:stretch/>
            </p:blipFill>
            <p:spPr>
              <a:xfrm>
                <a:off x="3699997" y="8953567"/>
                <a:ext cx="907787" cy="907787"/>
              </a:xfrm>
              <a:prstGeom prst="rect">
                <a:avLst/>
              </a:prstGeom>
            </p:spPr>
          </p:pic>
          <p:sp>
            <p:nvSpPr>
              <p:cNvPr id="18" name="TextBox 17">
                <a:extLst>
                  <a:ext uri="{FF2B5EF4-FFF2-40B4-BE49-F238E27FC236}">
                    <a16:creationId xmlns:a16="http://schemas.microsoft.com/office/drawing/2014/main" id="{FE786559-C1B4-75A8-4644-6454D621FEF2}"/>
                  </a:ext>
                </a:extLst>
              </p:cNvPr>
              <p:cNvSpPr txBox="1"/>
              <p:nvPr/>
            </p:nvSpPr>
            <p:spPr>
              <a:xfrm>
                <a:off x="3921462" y="9868817"/>
                <a:ext cx="464859" cy="310770"/>
              </a:xfrm>
              <a:prstGeom prst="rect">
                <a:avLst/>
              </a:prstGeom>
              <a:noFill/>
            </p:spPr>
            <p:txBody>
              <a:bodyPr wrap="none" lIns="91061" tIns="45530" rIns="91061" bIns="45530" rtlCol="0" anchor="t">
                <a:spAutoFit/>
              </a:bodyPr>
              <a:lstStyle/>
              <a:p>
                <a:pPr marL="0" marR="0" lvl="0" indent="0" algn="ctr" defTabSz="910651" rtl="0" eaLnBrk="1" fontAlgn="auto" latinLnBrk="0" hangingPunct="1">
                  <a:lnSpc>
                    <a:spcPct val="100000"/>
                  </a:lnSpc>
                  <a:spcBef>
                    <a:spcPts val="0"/>
                  </a:spcBef>
                  <a:spcAft>
                    <a:spcPts val="0"/>
                  </a:spcAft>
                  <a:buClrTx/>
                  <a:buSzTx/>
                  <a:buFontTx/>
                  <a:buNone/>
                  <a:tabLst/>
                  <a:defRPr/>
                </a:pPr>
                <a:r>
                  <a:rPr kumimoji="0" lang="en-GB" sz="1394" b="1" i="0" u="none" strike="noStrike" kern="0" cap="none" spc="0" normalizeH="0" baseline="0" noProof="0">
                    <a:ln>
                      <a:noFill/>
                    </a:ln>
                    <a:solidFill>
                      <a:srgbClr val="5FBB46"/>
                    </a:solidFill>
                    <a:effectLst/>
                    <a:uLnTx/>
                    <a:uFillTx/>
                    <a:latin typeface="Atkinson Hyperlegible"/>
                    <a:ea typeface="Calibri"/>
                    <a:cs typeface="Calibri"/>
                  </a:rPr>
                  <a:t>10*</a:t>
                </a:r>
                <a:endParaRPr kumimoji="0" lang="en-GB" sz="1394" b="1" i="0" u="none" strike="noStrike" kern="0" cap="none" spc="0" normalizeH="0" baseline="0" noProof="0">
                  <a:ln>
                    <a:noFill/>
                  </a:ln>
                  <a:solidFill>
                    <a:srgbClr val="5FBB46"/>
                  </a:solidFill>
                  <a:effectLst/>
                  <a:uLnTx/>
                  <a:uFillTx/>
                  <a:latin typeface="Atkinson Hyperlegible"/>
                  <a:ea typeface="+mn-ea"/>
                  <a:cs typeface="Calibri" panose="020F0502020204030204" pitchFamily="34" charset="0"/>
                </a:endParaRPr>
              </a:p>
            </p:txBody>
          </p:sp>
          <p:sp>
            <p:nvSpPr>
              <p:cNvPr id="19" name="TextBox 18">
                <a:extLst>
                  <a:ext uri="{FF2B5EF4-FFF2-40B4-BE49-F238E27FC236}">
                    <a16:creationId xmlns:a16="http://schemas.microsoft.com/office/drawing/2014/main" id="{CF9FEFCD-CC62-B912-959F-687BCC8513DF}"/>
                  </a:ext>
                </a:extLst>
              </p:cNvPr>
              <p:cNvSpPr txBox="1"/>
              <p:nvPr/>
            </p:nvSpPr>
            <p:spPr>
              <a:xfrm>
                <a:off x="2855232" y="10790670"/>
                <a:ext cx="2597318" cy="839077"/>
              </a:xfrm>
              <a:prstGeom prst="rect">
                <a:avLst/>
              </a:prstGeom>
              <a:noFill/>
            </p:spPr>
            <p:txBody>
              <a:bodyPr wrap="none" lIns="91061" tIns="45530" rIns="91061" bIns="45530" rtlCol="0" anchor="t">
                <a:spAutoFit/>
              </a:bodyPr>
              <a:lstStyle/>
              <a:p>
                <a:pPr marL="0" marR="0" lvl="0" indent="0" algn="ctr" defTabSz="910651" rtl="0" eaLnBrk="1" fontAlgn="auto" latinLnBrk="0" hangingPunct="1">
                  <a:lnSpc>
                    <a:spcPct val="100000"/>
                  </a:lnSpc>
                  <a:spcBef>
                    <a:spcPts val="0"/>
                  </a:spcBef>
                  <a:spcAft>
                    <a:spcPts val="0"/>
                  </a:spcAft>
                  <a:buClrTx/>
                  <a:buSzTx/>
                  <a:buFontTx/>
                  <a:buNone/>
                  <a:tabLst/>
                  <a:defRPr/>
                </a:pPr>
                <a:r>
                  <a:rPr kumimoji="0" lang="en-GB" sz="1195" b="0" i="0" u="none" strike="noStrike" kern="0" cap="none" spc="0" normalizeH="0" baseline="0" noProof="0">
                    <a:ln>
                      <a:noFill/>
                    </a:ln>
                    <a:solidFill>
                      <a:srgbClr val="FFFFFF"/>
                    </a:solidFill>
                    <a:effectLst/>
                    <a:uLnTx/>
                    <a:uFillTx/>
                    <a:latin typeface="Atkinson Hyperlegible"/>
                    <a:ea typeface="+mn-ea"/>
                    <a:cs typeface="Calibri"/>
                  </a:rPr>
                  <a:t>CfDs to account for 125MW from </a:t>
                </a:r>
              </a:p>
              <a:p>
                <a:pPr marL="0" marR="0" lvl="0" indent="0" algn="ctr" defTabSz="910651" rtl="0" eaLnBrk="1" fontAlgn="auto" latinLnBrk="0" hangingPunct="1">
                  <a:lnSpc>
                    <a:spcPct val="100000"/>
                  </a:lnSpc>
                  <a:spcBef>
                    <a:spcPts val="0"/>
                  </a:spcBef>
                  <a:spcAft>
                    <a:spcPts val="0"/>
                  </a:spcAft>
                  <a:buClrTx/>
                  <a:buSzTx/>
                  <a:buFontTx/>
                  <a:buNone/>
                  <a:tabLst/>
                  <a:defRPr/>
                </a:pPr>
                <a:r>
                  <a:rPr kumimoji="0" lang="en-GB" sz="1195" b="0" i="0" u="none" strike="noStrike" kern="0" cap="none" spc="0" normalizeH="0" baseline="0" noProof="0">
                    <a:ln>
                      <a:noFill/>
                    </a:ln>
                    <a:solidFill>
                      <a:srgbClr val="FFFFFF"/>
                    </a:solidFill>
                    <a:effectLst/>
                    <a:uLnTx/>
                    <a:uFillTx/>
                    <a:latin typeface="Atkinson Hyperlegible"/>
                    <a:ea typeface="+mn-ea"/>
                    <a:cs typeface="Calibri"/>
                  </a:rPr>
                  <a:t>Hydrogen allocation round 1</a:t>
                </a:r>
                <a:br>
                  <a:rPr kumimoji="0" lang="en-GB" sz="1195" b="0" i="0" u="none" strike="noStrike" kern="0" cap="none" spc="0" normalizeH="0" baseline="0" noProof="0">
                    <a:ln>
                      <a:noFill/>
                    </a:ln>
                    <a:solidFill>
                      <a:sysClr val="windowText" lastClr="000000"/>
                    </a:solidFill>
                    <a:effectLst/>
                    <a:uLnTx/>
                    <a:uFillTx/>
                    <a:latin typeface="Atkinson Hyperlegible"/>
                    <a:ea typeface="+mn-ea"/>
                    <a:cs typeface="Calibri"/>
                  </a:rPr>
                </a:br>
                <a:endParaRPr kumimoji="0" lang="en-GB" sz="1195" b="0" i="0" u="none" strike="noStrike" kern="0" cap="none" spc="0" normalizeH="0" baseline="0" noProof="0">
                  <a:ln>
                    <a:noFill/>
                  </a:ln>
                  <a:solidFill>
                    <a:srgbClr val="FFFFFF"/>
                  </a:solidFill>
                  <a:effectLst/>
                  <a:uLnTx/>
                  <a:uFillTx/>
                  <a:latin typeface="Atkinson Hyperlegible"/>
                  <a:ea typeface="+mn-ea"/>
                  <a:cs typeface="Calibri"/>
                </a:endParaRPr>
              </a:p>
              <a:p>
                <a:pPr marL="0" marR="0" lvl="0" indent="0" algn="l" defTabSz="910651" rtl="0" eaLnBrk="1" fontAlgn="auto" latinLnBrk="0" hangingPunct="1">
                  <a:lnSpc>
                    <a:spcPct val="100000"/>
                  </a:lnSpc>
                  <a:spcBef>
                    <a:spcPts val="0"/>
                  </a:spcBef>
                  <a:spcAft>
                    <a:spcPts val="0"/>
                  </a:spcAft>
                  <a:buClrTx/>
                  <a:buSzTx/>
                  <a:buFontTx/>
                  <a:buNone/>
                  <a:tabLst/>
                  <a:defRPr/>
                </a:pPr>
                <a:r>
                  <a:rPr kumimoji="0" lang="en-GB" sz="1195" b="0" i="0" u="none" strike="noStrike" kern="0" cap="none" spc="0" normalizeH="0" baseline="0" noProof="0">
                    <a:ln>
                      <a:noFill/>
                    </a:ln>
                    <a:solidFill>
                      <a:srgbClr val="FFFFFF"/>
                    </a:solidFill>
                    <a:effectLst/>
                    <a:uLnTx/>
                    <a:uFillTx/>
                    <a:latin typeface="Atkinson Hyperlegible"/>
                    <a:ea typeface="+mn-ea"/>
                    <a:cs typeface="Calibri"/>
                  </a:rPr>
                  <a:t>       *Contracts yet to be signed</a:t>
                </a:r>
              </a:p>
            </p:txBody>
          </p:sp>
          <p:sp>
            <p:nvSpPr>
              <p:cNvPr id="20" name="TextBox 19">
                <a:extLst>
                  <a:ext uri="{FF2B5EF4-FFF2-40B4-BE49-F238E27FC236}">
                    <a16:creationId xmlns:a16="http://schemas.microsoft.com/office/drawing/2014/main" id="{FCF5F870-772B-33B9-E908-C3B94B686E24}"/>
                  </a:ext>
                </a:extLst>
              </p:cNvPr>
              <p:cNvSpPr txBox="1"/>
              <p:nvPr/>
            </p:nvSpPr>
            <p:spPr>
              <a:xfrm>
                <a:off x="3372760" y="10130970"/>
                <a:ext cx="1562262" cy="466155"/>
              </a:xfrm>
              <a:prstGeom prst="rect">
                <a:avLst/>
              </a:prstGeom>
              <a:noFill/>
            </p:spPr>
            <p:txBody>
              <a:bodyPr wrap="none" rtlCol="0">
                <a:spAutoFit/>
              </a:bodyPr>
              <a:lstStyle/>
              <a:p>
                <a:pPr marL="0" marR="0" lvl="0" indent="0" algn="ctr" defTabSz="910651" rtl="0" eaLnBrk="1" fontAlgn="auto" latinLnBrk="0" hangingPunct="1">
                  <a:lnSpc>
                    <a:spcPct val="100000"/>
                  </a:lnSpc>
                  <a:spcBef>
                    <a:spcPts val="0"/>
                  </a:spcBef>
                  <a:spcAft>
                    <a:spcPts val="0"/>
                  </a:spcAft>
                  <a:buClrTx/>
                  <a:buSzTx/>
                  <a:buFontTx/>
                  <a:buNone/>
                  <a:tabLst/>
                  <a:defRPr/>
                </a:pPr>
                <a:r>
                  <a:rPr kumimoji="0" lang="en-GB" sz="1195" b="0" i="0" u="none" strike="noStrike" kern="0" cap="none" spc="0" normalizeH="0" baseline="0" noProof="0">
                    <a:ln>
                      <a:noFill/>
                    </a:ln>
                    <a:solidFill>
                      <a:srgbClr val="5FBB46"/>
                    </a:solidFill>
                    <a:effectLst/>
                    <a:uLnTx/>
                    <a:uFillTx/>
                    <a:latin typeface="Atkinson Hyperlegible"/>
                    <a:ea typeface="+mn-ea"/>
                    <a:cs typeface="Calibri" panose="020F0502020204030204" pitchFamily="34" charset="0"/>
                  </a:rPr>
                  <a:t>Hydrogen </a:t>
                </a:r>
              </a:p>
              <a:p>
                <a:pPr marL="0" marR="0" lvl="0" indent="0" algn="ctr" defTabSz="910651" rtl="0" eaLnBrk="1" fontAlgn="auto" latinLnBrk="0" hangingPunct="1">
                  <a:lnSpc>
                    <a:spcPct val="100000"/>
                  </a:lnSpc>
                  <a:spcBef>
                    <a:spcPts val="0"/>
                  </a:spcBef>
                  <a:spcAft>
                    <a:spcPts val="0"/>
                  </a:spcAft>
                  <a:buClrTx/>
                  <a:buSzTx/>
                  <a:buFontTx/>
                  <a:buNone/>
                  <a:tabLst/>
                  <a:defRPr/>
                </a:pPr>
                <a:r>
                  <a:rPr kumimoji="0" lang="en-GB" sz="1195" b="0" i="0" u="none" strike="noStrike" kern="0" cap="none" spc="0" normalizeH="0" baseline="0" noProof="0">
                    <a:ln>
                      <a:noFill/>
                    </a:ln>
                    <a:solidFill>
                      <a:srgbClr val="5FBB46"/>
                    </a:solidFill>
                    <a:effectLst/>
                    <a:uLnTx/>
                    <a:uFillTx/>
                    <a:latin typeface="Atkinson Hyperlegible"/>
                    <a:ea typeface="+mn-ea"/>
                    <a:cs typeface="Calibri" panose="020F0502020204030204" pitchFamily="34" charset="0"/>
                  </a:rPr>
                  <a:t>production projects </a:t>
                </a:r>
              </a:p>
            </p:txBody>
          </p:sp>
        </p:grpSp>
      </p:grpSp>
    </p:spTree>
    <p:extLst>
      <p:ext uri="{BB962C8B-B14F-4D97-AF65-F5344CB8AC3E}">
        <p14:creationId xmlns:p14="http://schemas.microsoft.com/office/powerpoint/2010/main" val="355124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14EA8-1FA3-463F-92A1-872F096F8D2D}"/>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8FA45742-B367-77A1-8989-239A33BEF450}"/>
              </a:ext>
            </a:extLst>
          </p:cNvPr>
          <p:cNvSpPr>
            <a:spLocks noGrp="1"/>
          </p:cNvSpPr>
          <p:nvPr>
            <p:ph type="body" idx="20"/>
          </p:nvPr>
        </p:nvSpPr>
        <p:spPr>
          <a:xfrm>
            <a:off x="954563" y="1549962"/>
            <a:ext cx="10722432" cy="1534620"/>
          </a:xfrm>
        </p:spPr>
        <p:txBody>
          <a:bodyPr>
            <a:normAutofit fontScale="85000" lnSpcReduction="10000"/>
          </a:bodyPr>
          <a:lstStyle/>
          <a:p>
            <a:pPr marL="0" indent="0">
              <a:buNone/>
            </a:pPr>
            <a:r>
              <a:rPr lang="en-GB" b="1" spc="-50">
                <a:solidFill>
                  <a:schemeClr val="bg1"/>
                </a:solidFill>
                <a:latin typeface="+mn-lt"/>
              </a:rPr>
              <a:t>Pre Application Window &amp; Contract Award</a:t>
            </a:r>
          </a:p>
          <a:p>
            <a:pPr marL="0" indent="0">
              <a:lnSpc>
                <a:spcPct val="100000"/>
              </a:lnSpc>
              <a:buNone/>
            </a:pPr>
            <a:r>
              <a:rPr lang="en-GB" sz="3800" spc="-50">
                <a:solidFill>
                  <a:schemeClr val="tx1">
                    <a:lumMod val="25000"/>
                    <a:lumOff val="75000"/>
                  </a:schemeClr>
                </a:solidFill>
              </a:rPr>
              <a:t>Slavi Stoencheva</a:t>
            </a:r>
          </a:p>
          <a:p>
            <a:endParaRPr lang="en-US">
              <a:solidFill>
                <a:schemeClr val="bg1"/>
              </a:solidFill>
            </a:endParaRPr>
          </a:p>
        </p:txBody>
      </p:sp>
      <p:sp>
        <p:nvSpPr>
          <p:cNvPr id="7" name="Vertical Text Placeholder 6">
            <a:extLst>
              <a:ext uri="{FF2B5EF4-FFF2-40B4-BE49-F238E27FC236}">
                <a16:creationId xmlns:a16="http://schemas.microsoft.com/office/drawing/2014/main" id="{0A2F9552-015F-6A7D-6AA4-D74FF2B7ECFA}"/>
              </a:ext>
            </a:extLst>
          </p:cNvPr>
          <p:cNvSpPr>
            <a:spLocks noGrp="1"/>
          </p:cNvSpPr>
          <p:nvPr>
            <p:ph type="body" orient="vert" sz="quarter" idx="22"/>
          </p:nvPr>
        </p:nvSpPr>
        <p:spPr/>
        <p:txBody>
          <a:bodyPr>
            <a:normAutofit fontScale="25000" lnSpcReduction="20000"/>
          </a:bodyPr>
          <a:lstStyle/>
          <a:p>
            <a:endParaRPr lang="en-US"/>
          </a:p>
        </p:txBody>
      </p:sp>
      <p:sp>
        <p:nvSpPr>
          <p:cNvPr id="8" name="Text Placeholder 7">
            <a:extLst>
              <a:ext uri="{FF2B5EF4-FFF2-40B4-BE49-F238E27FC236}">
                <a16:creationId xmlns:a16="http://schemas.microsoft.com/office/drawing/2014/main" id="{3732036A-4681-51FB-9DD4-5BECAE47F5B7}"/>
              </a:ext>
            </a:extLst>
          </p:cNvPr>
          <p:cNvSpPr txBox="1">
            <a:spLocks noGrp="1"/>
          </p:cNvSpPr>
          <p:nvPr>
            <p:ph type="body" idx="21"/>
          </p:nvPr>
        </p:nvSpPr>
        <p:spPr>
          <a:xfrm>
            <a:off x="954563" y="3254996"/>
            <a:ext cx="7341312" cy="16805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ea typeface="+mn-lt"/>
                <a:cs typeface="+mn-lt"/>
              </a:rPr>
              <a:t>What considerations need to be made before application window?</a:t>
            </a:r>
          </a:p>
          <a:p>
            <a:r>
              <a:rPr lang="en-GB" sz="2400">
                <a:ea typeface="+mn-lt"/>
                <a:cs typeface="+mn-lt"/>
              </a:rPr>
              <a:t>How</a:t>
            </a:r>
            <a:r>
              <a:rPr lang="en-GB" sz="1600"/>
              <a:t> </a:t>
            </a:r>
            <a:r>
              <a:rPr lang="en-GB" sz="2400">
                <a:ea typeface="+mn-lt"/>
                <a:cs typeface="+mn-lt"/>
              </a:rPr>
              <a:t>does</a:t>
            </a:r>
            <a:r>
              <a:rPr lang="en-GB" sz="1600"/>
              <a:t> </a:t>
            </a:r>
            <a:r>
              <a:rPr lang="en-GB" sz="2400">
                <a:ea typeface="+mn-lt"/>
                <a:cs typeface="+mn-lt"/>
              </a:rPr>
              <a:t>Contract</a:t>
            </a:r>
            <a:r>
              <a:rPr lang="en-GB" sz="1600"/>
              <a:t> </a:t>
            </a:r>
            <a:r>
              <a:rPr lang="en-GB" sz="2400">
                <a:ea typeface="+mn-lt"/>
                <a:cs typeface="+mn-lt"/>
              </a:rPr>
              <a:t>Award</a:t>
            </a:r>
            <a:r>
              <a:rPr lang="en-GB" sz="1600"/>
              <a:t> </a:t>
            </a:r>
            <a:r>
              <a:rPr lang="en-GB" sz="2400">
                <a:ea typeface="+mn-lt"/>
                <a:cs typeface="+mn-lt"/>
              </a:rPr>
              <a:t>happen?</a:t>
            </a:r>
          </a:p>
          <a:p>
            <a:pPr marL="0" indent="0">
              <a:buNone/>
            </a:pPr>
            <a:endParaRPr lang="en-GB" sz="2400">
              <a:ea typeface="+mn-lt"/>
              <a:cs typeface="+mn-lt"/>
            </a:endParaRPr>
          </a:p>
        </p:txBody>
      </p:sp>
    </p:spTree>
    <p:extLst>
      <p:ext uri="{BB962C8B-B14F-4D97-AF65-F5344CB8AC3E}">
        <p14:creationId xmlns:p14="http://schemas.microsoft.com/office/powerpoint/2010/main" val="13816172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F1326C9-3107-47DD-B157-7DE53FC80DA0}"/>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CfD AR4</a:t>
            </a:r>
          </a:p>
        </p:txBody>
      </p:sp>
      <p:sp>
        <p:nvSpPr>
          <p:cNvPr id="5" name="Slide Number Placeholder 4">
            <a:extLst>
              <a:ext uri="{FF2B5EF4-FFF2-40B4-BE49-F238E27FC236}">
                <a16:creationId xmlns:a16="http://schemas.microsoft.com/office/drawing/2014/main" id="{6F14B141-7B63-4440-90F7-812FC99F63E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030DFD-335B-4480-BEA0-C8D897832E82}" type="slidenum">
              <a:rPr kumimoji="0" lang="en-GB"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Rectangle 14">
            <a:extLst>
              <a:ext uri="{FF2B5EF4-FFF2-40B4-BE49-F238E27FC236}">
                <a16:creationId xmlns:a16="http://schemas.microsoft.com/office/drawing/2014/main" id="{79A919AE-2459-0900-C0B8-B779FDE37207}"/>
              </a:ext>
            </a:extLst>
          </p:cNvPr>
          <p:cNvSpPr/>
          <p:nvPr/>
        </p:nvSpPr>
        <p:spPr>
          <a:xfrm>
            <a:off x="413657" y="820029"/>
            <a:ext cx="11364685" cy="707886"/>
          </a:xfrm>
          <a:prstGeom prst="rect">
            <a:avLst/>
          </a:prstGeom>
        </p:spPr>
        <p:txBody>
          <a:bodyPr wrap="square">
            <a:spAutoFit/>
          </a:bodyPr>
          <a:lstStyle/>
          <a:p>
            <a:r>
              <a:rPr lang="en-GB" sz="4000" b="1">
                <a:solidFill>
                  <a:srgbClr val="041E42"/>
                </a:solidFill>
                <a:latin typeface="Arial" panose="020B0604020202020204" pitchFamily="34" charset="0"/>
                <a:ea typeface="+mj-ea"/>
                <a:cs typeface="Arial" panose="020B0604020202020204" pitchFamily="34" charset="0"/>
              </a:rPr>
              <a:t>Context</a:t>
            </a:r>
          </a:p>
        </p:txBody>
      </p:sp>
      <p:pic>
        <p:nvPicPr>
          <p:cNvPr id="19" name="Picture 2" descr="Welcome to Ofgem - the energy regulator for Great Britain ...">
            <a:extLst>
              <a:ext uri="{FF2B5EF4-FFF2-40B4-BE49-F238E27FC236}">
                <a16:creationId xmlns:a16="http://schemas.microsoft.com/office/drawing/2014/main" id="{D28C1E60-3EE4-74B8-34CA-F0B4BD90190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7090" y="114084"/>
            <a:ext cx="1482012" cy="83343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a:extLst>
              <a:ext uri="{FF2B5EF4-FFF2-40B4-BE49-F238E27FC236}">
                <a16:creationId xmlns:a16="http://schemas.microsoft.com/office/drawing/2014/main" id="{339A69A0-B75D-CDD6-61EB-AA3FCDE8E68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74774" y="118186"/>
            <a:ext cx="1524132" cy="899733"/>
          </a:xfrm>
          <a:prstGeom prst="rect">
            <a:avLst/>
          </a:prstGeom>
          <a:noFill/>
          <a:extLst>
            <a:ext uri="{909E8E84-426E-40DD-AFC4-6F175D3DCCD1}">
              <a14:hiddenFill xmlns:a14="http://schemas.microsoft.com/office/drawing/2010/main">
                <a:solidFill>
                  <a:srgbClr val="FFFFFF"/>
                </a:solidFill>
              </a14:hiddenFill>
            </a:ext>
          </a:extLst>
        </p:spPr>
      </p:pic>
      <p:sp>
        <p:nvSpPr>
          <p:cNvPr id="21" name="Footer Placeholder 4">
            <a:extLst>
              <a:ext uri="{FF2B5EF4-FFF2-40B4-BE49-F238E27FC236}">
                <a16:creationId xmlns:a16="http://schemas.microsoft.com/office/drawing/2014/main" id="{C1FC38FC-9824-1A85-19CA-44EC86F95F8A}"/>
              </a:ext>
            </a:extLst>
          </p:cNvPr>
          <p:cNvSpPr txBox="1"/>
          <p:nvPr/>
        </p:nvSpPr>
        <p:spPr>
          <a:xfrm>
            <a:off x="0" y="6062298"/>
            <a:ext cx="12192000" cy="831039"/>
          </a:xfrm>
          <a:prstGeom prst="rect">
            <a:avLst/>
          </a:prstGeom>
          <a:solidFill>
            <a:srgbClr val="004A7F"/>
          </a:solidFill>
        </p:spPr>
        <p:txBody>
          <a:bodyPr vert="horz" lIns="91440" tIns="45720" rIns="91440" bIns="45720" rtlCol="0" anchor="ctr"/>
          <a:lstStyle>
            <a:defPPr>
              <a:defRPr lang="en-US"/>
            </a:defPPr>
            <a:lvl1pPr marL="0" algn="ct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004A7F"/>
              </a:solidFill>
              <a:effectLst/>
              <a:uLnTx/>
              <a:uFillTx/>
              <a:latin typeface="Calibri"/>
              <a:ea typeface="+mn-ea"/>
              <a:cs typeface="+mn-cs"/>
            </a:endParaRPr>
          </a:p>
        </p:txBody>
      </p:sp>
      <p:graphicFrame>
        <p:nvGraphicFramePr>
          <p:cNvPr id="2" name="Diagram 1">
            <a:extLst>
              <a:ext uri="{FF2B5EF4-FFF2-40B4-BE49-F238E27FC236}">
                <a16:creationId xmlns:a16="http://schemas.microsoft.com/office/drawing/2014/main" id="{D615ABF7-C6D5-B79F-8688-B3FE65F50F93}"/>
              </a:ext>
            </a:extLst>
          </p:cNvPr>
          <p:cNvGraphicFramePr/>
          <p:nvPr>
            <p:extLst>
              <p:ext uri="{D42A27DB-BD31-4B8C-83A1-F6EECF244321}">
                <p14:modId xmlns:p14="http://schemas.microsoft.com/office/powerpoint/2010/main" val="2112404056"/>
              </p:ext>
            </p:extLst>
          </p:nvPr>
        </p:nvGraphicFramePr>
        <p:xfrm>
          <a:off x="2066793" y="1646826"/>
          <a:ext cx="8257667" cy="435945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Picture 2" descr="A close up of a logo&#10;&#10;AI-generated content may be incorrect.">
            <a:extLst>
              <a:ext uri="{FF2B5EF4-FFF2-40B4-BE49-F238E27FC236}">
                <a16:creationId xmlns:a16="http://schemas.microsoft.com/office/drawing/2014/main" id="{A9C93484-C265-DEBC-9854-59D0B4CE3BCE}"/>
              </a:ext>
            </a:extLst>
          </p:cNvPr>
          <p:cNvPicPr>
            <a:picLocks noChangeAspect="1"/>
          </p:cNvPicPr>
          <p:nvPr/>
        </p:nvPicPr>
        <p:blipFill>
          <a:blip r:embed="rId10"/>
          <a:stretch>
            <a:fillRect/>
          </a:stretch>
        </p:blipFill>
        <p:spPr>
          <a:xfrm>
            <a:off x="8838380" y="128461"/>
            <a:ext cx="1595733" cy="717200"/>
          </a:xfrm>
          <a:prstGeom prst="rect">
            <a:avLst/>
          </a:prstGeom>
        </p:spPr>
      </p:pic>
      <p:pic>
        <p:nvPicPr>
          <p:cNvPr id="22" name="Picture 21" descr="A black and green logo&#10;&#10;AI-generated content may be incorrect.">
            <a:extLst>
              <a:ext uri="{FF2B5EF4-FFF2-40B4-BE49-F238E27FC236}">
                <a16:creationId xmlns:a16="http://schemas.microsoft.com/office/drawing/2014/main" id="{D80CE55D-D23F-E577-2B9C-79B5CCF4E03A}"/>
              </a:ext>
            </a:extLst>
          </p:cNvPr>
          <p:cNvPicPr>
            <a:picLocks noChangeAspect="1"/>
          </p:cNvPicPr>
          <p:nvPr/>
        </p:nvPicPr>
        <p:blipFill>
          <a:blip r:embed="rId11"/>
          <a:stretch>
            <a:fillRect/>
          </a:stretch>
        </p:blipFill>
        <p:spPr>
          <a:xfrm>
            <a:off x="6512943" y="111689"/>
            <a:ext cx="2156605" cy="811793"/>
          </a:xfrm>
          <a:prstGeom prst="rect">
            <a:avLst/>
          </a:prstGeom>
        </p:spPr>
      </p:pic>
    </p:spTree>
    <p:extLst>
      <p:ext uri="{BB962C8B-B14F-4D97-AF65-F5344CB8AC3E}">
        <p14:creationId xmlns:p14="http://schemas.microsoft.com/office/powerpoint/2010/main" val="38946604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04BB3-73F6-F93C-A5AE-5B69959B52A0}"/>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E534513-61F0-360D-B6D8-0F8C4B1C8527}"/>
              </a:ext>
            </a:extLst>
          </p:cNvPr>
          <p:cNvSpPr>
            <a:spLocks noGrp="1"/>
          </p:cNvSpPr>
          <p:nvPr>
            <p:ph type="sldNum" sz="quarter" idx="12"/>
          </p:nvPr>
        </p:nvSpPr>
        <p:spPr>
          <a:prstGeom prst="rect">
            <a:avLst/>
          </a:prstGeom>
        </p:spPr>
        <p:txBody>
          <a:bodyPr vert="horz" lIns="0" tIns="0" rIns="0" bIns="0" rtlCol="0" anchor="t" anchorCtr="0"/>
          <a:lstStyle>
            <a:defPPr>
              <a:defRPr lang="en-US"/>
            </a:defPPr>
            <a:lvl1pPr marL="0" algn="r" defTabSz="457200" rtl="0" eaLnBrk="1" latinLnBrk="0" hangingPunct="1">
              <a:defRPr sz="1000" b="1" kern="1200">
                <a:solidFill>
                  <a:schemeClr val="tx1">
                    <a:lumMod val="60000"/>
                    <a:lumOff val="4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fld id="{6E952664-A83C-F74B-A3B6-63959AC85F2A}" type="slidenum">
              <a:rPr kumimoji="0" lang="en-GB" sz="1000" b="1" i="0" u="none" strike="noStrike" kern="1200" cap="none" spc="0" normalizeH="0" baseline="0" noProof="0" smtClean="0">
                <a:ln>
                  <a:noFill/>
                </a:ln>
                <a:solidFill>
                  <a:prstClr val="black">
                    <a:lumMod val="60000"/>
                    <a:lumOff val="40000"/>
                  </a:prstClr>
                </a:solidFill>
                <a:effectLst/>
                <a:uLnTx/>
                <a:uFillTx/>
                <a:latin typeface="Aptos" panose="020B0004020202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60</a:t>
            </a:fld>
            <a:endParaRPr kumimoji="0" lang="en-GB" sz="750" b="1" i="0" u="none" strike="noStrike" kern="1200" cap="none" spc="0" normalizeH="0" baseline="0" noProof="0">
              <a:ln>
                <a:noFill/>
              </a:ln>
              <a:solidFill>
                <a:srgbClr val="4A4A4A">
                  <a:lumMod val="60000"/>
                  <a:lumOff val="40000"/>
                </a:srgbClr>
              </a:solidFill>
              <a:effectLst/>
              <a:uLnTx/>
              <a:uFillTx/>
              <a:latin typeface="Calibri"/>
              <a:ea typeface="+mn-ea"/>
              <a:cs typeface="+mn-cs"/>
            </a:endParaRPr>
          </a:p>
        </p:txBody>
      </p:sp>
      <p:sp>
        <p:nvSpPr>
          <p:cNvPr id="9" name="Content Placeholder 8">
            <a:extLst>
              <a:ext uri="{FF2B5EF4-FFF2-40B4-BE49-F238E27FC236}">
                <a16:creationId xmlns:a16="http://schemas.microsoft.com/office/drawing/2014/main" id="{7FEB2491-AFCB-0CE5-A040-CB17974DE042}"/>
              </a:ext>
            </a:extLst>
          </p:cNvPr>
          <p:cNvSpPr>
            <a:spLocks noGrp="1"/>
          </p:cNvSpPr>
          <p:nvPr>
            <p:ph sz="half" idx="4294967295"/>
          </p:nvPr>
        </p:nvSpPr>
        <p:spPr>
          <a:xfrm>
            <a:off x="6595408" y="1706418"/>
            <a:ext cx="4049712" cy="1691796"/>
          </a:xfrm>
        </p:spPr>
        <p:txBody>
          <a:bodyPr>
            <a:noAutofit/>
          </a:bodyPr>
          <a:lstStyle/>
          <a:p>
            <a:pPr marL="0" indent="0">
              <a:spcBef>
                <a:spcPts val="600"/>
              </a:spcBef>
              <a:buNone/>
            </a:pPr>
            <a:r>
              <a:rPr lang="en-GB" sz="1650" b="1">
                <a:solidFill>
                  <a:schemeClr val="accent6"/>
                </a:solidFill>
                <a:latin typeface="Arial" panose="020B0604020202020204" pitchFamily="34" charset="0"/>
                <a:cs typeface="Arial" panose="020B0604020202020204" pitchFamily="34" charset="0"/>
              </a:rPr>
              <a:t>Information to be provided must include: </a:t>
            </a:r>
            <a:endParaRPr lang="en-GB" sz="1650" b="1">
              <a:solidFill>
                <a:schemeClr val="accent6"/>
              </a:solidFill>
              <a:latin typeface="Arial" panose="020B0604020202020204" pitchFamily="34" charset="0"/>
              <a:ea typeface="Calibri"/>
              <a:cs typeface="Arial" panose="020B0604020202020204" pitchFamily="34" charset="0"/>
            </a:endParaRPr>
          </a:p>
          <a:p>
            <a:pPr marL="213995" lvl="1" indent="-213995">
              <a:lnSpc>
                <a:spcPct val="100000"/>
              </a:lnSpc>
              <a:spcAft>
                <a:spcPts val="0"/>
              </a:spcAft>
              <a:buSzPct val="100000"/>
            </a:pPr>
            <a:r>
              <a:rPr lang="en-GB" sz="1600" spc="-20">
                <a:latin typeface="Arial" panose="020B0604020202020204" pitchFamily="34" charset="0"/>
                <a:cs typeface="Arial" panose="020B0604020202020204" pitchFamily="34" charset="0"/>
              </a:rPr>
              <a:t>Short </a:t>
            </a:r>
            <a:r>
              <a:rPr lang="en-GB" sz="1600" b="1" spc="-20">
                <a:solidFill>
                  <a:schemeClr val="accent6"/>
                </a:solidFill>
                <a:latin typeface="Arial" panose="020B0604020202020204" pitchFamily="34" charset="0"/>
                <a:cs typeface="Arial" panose="020B0604020202020204" pitchFamily="34" charset="0"/>
              </a:rPr>
              <a:t>description</a:t>
            </a:r>
            <a:r>
              <a:rPr lang="en-GB" sz="1600" spc="-20">
                <a:latin typeface="Arial" panose="020B0604020202020204" pitchFamily="34" charset="0"/>
                <a:cs typeface="Arial" panose="020B0604020202020204" pitchFamily="34" charset="0"/>
              </a:rPr>
              <a:t> of change </a:t>
            </a:r>
            <a:endParaRPr lang="en-GB" sz="1600" spc="-20">
              <a:latin typeface="Arial" panose="020B0604020202020204" pitchFamily="34" charset="0"/>
              <a:ea typeface="Calibri"/>
              <a:cs typeface="Arial" panose="020B0604020202020204" pitchFamily="34" charset="0"/>
            </a:endParaRPr>
          </a:p>
          <a:p>
            <a:pPr marL="213995" lvl="1" indent="-213995">
              <a:lnSpc>
                <a:spcPct val="100000"/>
              </a:lnSpc>
              <a:spcAft>
                <a:spcPts val="0"/>
              </a:spcAft>
              <a:buSzPct val="100000"/>
            </a:pPr>
            <a:r>
              <a:rPr lang="en-GB" sz="1600" spc="-20">
                <a:latin typeface="Arial" panose="020B0604020202020204" pitchFamily="34" charset="0"/>
                <a:cs typeface="Arial" panose="020B0604020202020204" pitchFamily="34" charset="0"/>
              </a:rPr>
              <a:t>Proposed amendment in </a:t>
            </a:r>
            <a:r>
              <a:rPr lang="en-GB" sz="1600" b="1" spc="-20">
                <a:solidFill>
                  <a:schemeClr val="accent6"/>
                </a:solidFill>
                <a:latin typeface="Arial" panose="020B0604020202020204" pitchFamily="34" charset="0"/>
                <a:cs typeface="Arial" panose="020B0604020202020204" pitchFamily="34" charset="0"/>
              </a:rPr>
              <a:t>tracked changes</a:t>
            </a:r>
            <a:r>
              <a:rPr lang="en-GB" sz="1600" b="1" spc="-20">
                <a:solidFill>
                  <a:srgbClr val="468E2C"/>
                </a:solidFill>
                <a:latin typeface="Arial" panose="020B0604020202020204" pitchFamily="34" charset="0"/>
                <a:cs typeface="Arial" panose="020B0604020202020204" pitchFamily="34" charset="0"/>
              </a:rPr>
              <a:t> </a:t>
            </a:r>
            <a:r>
              <a:rPr lang="en-GB" sz="1600" spc="-20">
                <a:latin typeface="Arial" panose="020B0604020202020204" pitchFamily="34" charset="0"/>
                <a:cs typeface="Arial" panose="020B0604020202020204" pitchFamily="34" charset="0"/>
              </a:rPr>
              <a:t>to the </a:t>
            </a:r>
            <a:r>
              <a:rPr lang="en-GB" sz="1600" spc="-20" err="1">
                <a:latin typeface="Arial" panose="020B0604020202020204" pitchFamily="34" charset="0"/>
                <a:cs typeface="Arial" panose="020B0604020202020204" pitchFamily="34" charset="0"/>
              </a:rPr>
              <a:t>CfD</a:t>
            </a:r>
            <a:r>
              <a:rPr lang="en-GB" sz="1600" spc="-20">
                <a:latin typeface="Arial" panose="020B0604020202020204" pitchFamily="34" charset="0"/>
                <a:cs typeface="Arial" panose="020B0604020202020204" pitchFamily="34" charset="0"/>
              </a:rPr>
              <a:t> wording</a:t>
            </a:r>
            <a:endParaRPr lang="en-GB" sz="1600" spc="-20">
              <a:latin typeface="Arial" panose="020B0604020202020204" pitchFamily="34" charset="0"/>
              <a:ea typeface="Calibri"/>
              <a:cs typeface="Arial" panose="020B0604020202020204" pitchFamily="34" charset="0"/>
            </a:endParaRPr>
          </a:p>
          <a:p>
            <a:pPr marL="213995" lvl="1" indent="-213995">
              <a:lnSpc>
                <a:spcPct val="100000"/>
              </a:lnSpc>
              <a:spcAft>
                <a:spcPts val="0"/>
              </a:spcAft>
              <a:buSzPct val="100000"/>
            </a:pPr>
            <a:r>
              <a:rPr lang="en-GB" sz="1600" spc="-20">
                <a:latin typeface="Arial" panose="020B0604020202020204" pitchFamily="34" charset="0"/>
                <a:cs typeface="Arial" panose="020B0604020202020204" pitchFamily="34" charset="0"/>
              </a:rPr>
              <a:t>Explanation of </a:t>
            </a:r>
            <a:r>
              <a:rPr lang="en-GB" sz="1600" b="1" spc="-20">
                <a:latin typeface="Arial" panose="020B0604020202020204" pitchFamily="34" charset="0"/>
                <a:cs typeface="Arial" panose="020B0604020202020204" pitchFamily="34" charset="0"/>
              </a:rPr>
              <a:t>why</a:t>
            </a:r>
            <a:r>
              <a:rPr lang="en-GB" sz="1600" spc="-20">
                <a:latin typeface="Arial" panose="020B0604020202020204" pitchFamily="34" charset="0"/>
                <a:cs typeface="Arial" panose="020B0604020202020204" pitchFamily="34" charset="0"/>
              </a:rPr>
              <a:t> it is both minor AND necessary </a:t>
            </a:r>
            <a:endParaRPr lang="en-GB" sz="1600" spc="-20">
              <a:latin typeface="Arial" panose="020B0604020202020204" pitchFamily="34" charset="0"/>
              <a:ea typeface="Calibri"/>
              <a:cs typeface="Arial" panose="020B0604020202020204" pitchFamily="34" charset="0"/>
            </a:endParaRPr>
          </a:p>
          <a:p>
            <a:pPr marL="0" lvl="1" indent="0">
              <a:lnSpc>
                <a:spcPct val="100000"/>
              </a:lnSpc>
              <a:spcAft>
                <a:spcPts val="0"/>
              </a:spcAft>
              <a:buSzPct val="100000"/>
              <a:buNone/>
            </a:pPr>
            <a:endParaRPr lang="en-GB" sz="1600" spc="-20">
              <a:latin typeface="Arial" panose="020B0604020202020204" pitchFamily="34" charset="0"/>
              <a:ea typeface="Calibri"/>
              <a:cs typeface="Arial" panose="020B0604020202020204" pitchFamily="34" charset="0"/>
            </a:endParaRPr>
          </a:p>
        </p:txBody>
      </p:sp>
      <p:sp>
        <p:nvSpPr>
          <p:cNvPr id="6" name="Rectangle 5">
            <a:extLst>
              <a:ext uri="{FF2B5EF4-FFF2-40B4-BE49-F238E27FC236}">
                <a16:creationId xmlns:a16="http://schemas.microsoft.com/office/drawing/2014/main" id="{9E5820E3-035A-2F38-AC08-8A241C79DF0D}"/>
              </a:ext>
            </a:extLst>
          </p:cNvPr>
          <p:cNvSpPr/>
          <p:nvPr/>
        </p:nvSpPr>
        <p:spPr>
          <a:xfrm>
            <a:off x="6095999" y="3763146"/>
            <a:ext cx="4858545" cy="970779"/>
          </a:xfrm>
          <a:prstGeom prst="rect">
            <a:avLst/>
          </a:prstGeom>
          <a:solidFill>
            <a:schemeClr val="accent6">
              <a:lumMod val="20000"/>
              <a:lumOff val="80000"/>
            </a:schemeClr>
          </a:solidFill>
        </p:spPr>
        <p:txBody>
          <a:bodyPr wrap="square" lIns="91440" tIns="45720" rIns="91440" bIns="45720" anchor="t">
            <a:spAutoFit/>
          </a:bodyPr>
          <a:lstStyle/>
          <a:p>
            <a:pPr marL="0" marR="0" lvl="1" indent="0" algn="ctr" defTabSz="342900" rtl="0" eaLnBrk="1" fontAlgn="auto" latinLnBrk="0" hangingPunct="1">
              <a:lnSpc>
                <a:spcPts val="1650"/>
              </a:lnSpc>
              <a:spcBef>
                <a:spcPts val="0"/>
              </a:spcBef>
              <a:spcAft>
                <a:spcPts val="825"/>
              </a:spcAft>
              <a:buClr>
                <a:srgbClr val="007EB8"/>
              </a:buClr>
              <a:buSzPct val="100000"/>
              <a:buFontTx/>
              <a:buNone/>
              <a:tabLst/>
              <a:defRPr/>
            </a:pPr>
            <a:r>
              <a:rPr kumimoji="0" lang="en-GB" sz="1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Determination before application closing date ensures applicants can submit, amend or withdraw their applications based on this determination</a:t>
            </a:r>
            <a:endParaRPr kumimoji="0" lang="en-GB" sz="1700" b="0" i="0" u="none" strike="noStrike" kern="1200" cap="none" spc="0" normalizeH="0" baseline="0" noProof="0">
              <a:ln>
                <a:noFill/>
              </a:ln>
              <a:solidFill>
                <a:prstClr val="black"/>
              </a:solidFill>
              <a:effectLst/>
              <a:uLnTx/>
              <a:uFillTx/>
              <a:latin typeface="Arial" panose="020B0604020202020204" pitchFamily="34" charset="0"/>
              <a:ea typeface="Calibri"/>
              <a:cs typeface="Arial" panose="020B0604020202020204" pitchFamily="34" charset="0"/>
            </a:endParaRPr>
          </a:p>
        </p:txBody>
      </p:sp>
      <p:sp>
        <p:nvSpPr>
          <p:cNvPr id="4" name="TextBox 3">
            <a:extLst>
              <a:ext uri="{FF2B5EF4-FFF2-40B4-BE49-F238E27FC236}">
                <a16:creationId xmlns:a16="http://schemas.microsoft.com/office/drawing/2014/main" id="{31A18CAB-C5B2-70C7-2AFF-DC02C08718FB}"/>
              </a:ext>
            </a:extLst>
          </p:cNvPr>
          <p:cNvSpPr txBox="1"/>
          <p:nvPr/>
        </p:nvSpPr>
        <p:spPr>
          <a:xfrm>
            <a:off x="655983" y="5257799"/>
            <a:ext cx="10298561" cy="923330"/>
          </a:xfrm>
          <a:prstGeom prst="rect">
            <a:avLst/>
          </a:prstGeom>
          <a:noFill/>
        </p:spPr>
        <p:txBody>
          <a:bodyPr wrap="square" lIns="91440" tIns="45720" rIns="91440" bIns="45720" anchor="t">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20" normalizeH="0" baseline="0" noProof="0">
                <a:ln>
                  <a:noFill/>
                </a:ln>
                <a:solidFill>
                  <a:prstClr val="black"/>
                </a:solidFill>
                <a:effectLst/>
                <a:uLnTx/>
                <a:uFillTx/>
                <a:latin typeface="Arial"/>
                <a:ea typeface="Calibri"/>
                <a:cs typeface="Arial"/>
              </a:rPr>
              <a:t>You can find the recording of the M&amp;N webinar which takes you through the process on the </a:t>
            </a:r>
            <a:r>
              <a:rPr kumimoji="0" lang="en-GB" sz="1800" b="1" i="0" u="none" strike="noStrike" kern="1200" cap="none" spc="-20" normalizeH="0" baseline="0" noProof="0" err="1">
                <a:ln>
                  <a:noFill/>
                </a:ln>
                <a:solidFill>
                  <a:prstClr val="black"/>
                </a:solidFill>
                <a:effectLst/>
                <a:uLnTx/>
                <a:uFillTx/>
                <a:latin typeface="Arial"/>
                <a:ea typeface="Calibri"/>
                <a:cs typeface="Arial"/>
              </a:rPr>
              <a:t>CfD</a:t>
            </a:r>
            <a:r>
              <a:rPr kumimoji="0" lang="en-GB" sz="1800" b="1" i="0" u="none" strike="noStrike" kern="1200" cap="none" spc="-20" normalizeH="0" baseline="0" noProof="0">
                <a:ln>
                  <a:noFill/>
                </a:ln>
                <a:solidFill>
                  <a:prstClr val="black"/>
                </a:solidFill>
                <a:effectLst/>
                <a:uLnTx/>
                <a:uFillTx/>
                <a:latin typeface="Arial"/>
                <a:ea typeface="Calibri"/>
                <a:cs typeface="Arial"/>
              </a:rPr>
              <a:t> Allocation Round Portal </a:t>
            </a:r>
            <a:r>
              <a:rPr kumimoji="0" lang="en-GB" sz="1800" b="0" i="0" u="none" strike="noStrike" kern="1200" cap="none" spc="0" normalizeH="0" baseline="0" noProof="0">
                <a:ln>
                  <a:noFill/>
                </a:ln>
                <a:solidFill>
                  <a:prstClr val="black"/>
                </a:solidFill>
                <a:effectLst/>
                <a:uLnTx/>
                <a:uFillTx/>
                <a:latin typeface="Arial"/>
                <a:ea typeface="+mn-ea"/>
                <a:cs typeface="Arial"/>
                <a:hlinkClick r:id="rId3">
                  <a:extLst>
                    <a:ext uri="{A12FA001-AC4F-418D-AE19-62706E023703}">
                      <ahyp:hlinkClr xmlns:ahyp="http://schemas.microsoft.com/office/drawing/2018/hyperlinkcolor" val="tx"/>
                    </a:ext>
                  </a:extLst>
                </a:hlinkClick>
              </a:rPr>
              <a:t>here</a:t>
            </a:r>
            <a:r>
              <a:rPr kumimoji="0" lang="en-GB" sz="1800" b="0" i="0" u="none" strike="noStrike" kern="1200" cap="none" spc="0" normalizeH="0" baseline="0" noProof="0">
                <a:ln>
                  <a:noFill/>
                </a:ln>
                <a:solidFill>
                  <a:prstClr val="black"/>
                </a:solidFill>
                <a:effectLst/>
                <a:uLnTx/>
                <a:uFillTx/>
                <a:latin typeface="Arial"/>
                <a:ea typeface="+mn-ea"/>
                <a:cs typeface="Arial"/>
              </a:rPr>
              <a:t> </a:t>
            </a:r>
            <a:r>
              <a:rPr kumimoji="0" lang="en-GB" sz="1800" b="1" i="0" u="none" strike="noStrike" kern="1200" cap="none" spc="-20" normalizeH="0" baseline="0" noProof="0">
                <a:ln>
                  <a:noFill/>
                </a:ln>
                <a:solidFill>
                  <a:prstClr val="black"/>
                </a:solidFill>
                <a:effectLst/>
                <a:uLnTx/>
                <a:uFillTx/>
                <a:latin typeface="Arial"/>
                <a:ea typeface="Calibri"/>
                <a:cs typeface="Arial"/>
              </a:rPr>
              <a:t>as well as our guidance on making a M&amp;N application </a:t>
            </a:r>
            <a:r>
              <a:rPr kumimoji="0" lang="en-GB" sz="1800" b="0" i="0" u="none" strike="noStrike" kern="1200" cap="none" spc="-20" normalizeH="0" baseline="0" noProof="0">
                <a:ln>
                  <a:noFill/>
                </a:ln>
                <a:solidFill>
                  <a:prstClr val="black"/>
                </a:solidFill>
                <a:effectLst/>
                <a:uLnTx/>
                <a:uFillTx/>
                <a:latin typeface="Aptos" panose="020B0004020202020204"/>
                <a:ea typeface="+mn-lt"/>
                <a:cs typeface="+mn-lt"/>
                <a:hlinkClick r:id="rId4">
                  <a:extLst>
                    <a:ext uri="{A12FA001-AC4F-418D-AE19-62706E023703}">
                      <ahyp:hlinkClr xmlns:ahyp="http://schemas.microsoft.com/office/drawing/2018/hyperlinkcolor" val="tx"/>
                    </a:ext>
                  </a:extLst>
                </a:hlinkClick>
              </a:rPr>
              <a:t>here</a:t>
            </a:r>
            <a:r>
              <a:rPr kumimoji="0" lang="en-GB" sz="1800" b="1" i="0" u="none" strike="noStrike" kern="1200" cap="none" spc="-20" normalizeH="0" baseline="0" noProof="0">
                <a:ln>
                  <a:noFill/>
                </a:ln>
                <a:solidFill>
                  <a:prstClr val="black"/>
                </a:solidFill>
                <a:effectLst/>
                <a:uLnTx/>
                <a:uFillTx/>
                <a:latin typeface="Arial"/>
                <a:ea typeface="Calibri"/>
                <a:cs typeface="Arial"/>
              </a:rPr>
              <a:t>. Please send any M&amp;N requests by email to </a:t>
            </a:r>
            <a:r>
              <a:rPr kumimoji="0" lang="en-GB" sz="1800" b="1" i="0" u="none" strike="noStrike" kern="1200" cap="none" spc="-20" normalizeH="0" baseline="0" noProof="0">
                <a:ln>
                  <a:noFill/>
                </a:ln>
                <a:solidFill>
                  <a:prstClr val="black"/>
                </a:solidFill>
                <a:effectLst/>
                <a:uLnTx/>
                <a:uFillTx/>
                <a:latin typeface="Arial"/>
                <a:ea typeface="Calibri"/>
                <a:cs typeface="Arial"/>
                <a:hlinkClick r:id="rId5">
                  <a:extLst>
                    <a:ext uri="{A12FA001-AC4F-418D-AE19-62706E023703}">
                      <ahyp:hlinkClr xmlns:ahyp="http://schemas.microsoft.com/office/drawing/2018/hyperlinkcolor" val="tx"/>
                    </a:ext>
                  </a:extLst>
                </a:hlinkClick>
              </a:rPr>
              <a:t>cfdmandn@lowcarboncontracts.uk</a:t>
            </a:r>
            <a:r>
              <a:rPr kumimoji="0" lang="en-GB" sz="1800" b="1" i="0" u="none" strike="noStrike" kern="1200" cap="none" spc="-20" normalizeH="0" baseline="0" noProof="0">
                <a:ln>
                  <a:noFill/>
                </a:ln>
                <a:solidFill>
                  <a:prstClr val="black"/>
                </a:solidFill>
                <a:effectLst/>
                <a:uLnTx/>
                <a:uFillTx/>
                <a:latin typeface="Arial"/>
                <a:ea typeface="Calibri"/>
                <a:cs typeface="Arial"/>
              </a:rPr>
              <a:t> </a:t>
            </a:r>
          </a:p>
        </p:txBody>
      </p:sp>
      <p:sp>
        <p:nvSpPr>
          <p:cNvPr id="10" name="Content Placeholder 2">
            <a:extLst>
              <a:ext uri="{FF2B5EF4-FFF2-40B4-BE49-F238E27FC236}">
                <a16:creationId xmlns:a16="http://schemas.microsoft.com/office/drawing/2014/main" id="{12324134-23E9-8575-14C8-9597C653DD7F}"/>
              </a:ext>
            </a:extLst>
          </p:cNvPr>
          <p:cNvSpPr txBox="1">
            <a:spLocks/>
          </p:cNvSpPr>
          <p:nvPr/>
        </p:nvSpPr>
        <p:spPr>
          <a:xfrm>
            <a:off x="1237455" y="1751529"/>
            <a:ext cx="4049713" cy="2913207"/>
          </a:xfrm>
          <a:prstGeom prst="rect">
            <a:avLst/>
          </a:prstGeom>
          <a:ln>
            <a:noFill/>
          </a:ln>
        </p:spPr>
        <p:txBody>
          <a:bodyPr vert="horz" lIns="0" tIns="0" rIns="0" bIns="0" rtlCol="0" anchor="t" anchorCtr="0">
            <a:noAutofit/>
          </a:bodyPr>
          <a:lstStyle>
            <a:lvl1pPr marL="216000" indent="-216000" algn="l" defTabSz="914400" rtl="0" eaLnBrk="1" latinLnBrk="0" hangingPunct="1">
              <a:lnSpc>
                <a:spcPct val="103000"/>
              </a:lnSpc>
              <a:spcBef>
                <a:spcPts val="0"/>
              </a:spcBef>
              <a:spcAft>
                <a:spcPts val="730"/>
              </a:spcAft>
              <a:buClr>
                <a:schemeClr val="accent1"/>
              </a:buClr>
              <a:buFont typeface="Calibri" panose="020F0502020204030204" pitchFamily="34" charset="0"/>
              <a:buChar char="–"/>
              <a:defRPr sz="2400" kern="1200" spc="-20" baseline="0">
                <a:solidFill>
                  <a:schemeClr val="tx1"/>
                </a:solidFill>
                <a:latin typeface="+mn-lt"/>
                <a:ea typeface="+mn-ea"/>
                <a:cs typeface="+mn-cs"/>
              </a:defRPr>
            </a:lvl1pPr>
            <a:lvl2pPr marL="504000" indent="-216000" algn="l" defTabSz="914400" rtl="0" eaLnBrk="1" latinLnBrk="0" hangingPunct="1">
              <a:lnSpc>
                <a:spcPct val="103000"/>
              </a:lnSpc>
              <a:spcBef>
                <a:spcPts val="0"/>
              </a:spcBef>
              <a:spcAft>
                <a:spcPts val="731"/>
              </a:spcAft>
              <a:buClr>
                <a:schemeClr val="accent1"/>
              </a:buClr>
              <a:buFont typeface="Arial" panose="020B0604020202020204" pitchFamily="34" charset="0"/>
              <a:buChar char="•"/>
              <a:defRPr sz="2400" kern="1200" spc="-20" baseline="0">
                <a:solidFill>
                  <a:sysClr val="windowText" lastClr="000000"/>
                </a:solidFill>
                <a:latin typeface="+mn-lt"/>
                <a:ea typeface="+mn-ea"/>
                <a:cs typeface="+mn-cs"/>
              </a:defRPr>
            </a:lvl2pPr>
            <a:lvl3pPr marL="720000" indent="-216000" algn="l" defTabSz="914400" rtl="0" eaLnBrk="1" latinLnBrk="0" hangingPunct="1">
              <a:lnSpc>
                <a:spcPct val="103000"/>
              </a:lnSpc>
              <a:spcBef>
                <a:spcPts val="0"/>
              </a:spcBef>
              <a:spcAft>
                <a:spcPts val="731"/>
              </a:spcAft>
              <a:buClr>
                <a:schemeClr val="accent1"/>
              </a:buClr>
              <a:buFont typeface="Calibri" panose="020F0502020204030204" pitchFamily="34" charset="0"/>
              <a:buChar char="–"/>
              <a:defRPr sz="2400" kern="1200" spc="-20" baseline="0">
                <a:solidFill>
                  <a:schemeClr val="tx1"/>
                </a:solidFill>
                <a:latin typeface="+mn-lt"/>
                <a:ea typeface="+mn-ea"/>
                <a:cs typeface="+mn-cs"/>
              </a:defRPr>
            </a:lvl3pPr>
            <a:lvl4pPr marL="1008000" indent="-216000" algn="l" defTabSz="914400" rtl="0" eaLnBrk="1" latinLnBrk="0" hangingPunct="1">
              <a:lnSpc>
                <a:spcPct val="103000"/>
              </a:lnSpc>
              <a:spcBef>
                <a:spcPts val="0"/>
              </a:spcBef>
              <a:spcAft>
                <a:spcPts val="731"/>
              </a:spcAft>
              <a:buClr>
                <a:schemeClr val="accent1"/>
              </a:buClr>
              <a:buFont typeface="Arial" panose="020B0604020202020204" pitchFamily="34" charset="0"/>
              <a:buChar char="•"/>
              <a:defRPr sz="2400" kern="1200" spc="-20" baseline="0">
                <a:solidFill>
                  <a:schemeClr val="tx1"/>
                </a:solidFill>
                <a:latin typeface="+mn-lt"/>
                <a:ea typeface="+mn-ea"/>
                <a:cs typeface="+mn-cs"/>
              </a:defRPr>
            </a:lvl4pPr>
            <a:lvl5pPr marL="1224000" indent="-216000" algn="l" defTabSz="914400" rtl="0" eaLnBrk="1" latinLnBrk="0" hangingPunct="1">
              <a:lnSpc>
                <a:spcPct val="103000"/>
              </a:lnSpc>
              <a:spcBef>
                <a:spcPts val="0"/>
              </a:spcBef>
              <a:spcAft>
                <a:spcPts val="731"/>
              </a:spcAft>
              <a:buClr>
                <a:schemeClr val="accent1"/>
              </a:buClr>
              <a:buFont typeface="Calibri" panose="020F0502020204030204" pitchFamily="34" charset="0"/>
              <a:buChar char="–"/>
              <a:defRPr sz="24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3000"/>
              </a:lnSpc>
              <a:spcBef>
                <a:spcPts val="1200"/>
              </a:spcBef>
              <a:spcAft>
                <a:spcPts val="730"/>
              </a:spcAft>
              <a:buClr>
                <a:srgbClr val="156082"/>
              </a:buClr>
              <a:buSzTx/>
              <a:buFont typeface="Calibri" panose="020F0502020204030204" pitchFamily="34" charset="0"/>
              <a:buNone/>
              <a:tabLst/>
              <a:defRPr/>
            </a:pPr>
            <a:r>
              <a:rPr kumimoji="0" lang="en-GB" sz="1600" b="1" i="0" u="none" strike="noStrike" kern="1200" cap="none" spc="-20" normalizeH="0" baseline="0" noProof="0">
                <a:ln>
                  <a:noFill/>
                </a:ln>
                <a:solidFill>
                  <a:srgbClr val="4EA72E"/>
                </a:solidFill>
                <a:effectLst/>
                <a:uLnTx/>
                <a:uFillTx/>
                <a:latin typeface="Arial" panose="020B0604020202020204" pitchFamily="34" charset="0"/>
                <a:ea typeface="+mn-ea"/>
                <a:cs typeface="Arial" panose="020B0604020202020204" pitchFamily="34" charset="0"/>
              </a:rPr>
              <a:t>The process:</a:t>
            </a:r>
            <a:endParaRPr kumimoji="0" lang="en-GB" sz="1600" b="1" i="0" u="none" strike="noStrike" kern="1200" cap="none" spc="-20" normalizeH="0" baseline="0" noProof="0">
              <a:ln>
                <a:noFill/>
              </a:ln>
              <a:solidFill>
                <a:srgbClr val="4EA72E"/>
              </a:solidFill>
              <a:effectLst/>
              <a:uLnTx/>
              <a:uFillTx/>
              <a:latin typeface="Arial" panose="020B0604020202020204" pitchFamily="34" charset="0"/>
              <a:ea typeface="Calibri"/>
              <a:cs typeface="Arial" panose="020B0604020202020204" pitchFamily="34" charset="0"/>
            </a:endParaRPr>
          </a:p>
          <a:p>
            <a:pPr marL="342900" marR="0" lvl="0" indent="-342900" algn="l" defTabSz="914400" rtl="0" eaLnBrk="1" fontAlgn="auto" latinLnBrk="0" hangingPunct="1">
              <a:lnSpc>
                <a:spcPct val="100000"/>
              </a:lnSpc>
              <a:spcBef>
                <a:spcPts val="600"/>
              </a:spcBef>
              <a:spcAft>
                <a:spcPts val="0"/>
              </a:spcAft>
              <a:buClr>
                <a:srgbClr val="156082"/>
              </a:buClr>
              <a:buSzTx/>
              <a:buFont typeface="+mj-lt"/>
              <a:buAutoNum type="arabicPeriod"/>
              <a:tabLst/>
              <a:defRPr/>
            </a:pPr>
            <a:r>
              <a:rPr kumimoji="0" lang="en-GB" sz="1600" b="1" i="0" u="none" strike="noStrike" kern="1200" cap="none" spc="-20" normalizeH="0" baseline="0" noProof="0">
                <a:ln>
                  <a:noFill/>
                </a:ln>
                <a:solidFill>
                  <a:srgbClr val="468E2C"/>
                </a:solidFill>
                <a:effectLst/>
                <a:uLnTx/>
                <a:uFillTx/>
                <a:latin typeface="Arial" panose="020B0604020202020204" pitchFamily="34" charset="0"/>
                <a:ea typeface="+mn-ea"/>
                <a:cs typeface="Arial" panose="020B0604020202020204" pitchFamily="34" charset="0"/>
              </a:rPr>
              <a:t>Engage early </a:t>
            </a:r>
            <a:r>
              <a:rPr kumimoji="0" lang="en-GB" sz="1600" b="0" i="0" u="none" strike="noStrike" kern="1200" cap="none" spc="-2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with us</a:t>
            </a:r>
            <a:endParaRPr kumimoji="0" lang="en-GB" sz="1600" b="0" i="0" u="none" strike="noStrike" kern="1200" cap="none" spc="-20" normalizeH="0" baseline="0" noProof="0">
              <a:ln>
                <a:noFill/>
              </a:ln>
              <a:solidFill>
                <a:prstClr val="black"/>
              </a:solidFill>
              <a:effectLst/>
              <a:uLnTx/>
              <a:uFillTx/>
              <a:latin typeface="Arial" panose="020B0604020202020204" pitchFamily="34" charset="0"/>
              <a:ea typeface="Calibri"/>
              <a:cs typeface="Arial" panose="020B0604020202020204" pitchFamily="34" charset="0"/>
            </a:endParaRPr>
          </a:p>
          <a:p>
            <a:pPr marL="342900" marR="0" lvl="0" indent="-342900" algn="l" defTabSz="914400" rtl="0" eaLnBrk="1" fontAlgn="auto" latinLnBrk="0" hangingPunct="1">
              <a:lnSpc>
                <a:spcPct val="100000"/>
              </a:lnSpc>
              <a:spcBef>
                <a:spcPts val="600"/>
              </a:spcBef>
              <a:spcAft>
                <a:spcPts val="0"/>
              </a:spcAft>
              <a:buClr>
                <a:srgbClr val="156082"/>
              </a:buClr>
              <a:buSzTx/>
              <a:buFont typeface="+mj-lt"/>
              <a:buAutoNum type="arabicPeriod"/>
              <a:tabLst/>
              <a:defRPr/>
            </a:pPr>
            <a:r>
              <a:rPr kumimoji="0" lang="en-GB" sz="1600" b="0" i="0" u="none" strike="noStrike" kern="1200" cap="none" spc="-2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Apply during the </a:t>
            </a:r>
            <a:r>
              <a:rPr kumimoji="0" lang="en-GB" sz="1600" b="1" i="0" u="none" strike="noStrike" kern="1200" cap="none" spc="-20" normalizeH="0" baseline="0" noProof="0">
                <a:ln>
                  <a:noFill/>
                </a:ln>
                <a:solidFill>
                  <a:srgbClr val="4EA72E"/>
                </a:solidFill>
                <a:effectLst/>
                <a:uLnTx/>
                <a:uFillTx/>
                <a:latin typeface="Arial" panose="020B0604020202020204" pitchFamily="34" charset="0"/>
                <a:ea typeface="+mn-ea"/>
                <a:cs typeface="Arial" panose="020B0604020202020204" pitchFamily="34" charset="0"/>
              </a:rPr>
              <a:t>M&amp;N Modification Request Window </a:t>
            </a:r>
            <a:endParaRPr kumimoji="0" lang="en-GB" sz="1600" b="0" i="0" u="none" strike="noStrike" kern="1200" cap="none" spc="-20" normalizeH="0" baseline="0" noProof="0">
              <a:ln>
                <a:noFill/>
              </a:ln>
              <a:solidFill>
                <a:srgbClr val="4EA72E"/>
              </a:solidFill>
              <a:effectLst/>
              <a:uLnTx/>
              <a:uFillTx/>
              <a:latin typeface="Arial" panose="020B0604020202020204" pitchFamily="34" charset="0"/>
              <a:ea typeface="Calibri"/>
              <a:cs typeface="Arial" panose="020B0604020202020204" pitchFamily="34" charset="0"/>
            </a:endParaRPr>
          </a:p>
          <a:p>
            <a:pPr marL="342900" marR="0" lvl="0" indent="-342900" algn="l" defTabSz="914400" rtl="0" eaLnBrk="1" fontAlgn="auto" latinLnBrk="0" hangingPunct="1">
              <a:lnSpc>
                <a:spcPct val="100000"/>
              </a:lnSpc>
              <a:spcBef>
                <a:spcPts val="600"/>
              </a:spcBef>
              <a:spcAft>
                <a:spcPts val="0"/>
              </a:spcAft>
              <a:buClr>
                <a:srgbClr val="156082"/>
              </a:buClr>
              <a:buSzTx/>
              <a:buFont typeface="+mj-lt"/>
              <a:buAutoNum type="arabicPeriod"/>
              <a:tabLst/>
              <a:defRPr/>
            </a:pPr>
            <a:r>
              <a:rPr kumimoji="0" lang="en-GB" sz="1600" b="0" i="0" u="none" strike="noStrike" kern="1200" cap="none" spc="-2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Opens after publication of Allocation Round Notice </a:t>
            </a:r>
            <a:endParaRPr kumimoji="0" lang="en-GB" sz="1600" b="0" i="0" u="none" strike="noStrike" kern="1200" cap="none" spc="-20" normalizeH="0" baseline="0" noProof="0">
              <a:ln>
                <a:noFill/>
              </a:ln>
              <a:solidFill>
                <a:prstClr val="black"/>
              </a:solidFill>
              <a:effectLst/>
              <a:uLnTx/>
              <a:uFillTx/>
              <a:latin typeface="Arial" panose="020B0604020202020204" pitchFamily="34" charset="0"/>
              <a:ea typeface="Calibri"/>
              <a:cs typeface="Arial" panose="020B0604020202020204" pitchFamily="34" charset="0"/>
            </a:endParaRPr>
          </a:p>
          <a:p>
            <a:pPr marL="342900" marR="0" lvl="0" indent="-342900" algn="l" defTabSz="914400" rtl="0" eaLnBrk="1" fontAlgn="auto" latinLnBrk="0" hangingPunct="1">
              <a:lnSpc>
                <a:spcPct val="100000"/>
              </a:lnSpc>
              <a:spcBef>
                <a:spcPts val="600"/>
              </a:spcBef>
              <a:spcAft>
                <a:spcPts val="0"/>
              </a:spcAft>
              <a:buClr>
                <a:srgbClr val="156082"/>
              </a:buClr>
              <a:buSzTx/>
              <a:buFont typeface="+mj-lt"/>
              <a:buAutoNum type="arabicPeriod"/>
              <a:tabLst/>
              <a:defRPr/>
            </a:pPr>
            <a:r>
              <a:rPr kumimoji="0" lang="en-GB" sz="1600" b="0" i="0" u="none" strike="noStrike" kern="1200" cap="none" spc="-2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Closes </a:t>
            </a:r>
            <a:r>
              <a:rPr kumimoji="0" lang="en-GB" sz="1600" b="1" i="0" u="none" strike="noStrike" kern="1200" cap="none" spc="-2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no less than 20 working days </a:t>
            </a:r>
            <a:r>
              <a:rPr kumimoji="0" lang="en-GB" sz="1600" b="0" i="0" u="none" strike="noStrike" kern="1200" cap="none" spc="-2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before the application closing date specified in the Allocation Round Notice</a:t>
            </a:r>
            <a:endParaRPr kumimoji="0" lang="en-GB" sz="1600" b="0" i="0" u="none" strike="noStrike" kern="1200" cap="none" spc="-20" normalizeH="0" baseline="0" noProof="0">
              <a:ln>
                <a:noFill/>
              </a:ln>
              <a:solidFill>
                <a:prstClr val="black"/>
              </a:solidFill>
              <a:effectLst/>
              <a:uLnTx/>
              <a:uFillTx/>
              <a:latin typeface="Arial" panose="020B0604020202020204" pitchFamily="34" charset="0"/>
              <a:ea typeface="Calibri"/>
              <a:cs typeface="Arial" panose="020B0604020202020204" pitchFamily="34" charset="0"/>
            </a:endParaRPr>
          </a:p>
          <a:p>
            <a:pPr marL="0" marR="0" lvl="0" indent="0" algn="l" defTabSz="914400" rtl="0" eaLnBrk="1" fontAlgn="auto" latinLnBrk="0" hangingPunct="1">
              <a:lnSpc>
                <a:spcPct val="103000"/>
              </a:lnSpc>
              <a:spcBef>
                <a:spcPts val="0"/>
              </a:spcBef>
              <a:spcAft>
                <a:spcPts val="730"/>
              </a:spcAft>
              <a:buClr>
                <a:srgbClr val="156082"/>
              </a:buClr>
              <a:buSzTx/>
              <a:buFont typeface="Calibri" panose="020F0502020204030204" pitchFamily="34" charset="0"/>
              <a:buNone/>
              <a:tabLst/>
              <a:defRPr/>
            </a:pPr>
            <a:endParaRPr kumimoji="0" lang="en-GB" sz="1600" b="1" i="0" u="none" strike="noStrike" kern="1200" cap="none" spc="-20" normalizeH="0" baseline="0" noProof="0">
              <a:ln>
                <a:noFill/>
              </a:ln>
              <a:solidFill>
                <a:srgbClr val="0E2841"/>
              </a:solidFill>
              <a:effectLst/>
              <a:uLnTx/>
              <a:uFillTx/>
              <a:latin typeface="Arial" panose="020B0604020202020204" pitchFamily="34" charset="0"/>
              <a:ea typeface="+mn-ea"/>
              <a:cs typeface="Arial" panose="020B0604020202020204" pitchFamily="34" charset="0"/>
            </a:endParaRPr>
          </a:p>
        </p:txBody>
      </p:sp>
      <p:sp>
        <p:nvSpPr>
          <p:cNvPr id="11" name="Rectangle 10">
            <a:extLst>
              <a:ext uri="{FF2B5EF4-FFF2-40B4-BE49-F238E27FC236}">
                <a16:creationId xmlns:a16="http://schemas.microsoft.com/office/drawing/2014/main" id="{16107927-DA41-BB18-3A4A-14D6EBA88BB5}"/>
              </a:ext>
            </a:extLst>
          </p:cNvPr>
          <p:cNvSpPr/>
          <p:nvPr/>
        </p:nvSpPr>
        <p:spPr>
          <a:xfrm>
            <a:off x="847725" y="1600200"/>
            <a:ext cx="4829175" cy="3133725"/>
          </a:xfrm>
          <a:prstGeom prst="rect">
            <a:avLst/>
          </a:prstGeom>
          <a:noFill/>
          <a:ln w="28575">
            <a:solidFill>
              <a:srgbClr val="468E2C"/>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Rectangle 14">
            <a:extLst>
              <a:ext uri="{FF2B5EF4-FFF2-40B4-BE49-F238E27FC236}">
                <a16:creationId xmlns:a16="http://schemas.microsoft.com/office/drawing/2014/main" id="{175F93D7-1E97-A9D5-6334-897D18203A4E}"/>
              </a:ext>
            </a:extLst>
          </p:cNvPr>
          <p:cNvSpPr/>
          <p:nvPr/>
        </p:nvSpPr>
        <p:spPr>
          <a:xfrm>
            <a:off x="6096000" y="1600200"/>
            <a:ext cx="4829175" cy="2093976"/>
          </a:xfrm>
          <a:prstGeom prst="rect">
            <a:avLst/>
          </a:prstGeom>
          <a:noFill/>
          <a:ln w="28575">
            <a:solidFill>
              <a:srgbClr val="468E2C"/>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B8BD15B5-A234-01AB-6142-D9CD072E8104}"/>
              </a:ext>
            </a:extLst>
          </p:cNvPr>
          <p:cNvSpPr txBox="1"/>
          <p:nvPr/>
        </p:nvSpPr>
        <p:spPr>
          <a:xfrm>
            <a:off x="493480" y="366991"/>
            <a:ext cx="6684560" cy="582788"/>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187" b="1" i="0" u="none" strike="noStrike" kern="1200" cap="none" spc="0" normalizeH="0" baseline="0" noProof="0">
                <a:ln>
                  <a:noFill/>
                </a:ln>
                <a:solidFill>
                  <a:srgbClr val="4EA72E"/>
                </a:solidFill>
                <a:effectLst/>
                <a:uLnTx/>
                <a:uFillTx/>
                <a:latin typeface="Atkinson Hyperlegible"/>
                <a:ea typeface="+mn-ea"/>
                <a:cs typeface="+mn-cs"/>
              </a:rPr>
              <a:t>Minor and Necessary Requests</a:t>
            </a:r>
            <a:endParaRPr kumimoji="0" lang="en-GB" sz="3187" b="1" i="0" u="none" strike="noStrike" kern="1200" cap="none" spc="0" normalizeH="0" baseline="0" noProof="0">
              <a:ln>
                <a:noFill/>
              </a:ln>
              <a:solidFill>
                <a:srgbClr val="4EA72E"/>
              </a:solidFill>
              <a:effectLst/>
              <a:uLnTx/>
              <a:uFillTx/>
              <a:latin typeface="Atkinson Hyperlegible"/>
              <a:ea typeface="+mn-ea"/>
              <a:cs typeface="+mn-cs"/>
            </a:endParaRPr>
          </a:p>
        </p:txBody>
      </p:sp>
    </p:spTree>
    <p:extLst>
      <p:ext uri="{BB962C8B-B14F-4D97-AF65-F5344CB8AC3E}">
        <p14:creationId xmlns:p14="http://schemas.microsoft.com/office/powerpoint/2010/main" val="1854133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91DFDF-3540-AD78-F146-0DBB8C8D0867}"/>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33A869-D145-FD33-8F38-167E3D1DEB0C}"/>
              </a:ext>
            </a:extLst>
          </p:cNvPr>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6E952664-A83C-F74B-A3B6-63959AC85F2A}" type="slidenum">
              <a:rPr kumimoji="0" lang="en-GB" sz="750" b="0" i="0" u="none" strike="noStrike" kern="1200" cap="none" spc="0" normalizeH="0" baseline="0" noProof="0">
                <a:ln>
                  <a:noFill/>
                </a:ln>
                <a:solidFill>
                  <a:srgbClr val="4A4A4A">
                    <a:lumMod val="60000"/>
                    <a:lumOff val="40000"/>
                  </a:srgbClr>
                </a:solidFill>
                <a:effectLst/>
                <a:uLnTx/>
                <a:uFillTx/>
                <a:latin typeface="Calibri"/>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61</a:t>
            </a:fld>
            <a:endParaRPr kumimoji="0" lang="en-GB" sz="750" b="0" i="0" u="none" strike="noStrike" kern="1200" cap="none" spc="0" normalizeH="0" baseline="0" noProof="0">
              <a:ln>
                <a:noFill/>
              </a:ln>
              <a:solidFill>
                <a:srgbClr val="4A4A4A">
                  <a:lumMod val="60000"/>
                  <a:lumOff val="40000"/>
                </a:srgbClr>
              </a:solidFill>
              <a:effectLst/>
              <a:uLnTx/>
              <a:uFillTx/>
              <a:latin typeface="Calibri"/>
              <a:ea typeface="+mn-ea"/>
              <a:cs typeface="+mn-cs"/>
            </a:endParaRPr>
          </a:p>
        </p:txBody>
      </p:sp>
      <p:sp>
        <p:nvSpPr>
          <p:cNvPr id="2" name="Title 1">
            <a:extLst>
              <a:ext uri="{FF2B5EF4-FFF2-40B4-BE49-F238E27FC236}">
                <a16:creationId xmlns:a16="http://schemas.microsoft.com/office/drawing/2014/main" id="{087F3C0C-8834-FFF7-8FEB-9B7B48A57814}"/>
              </a:ext>
            </a:extLst>
          </p:cNvPr>
          <p:cNvSpPr>
            <a:spLocks noGrp="1"/>
          </p:cNvSpPr>
          <p:nvPr>
            <p:ph type="title" idx="4294967295"/>
          </p:nvPr>
        </p:nvSpPr>
        <p:spPr>
          <a:xfrm>
            <a:off x="655386" y="1097175"/>
            <a:ext cx="11344275" cy="868362"/>
          </a:xfrm>
        </p:spPr>
        <p:txBody>
          <a:bodyPr>
            <a:normAutofit/>
          </a:bodyPr>
          <a:lstStyle/>
          <a:p>
            <a:r>
              <a:rPr lang="en-GB" sz="3000">
                <a:latin typeface="Arial" panose="020B0604020202020204" pitchFamily="34" charset="0"/>
                <a:ea typeface="Calibri"/>
                <a:cs typeface="Arial" panose="020B0604020202020204" pitchFamily="34" charset="0"/>
              </a:rPr>
              <a:t>Day 0 to 10 following successful auction</a:t>
            </a:r>
          </a:p>
        </p:txBody>
      </p:sp>
      <p:sp>
        <p:nvSpPr>
          <p:cNvPr id="16" name="TextBox 15">
            <a:extLst>
              <a:ext uri="{FF2B5EF4-FFF2-40B4-BE49-F238E27FC236}">
                <a16:creationId xmlns:a16="http://schemas.microsoft.com/office/drawing/2014/main" id="{A065F1CE-5473-A1B0-24EE-BFEE1D42E396}"/>
              </a:ext>
            </a:extLst>
          </p:cNvPr>
          <p:cNvSpPr txBox="1"/>
          <p:nvPr/>
        </p:nvSpPr>
        <p:spPr>
          <a:xfrm>
            <a:off x="3833440" y="2949615"/>
            <a:ext cx="1924893" cy="1270568"/>
          </a:xfrm>
          <a:prstGeom prst="rect">
            <a:avLst/>
          </a:prstGeom>
          <a:solidFill>
            <a:schemeClr val="accent6"/>
          </a:solidFill>
          <a:ln>
            <a:solidFill>
              <a:schemeClr val="accent6"/>
            </a:solidFill>
          </a:ln>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85344"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300" b="1" i="0" u="none" strike="noStrike" kern="1200" cap="none" spc="0" normalizeH="0" baseline="0" noProof="0">
                <a:ln>
                  <a:noFill/>
                </a:ln>
                <a:solidFill>
                  <a:srgbClr val="FFFFFF"/>
                </a:solidFill>
                <a:effectLst/>
                <a:uLnTx/>
                <a:uFillTx/>
                <a:latin typeface="Arial"/>
                <a:ea typeface="+mn-ea"/>
                <a:cs typeface="Arial"/>
              </a:rPr>
              <a:t>BD 0:</a:t>
            </a:r>
            <a:r>
              <a:rPr kumimoji="0" lang="en-GB" sz="1300" b="0" i="0" u="none" strike="noStrike" kern="1200" cap="none" spc="0" normalizeH="0" baseline="0" noProof="0">
                <a:ln>
                  <a:noFill/>
                </a:ln>
                <a:solidFill>
                  <a:srgbClr val="FFFFFF"/>
                </a:solidFill>
                <a:effectLst/>
                <a:uLnTx/>
                <a:uFillTx/>
                <a:latin typeface="Arial"/>
                <a:ea typeface="+mn-ea"/>
                <a:cs typeface="Arial"/>
              </a:rPr>
              <a:t> NESO sends </a:t>
            </a:r>
            <a:r>
              <a:rPr kumimoji="0" lang="en-GB" sz="1300" b="0" i="0" u="none" strike="noStrike" kern="1200" cap="none" spc="0" normalizeH="0" baseline="0" noProof="0" err="1">
                <a:ln>
                  <a:noFill/>
                </a:ln>
                <a:solidFill>
                  <a:srgbClr val="FFFFFF"/>
                </a:solidFill>
                <a:effectLst/>
                <a:uLnTx/>
                <a:uFillTx/>
                <a:latin typeface="Arial"/>
                <a:ea typeface="+mn-ea"/>
                <a:cs typeface="Arial"/>
              </a:rPr>
              <a:t>CfD</a:t>
            </a:r>
            <a:r>
              <a:rPr kumimoji="0" lang="en-GB" sz="1300" b="0" i="0" u="none" strike="noStrike" kern="1200" cap="none" spc="0" normalizeH="0" baseline="0" noProof="0">
                <a:ln>
                  <a:noFill/>
                </a:ln>
                <a:solidFill>
                  <a:srgbClr val="FFFFFF"/>
                </a:solidFill>
                <a:effectLst/>
                <a:uLnTx/>
                <a:uFillTx/>
                <a:latin typeface="Arial"/>
                <a:ea typeface="+mn-ea"/>
                <a:cs typeface="Arial"/>
              </a:rPr>
              <a:t> Notification to successful Generators and LCCC</a:t>
            </a:r>
            <a:endParaRPr kumimoji="0" lang="en-GB" sz="1300" b="0" i="0" u="none" strike="noStrike" kern="1200" cap="none" spc="0" normalizeH="0" baseline="0" noProof="0">
              <a:ln>
                <a:noFill/>
              </a:ln>
              <a:solidFill>
                <a:srgbClr val="FFFFFF"/>
              </a:solidFill>
              <a:effectLst/>
              <a:uLnTx/>
              <a:uFillTx/>
              <a:latin typeface="Arial"/>
              <a:ea typeface="Calibri"/>
              <a:cs typeface="Arial"/>
            </a:endParaRPr>
          </a:p>
        </p:txBody>
      </p:sp>
      <p:sp>
        <p:nvSpPr>
          <p:cNvPr id="14" name="TextBox 13">
            <a:extLst>
              <a:ext uri="{FF2B5EF4-FFF2-40B4-BE49-F238E27FC236}">
                <a16:creationId xmlns:a16="http://schemas.microsoft.com/office/drawing/2014/main" id="{1E258AE7-BBEC-F73A-31AE-E56CBA40DBB8}"/>
              </a:ext>
            </a:extLst>
          </p:cNvPr>
          <p:cNvSpPr txBox="1"/>
          <p:nvPr/>
        </p:nvSpPr>
        <p:spPr>
          <a:xfrm>
            <a:off x="6561096" y="2949616"/>
            <a:ext cx="2017525" cy="1273798"/>
          </a:xfrm>
          <a:prstGeom prst="rect">
            <a:avLst/>
          </a:prstGeom>
          <a:solidFill>
            <a:schemeClr val="accent6"/>
          </a:solidFill>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85344"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300" b="1" i="0" u="none" strike="noStrike" kern="1200" cap="none" spc="0" normalizeH="0" baseline="0" noProof="0">
                <a:ln>
                  <a:noFill/>
                </a:ln>
                <a:solidFill>
                  <a:srgbClr val="FFFFFF"/>
                </a:solidFill>
                <a:effectLst/>
                <a:uLnTx/>
                <a:uFillTx/>
                <a:latin typeface="Arial"/>
                <a:ea typeface="+mn-ea"/>
                <a:cs typeface="Arial"/>
              </a:rPr>
              <a:t>BD 0 - 3</a:t>
            </a:r>
            <a:r>
              <a:rPr kumimoji="0" lang="en-GB" sz="1300" b="0" i="0" u="none" strike="noStrike" kern="1200" cap="none" spc="0" normalizeH="0" baseline="0" noProof="0">
                <a:ln>
                  <a:noFill/>
                </a:ln>
                <a:solidFill>
                  <a:srgbClr val="FFFFFF"/>
                </a:solidFill>
                <a:effectLst/>
                <a:uLnTx/>
                <a:uFillTx/>
                <a:latin typeface="Arial"/>
                <a:ea typeface="+mn-ea"/>
                <a:cs typeface="Arial"/>
              </a:rPr>
              <a:t>: LCCC makes contact with Generators and welcome letters sent</a:t>
            </a:r>
            <a:endParaRPr kumimoji="0" lang="en-GB" sz="1300" b="0" i="0" u="none" strike="noStrike" kern="1200" cap="none" spc="0" normalizeH="0" baseline="0" noProof="0">
              <a:ln>
                <a:noFill/>
              </a:ln>
              <a:solidFill>
                <a:srgbClr val="FFFFFF"/>
              </a:solidFill>
              <a:effectLst/>
              <a:uLnTx/>
              <a:uFillTx/>
              <a:latin typeface="Arial"/>
              <a:ea typeface="Calibri"/>
              <a:cs typeface="Arial"/>
            </a:endParaRPr>
          </a:p>
        </p:txBody>
      </p:sp>
      <p:sp>
        <p:nvSpPr>
          <p:cNvPr id="31" name="TextBox 30">
            <a:extLst>
              <a:ext uri="{FF2B5EF4-FFF2-40B4-BE49-F238E27FC236}">
                <a16:creationId xmlns:a16="http://schemas.microsoft.com/office/drawing/2014/main" id="{7FC4CED4-81D1-2FD4-F102-74AA45595807}"/>
              </a:ext>
            </a:extLst>
          </p:cNvPr>
          <p:cNvSpPr txBox="1"/>
          <p:nvPr/>
        </p:nvSpPr>
        <p:spPr>
          <a:xfrm>
            <a:off x="9219847" y="2949615"/>
            <a:ext cx="2017524" cy="1273799"/>
          </a:xfrm>
          <a:prstGeom prst="rect">
            <a:avLst/>
          </a:prstGeom>
          <a:solidFill>
            <a:schemeClr val="accent6"/>
          </a:solidFill>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85344"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300" b="1" i="0" u="none" strike="noStrike" kern="1200" cap="none" spc="0" normalizeH="0" baseline="0" noProof="0">
                <a:ln>
                  <a:noFill/>
                </a:ln>
                <a:solidFill>
                  <a:srgbClr val="FFFFFF"/>
                </a:solidFill>
                <a:effectLst/>
                <a:uLnTx/>
                <a:uFillTx/>
                <a:latin typeface="Arial"/>
                <a:ea typeface="+mn-ea"/>
                <a:cs typeface="Arial"/>
              </a:rPr>
              <a:t>BD 3 – 10</a:t>
            </a:r>
            <a:r>
              <a:rPr kumimoji="0" lang="en-GB" sz="1300" b="0" i="0" u="none" strike="noStrike" kern="1200" cap="none" spc="0" normalizeH="0" baseline="0" noProof="0">
                <a:ln>
                  <a:noFill/>
                </a:ln>
                <a:solidFill>
                  <a:srgbClr val="FFFFFF"/>
                </a:solidFill>
                <a:effectLst/>
                <a:uLnTx/>
                <a:uFillTx/>
                <a:latin typeface="Arial"/>
                <a:ea typeface="+mn-ea"/>
                <a:cs typeface="Arial"/>
              </a:rPr>
              <a:t>: LCCC sends out contracts in batches </a:t>
            </a:r>
          </a:p>
        </p:txBody>
      </p:sp>
      <p:cxnSp>
        <p:nvCxnSpPr>
          <p:cNvPr id="58" name="Straight Arrow Connector 57">
            <a:extLst>
              <a:ext uri="{FF2B5EF4-FFF2-40B4-BE49-F238E27FC236}">
                <a16:creationId xmlns:a16="http://schemas.microsoft.com/office/drawing/2014/main" id="{AAEA1050-9A1E-7851-B50B-AD678EC60131}"/>
              </a:ext>
            </a:extLst>
          </p:cNvPr>
          <p:cNvCxnSpPr>
            <a:cxnSpLocks/>
          </p:cNvCxnSpPr>
          <p:nvPr/>
        </p:nvCxnSpPr>
        <p:spPr>
          <a:xfrm flipV="1">
            <a:off x="5758334" y="3612156"/>
            <a:ext cx="834956" cy="3230"/>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60" name="Straight Arrow Connector 59">
            <a:extLst>
              <a:ext uri="{FF2B5EF4-FFF2-40B4-BE49-F238E27FC236}">
                <a16:creationId xmlns:a16="http://schemas.microsoft.com/office/drawing/2014/main" id="{0EC49657-0492-95B6-3463-7B410F0A4291}"/>
              </a:ext>
            </a:extLst>
          </p:cNvPr>
          <p:cNvCxnSpPr>
            <a:cxnSpLocks/>
          </p:cNvCxnSpPr>
          <p:nvPr/>
        </p:nvCxnSpPr>
        <p:spPr>
          <a:xfrm flipV="1">
            <a:off x="8578620" y="3615386"/>
            <a:ext cx="641227" cy="9686"/>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68" name="Straight Arrow Connector 67">
            <a:extLst>
              <a:ext uri="{FF2B5EF4-FFF2-40B4-BE49-F238E27FC236}">
                <a16:creationId xmlns:a16="http://schemas.microsoft.com/office/drawing/2014/main" id="{1F4B1C72-2F85-4AFD-5B16-94C3B7F511E3}"/>
              </a:ext>
            </a:extLst>
          </p:cNvPr>
          <p:cNvCxnSpPr>
            <a:cxnSpLocks/>
          </p:cNvCxnSpPr>
          <p:nvPr/>
        </p:nvCxnSpPr>
        <p:spPr>
          <a:xfrm>
            <a:off x="11237371" y="3617797"/>
            <a:ext cx="762290" cy="0"/>
          </a:xfrm>
          <a:prstGeom prst="straightConnector1">
            <a:avLst/>
          </a:prstGeom>
          <a:ln w="19050"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0" name="Straight Arrow Connector 39">
            <a:extLst>
              <a:ext uri="{FF2B5EF4-FFF2-40B4-BE49-F238E27FC236}">
                <a16:creationId xmlns:a16="http://schemas.microsoft.com/office/drawing/2014/main" id="{F2F7BE3E-CE36-437A-BB67-F97E31B6C5DD}"/>
              </a:ext>
            </a:extLst>
          </p:cNvPr>
          <p:cNvCxnSpPr>
            <a:cxnSpLocks/>
          </p:cNvCxnSpPr>
          <p:nvPr/>
        </p:nvCxnSpPr>
        <p:spPr>
          <a:xfrm>
            <a:off x="1905455" y="2832233"/>
            <a:ext cx="0" cy="787996"/>
          </a:xfrm>
          <a:prstGeom prst="straightConnector1">
            <a:avLst/>
          </a:prstGeom>
          <a:ln>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A7C7DA47-B892-B0EE-F485-873F5BBA8B3E}"/>
              </a:ext>
            </a:extLst>
          </p:cNvPr>
          <p:cNvSpPr txBox="1"/>
          <p:nvPr/>
        </p:nvSpPr>
        <p:spPr>
          <a:xfrm>
            <a:off x="496774" y="339479"/>
            <a:ext cx="567903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4EA72E"/>
                </a:solidFill>
                <a:effectLst/>
                <a:uLnTx/>
                <a:uFillTx/>
                <a:latin typeface="Arial" panose="020B0604020202020204" pitchFamily="34" charset="0"/>
                <a:ea typeface="+mn-ea"/>
                <a:cs typeface="Arial" panose="020B0604020202020204" pitchFamily="34" charset="0"/>
              </a:rPr>
              <a:t>Contract Production </a:t>
            </a:r>
            <a:endParaRPr kumimoji="0" lang="en-GB" sz="3600" b="1" i="0" u="none" strike="noStrike" kern="1200" cap="none" spc="-100" normalizeH="0" baseline="0" noProof="0">
              <a:ln>
                <a:noFill/>
              </a:ln>
              <a:solidFill>
                <a:srgbClr val="4EA72E"/>
              </a:solidFill>
              <a:effectLst/>
              <a:uLnTx/>
              <a:uFillTx/>
              <a:latin typeface="Arial" panose="020B0604020202020204" pitchFamily="34" charset="0"/>
              <a:ea typeface="+mn-ea"/>
              <a:cs typeface="Arial" panose="020B0604020202020204" pitchFamily="34" charset="0"/>
            </a:endParaRPr>
          </a:p>
        </p:txBody>
      </p:sp>
      <p:pic>
        <p:nvPicPr>
          <p:cNvPr id="6" name="Picture 5" descr="A black and green sign with white text&#10;&#10;AI-generated content may be incorrect.">
            <a:extLst>
              <a:ext uri="{FF2B5EF4-FFF2-40B4-BE49-F238E27FC236}">
                <a16:creationId xmlns:a16="http://schemas.microsoft.com/office/drawing/2014/main" id="{BC9B176A-3F8D-4C5B-91FB-B11A463D22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245" y="3615386"/>
            <a:ext cx="2778039" cy="1203431"/>
          </a:xfrm>
          <a:prstGeom prst="rect">
            <a:avLst/>
          </a:prstGeom>
        </p:spPr>
      </p:pic>
      <p:pic>
        <p:nvPicPr>
          <p:cNvPr id="18" name="Picture 17" descr="A white text on a purple background&#10;&#10;AI-generated content may be incorrect.">
            <a:extLst>
              <a:ext uri="{FF2B5EF4-FFF2-40B4-BE49-F238E27FC236}">
                <a16:creationId xmlns:a16="http://schemas.microsoft.com/office/drawing/2014/main" id="{459E9B90-50CF-EECA-DFA6-A69A116938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246" y="2164784"/>
            <a:ext cx="2477968" cy="894112"/>
          </a:xfrm>
          <a:prstGeom prst="rect">
            <a:avLst/>
          </a:prstGeom>
        </p:spPr>
      </p:pic>
    </p:spTree>
    <p:extLst>
      <p:ext uri="{BB962C8B-B14F-4D97-AF65-F5344CB8AC3E}">
        <p14:creationId xmlns:p14="http://schemas.microsoft.com/office/powerpoint/2010/main" val="37989609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C6A00-2D43-D0AE-2975-5F941C091EA7}"/>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49B1BD5-4094-D26D-132A-F1380CAC55AB}"/>
              </a:ext>
            </a:extLst>
          </p:cNvPr>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6E952664-A83C-F74B-A3B6-63959AC85F2A}" type="slidenum">
              <a:rPr kumimoji="0" lang="en-GB" sz="750" b="0" i="0" u="none" strike="noStrike" kern="1200" cap="none" spc="0" normalizeH="0" baseline="0" noProof="0">
                <a:ln>
                  <a:noFill/>
                </a:ln>
                <a:solidFill>
                  <a:srgbClr val="4A4A4A">
                    <a:lumMod val="60000"/>
                    <a:lumOff val="40000"/>
                  </a:srgbClr>
                </a:solidFill>
                <a:effectLst/>
                <a:uLnTx/>
                <a:uFillTx/>
                <a:latin typeface="Calibri"/>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62</a:t>
            </a:fld>
            <a:endParaRPr kumimoji="0" lang="en-GB" sz="750" b="0" i="0" u="none" strike="noStrike" kern="1200" cap="none" spc="0" normalizeH="0" baseline="0" noProof="0">
              <a:ln>
                <a:noFill/>
              </a:ln>
              <a:solidFill>
                <a:srgbClr val="4A4A4A">
                  <a:lumMod val="60000"/>
                  <a:lumOff val="40000"/>
                </a:srgbClr>
              </a:solidFill>
              <a:effectLst/>
              <a:uLnTx/>
              <a:uFillTx/>
              <a:latin typeface="Calibri"/>
              <a:ea typeface="+mn-ea"/>
              <a:cs typeface="+mn-cs"/>
            </a:endParaRPr>
          </a:p>
        </p:txBody>
      </p:sp>
      <p:sp>
        <p:nvSpPr>
          <p:cNvPr id="2" name="Title 1">
            <a:extLst>
              <a:ext uri="{FF2B5EF4-FFF2-40B4-BE49-F238E27FC236}">
                <a16:creationId xmlns:a16="http://schemas.microsoft.com/office/drawing/2014/main" id="{DC762CC9-1878-2089-BA24-2A1560A089F7}"/>
              </a:ext>
            </a:extLst>
          </p:cNvPr>
          <p:cNvSpPr>
            <a:spLocks noGrp="1"/>
          </p:cNvSpPr>
          <p:nvPr>
            <p:ph type="title" idx="4294967295"/>
          </p:nvPr>
        </p:nvSpPr>
        <p:spPr>
          <a:xfrm>
            <a:off x="576261" y="1043641"/>
            <a:ext cx="11039475" cy="1081087"/>
          </a:xfrm>
        </p:spPr>
        <p:txBody>
          <a:bodyPr>
            <a:normAutofit/>
          </a:bodyPr>
          <a:lstStyle/>
          <a:p>
            <a:r>
              <a:rPr lang="en-GB" sz="3000">
                <a:latin typeface="Arial" panose="020B0604020202020204" pitchFamily="34" charset="0"/>
                <a:ea typeface="Calibri"/>
                <a:cs typeface="Arial" panose="020B0604020202020204" pitchFamily="34" charset="0"/>
              </a:rPr>
              <a:t>Day 3 to 50 following successful auction</a:t>
            </a:r>
          </a:p>
        </p:txBody>
      </p:sp>
      <p:sp>
        <p:nvSpPr>
          <p:cNvPr id="19" name="Rectangle 18">
            <a:extLst>
              <a:ext uri="{FF2B5EF4-FFF2-40B4-BE49-F238E27FC236}">
                <a16:creationId xmlns:a16="http://schemas.microsoft.com/office/drawing/2014/main" id="{FF3A5269-3238-AD83-C84C-79ED0A0C87FE}"/>
              </a:ext>
            </a:extLst>
          </p:cNvPr>
          <p:cNvSpPr/>
          <p:nvPr/>
        </p:nvSpPr>
        <p:spPr>
          <a:xfrm>
            <a:off x="4156559" y="4846318"/>
            <a:ext cx="3945171" cy="111139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GB" sz="13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To note: LCCC will only offer the contract to the party named in the CfD Notification. </a:t>
            </a:r>
            <a:endParaRPr kumimoji="0" lang="en-GB" sz="13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ADD96B79-95A3-A9FE-A359-BA96C289EE97}"/>
              </a:ext>
            </a:extLst>
          </p:cNvPr>
          <p:cNvSpPr txBox="1"/>
          <p:nvPr/>
        </p:nvSpPr>
        <p:spPr>
          <a:xfrm>
            <a:off x="450107" y="354633"/>
            <a:ext cx="567903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4EA72E"/>
                </a:solidFill>
                <a:effectLst/>
                <a:uLnTx/>
                <a:uFillTx/>
                <a:latin typeface="Arial" panose="020B0604020202020204" pitchFamily="34" charset="0"/>
                <a:ea typeface="+mn-ea"/>
                <a:cs typeface="Arial" panose="020B0604020202020204" pitchFamily="34" charset="0"/>
              </a:rPr>
              <a:t>Contract Signing </a:t>
            </a:r>
            <a:endParaRPr kumimoji="0" lang="en-GB" sz="3600" b="1" i="0" u="none" strike="noStrike" kern="1200" cap="none" spc="-100" normalizeH="0" baseline="0" noProof="0">
              <a:ln>
                <a:noFill/>
              </a:ln>
              <a:solidFill>
                <a:srgbClr val="4EA72E"/>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B6D37A76-DA48-E972-F849-648612AA6BD4}"/>
              </a:ext>
            </a:extLst>
          </p:cNvPr>
          <p:cNvSpPr txBox="1"/>
          <p:nvPr/>
        </p:nvSpPr>
        <p:spPr>
          <a:xfrm>
            <a:off x="1504304" y="2320553"/>
            <a:ext cx="2504493" cy="1719487"/>
          </a:xfrm>
          <a:prstGeom prst="rect">
            <a:avLst/>
          </a:prstGeom>
          <a:solidFill>
            <a:schemeClr val="accent6"/>
          </a:solidFill>
          <a:ln>
            <a:solidFill>
              <a:schemeClr val="accent6"/>
            </a:solidFill>
          </a:ln>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85344" numCol="1" spcCol="1270" anchor="ctr" anchorCtr="0">
            <a:noAutofit/>
          </a:bodyPr>
          <a:lstStyle/>
          <a:p>
            <a:pPr marL="0" marR="0" lvl="0" indent="0" algn="ctr" defTabSz="566738" rtl="0" eaLnBrk="1" fontAlgn="auto" latinLnBrk="0" hangingPunct="1">
              <a:lnSpc>
                <a:spcPct val="90000"/>
              </a:lnSpc>
              <a:spcBef>
                <a:spcPct val="0"/>
              </a:spcBef>
              <a:spcAft>
                <a:spcPct val="35000"/>
              </a:spcAft>
              <a:buClrTx/>
              <a:buSzTx/>
              <a:buFontTx/>
              <a:buNone/>
              <a:tabLst/>
              <a:defRPr/>
            </a:pPr>
            <a:r>
              <a:rPr kumimoji="0" lang="en-GB" sz="1300" b="1" i="0" u="none" strike="noStrike" kern="1200" cap="none" spc="0" normalizeH="0" baseline="0" noProof="0">
                <a:ln>
                  <a:noFill/>
                </a:ln>
                <a:solidFill>
                  <a:srgbClr val="FFFFFF"/>
                </a:solidFill>
                <a:effectLst/>
                <a:uLnTx/>
                <a:uFillTx/>
                <a:latin typeface="Arial"/>
                <a:ea typeface="+mn-ea"/>
                <a:cs typeface="Arial"/>
              </a:rPr>
              <a:t>BD 3 - 10</a:t>
            </a:r>
            <a:r>
              <a:rPr kumimoji="0" lang="en-GB" sz="1300" b="0" i="0" u="none" strike="noStrike" kern="1200" cap="none" spc="0" normalizeH="0" baseline="0" noProof="0">
                <a:ln>
                  <a:noFill/>
                </a:ln>
                <a:solidFill>
                  <a:srgbClr val="FFFFFF"/>
                </a:solidFill>
                <a:effectLst/>
                <a:uLnTx/>
                <a:uFillTx/>
                <a:latin typeface="Arial"/>
                <a:ea typeface="+mn-ea"/>
                <a:cs typeface="Arial"/>
              </a:rPr>
              <a:t>: Generators receive electronic copy of the Contract signed by LCCC</a:t>
            </a:r>
          </a:p>
        </p:txBody>
      </p:sp>
      <p:sp>
        <p:nvSpPr>
          <p:cNvPr id="22" name="TextBox 21">
            <a:extLst>
              <a:ext uri="{FF2B5EF4-FFF2-40B4-BE49-F238E27FC236}">
                <a16:creationId xmlns:a16="http://schemas.microsoft.com/office/drawing/2014/main" id="{F907ED73-A4F4-E1F5-BD99-D6886310EA98}"/>
              </a:ext>
            </a:extLst>
          </p:cNvPr>
          <p:cNvSpPr txBox="1"/>
          <p:nvPr/>
        </p:nvSpPr>
        <p:spPr>
          <a:xfrm>
            <a:off x="4843753" y="2320553"/>
            <a:ext cx="2504493" cy="1719493"/>
          </a:xfrm>
          <a:prstGeom prst="rect">
            <a:avLst/>
          </a:prstGeom>
          <a:solidFill>
            <a:schemeClr val="accent6"/>
          </a:solidFill>
          <a:ln>
            <a:solidFill>
              <a:schemeClr val="accent6"/>
            </a:solidFill>
          </a:ln>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85344" numCol="1" spcCol="1270" anchor="ctr" anchorCtr="0">
            <a:noAutofit/>
          </a:bodyPr>
          <a:lstStyle/>
          <a:p>
            <a:pPr marL="0" marR="0" lvl="0" indent="0" algn="ctr" defTabSz="566738" rtl="0" eaLnBrk="1" fontAlgn="auto" latinLnBrk="0" hangingPunct="1">
              <a:lnSpc>
                <a:spcPct val="90000"/>
              </a:lnSpc>
              <a:spcBef>
                <a:spcPct val="0"/>
              </a:spcBef>
              <a:spcAft>
                <a:spcPct val="35000"/>
              </a:spcAft>
              <a:buClrTx/>
              <a:buSzTx/>
              <a:buFontTx/>
              <a:buNone/>
              <a:tabLst/>
              <a:defRPr/>
            </a:pPr>
            <a:r>
              <a:rPr kumimoji="0" lang="en-GB" sz="1300" b="1" i="0" u="none" strike="noStrike" kern="1200" cap="none" spc="0" normalizeH="0" baseline="0" noProof="0">
                <a:ln>
                  <a:noFill/>
                </a:ln>
                <a:solidFill>
                  <a:srgbClr val="FFFFFF"/>
                </a:solidFill>
                <a:effectLst/>
                <a:uLnTx/>
                <a:uFillTx/>
                <a:latin typeface="Arial"/>
                <a:ea typeface="+mn-ea"/>
                <a:cs typeface="Arial"/>
              </a:rPr>
              <a:t>BD 4 - 20</a:t>
            </a:r>
            <a:r>
              <a:rPr kumimoji="0" lang="en-GB" sz="1300" b="0" i="0" u="none" strike="noStrike" kern="1200" cap="none" spc="0" normalizeH="0" baseline="0" noProof="0">
                <a:ln>
                  <a:noFill/>
                </a:ln>
                <a:solidFill>
                  <a:srgbClr val="FFFFFF"/>
                </a:solidFill>
                <a:effectLst/>
                <a:uLnTx/>
                <a:uFillTx/>
                <a:latin typeface="Arial"/>
                <a:ea typeface="+mn-ea"/>
                <a:cs typeface="Arial"/>
              </a:rPr>
              <a:t>: By no later than 5:00pm 10 Business Days after the contract was issued countersigned </a:t>
            </a:r>
            <a:r>
              <a:rPr kumimoji="0" lang="en-GB" sz="1300" b="0" i="0" u="none" strike="noStrike" kern="1200" cap="none" spc="0" normalizeH="0" baseline="0" noProof="0" err="1">
                <a:ln>
                  <a:noFill/>
                </a:ln>
                <a:solidFill>
                  <a:srgbClr val="FFFFFF"/>
                </a:solidFill>
                <a:effectLst/>
                <a:uLnTx/>
                <a:uFillTx/>
                <a:latin typeface="Arial"/>
                <a:ea typeface="+mn-ea"/>
                <a:cs typeface="Arial"/>
              </a:rPr>
              <a:t>CfD</a:t>
            </a:r>
            <a:r>
              <a:rPr kumimoji="0" lang="en-GB" sz="1300" b="0" i="0" u="none" strike="noStrike" kern="1200" cap="none" spc="0" normalizeH="0" baseline="0" noProof="0">
                <a:ln>
                  <a:noFill/>
                </a:ln>
                <a:solidFill>
                  <a:srgbClr val="FFFFFF"/>
                </a:solidFill>
                <a:effectLst/>
                <a:uLnTx/>
                <a:uFillTx/>
                <a:latin typeface="Arial"/>
                <a:ea typeface="+mn-ea"/>
                <a:cs typeface="Arial"/>
              </a:rPr>
              <a:t> must be received by LCCC from the Generator</a:t>
            </a:r>
          </a:p>
        </p:txBody>
      </p:sp>
      <p:sp>
        <p:nvSpPr>
          <p:cNvPr id="25" name="TextBox 24">
            <a:extLst>
              <a:ext uri="{FF2B5EF4-FFF2-40B4-BE49-F238E27FC236}">
                <a16:creationId xmlns:a16="http://schemas.microsoft.com/office/drawing/2014/main" id="{F4ABF852-A158-E241-A4C2-25D39A2BC677}"/>
              </a:ext>
            </a:extLst>
          </p:cNvPr>
          <p:cNvSpPr txBox="1"/>
          <p:nvPr/>
        </p:nvSpPr>
        <p:spPr>
          <a:xfrm>
            <a:off x="8183202" y="2359257"/>
            <a:ext cx="2504493" cy="1719493"/>
          </a:xfrm>
          <a:prstGeom prst="rect">
            <a:avLst/>
          </a:prstGeom>
          <a:solidFill>
            <a:schemeClr val="accent6"/>
          </a:solidFill>
          <a:ln>
            <a:solidFill>
              <a:schemeClr val="accent6"/>
            </a:solidFill>
          </a:ln>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85344" numCol="1" spcCol="1270" anchor="ctr" anchorCtr="0">
            <a:noAutofit/>
          </a:bodyPr>
          <a:lstStyle/>
          <a:p>
            <a:pPr marL="0" marR="0" lvl="0" indent="0" algn="ctr" defTabSz="566738" rtl="0" eaLnBrk="1" fontAlgn="auto" latinLnBrk="0" hangingPunct="1">
              <a:lnSpc>
                <a:spcPct val="90000"/>
              </a:lnSpc>
              <a:spcBef>
                <a:spcPct val="0"/>
              </a:spcBef>
              <a:spcAft>
                <a:spcPct val="35000"/>
              </a:spcAft>
              <a:buClrTx/>
              <a:buSzTx/>
              <a:buFontTx/>
              <a:buNone/>
              <a:tabLst/>
              <a:defRPr/>
            </a:pPr>
            <a:r>
              <a:rPr kumimoji="0" lang="en-GB" sz="1300" b="1" i="0" u="none" strike="noStrike" kern="1200" cap="none" spc="0" normalizeH="0" baseline="0" noProof="0">
                <a:ln>
                  <a:noFill/>
                </a:ln>
                <a:solidFill>
                  <a:srgbClr val="FFFFFF"/>
                </a:solidFill>
                <a:effectLst/>
                <a:uLnTx/>
                <a:uFillTx/>
                <a:latin typeface="Arial"/>
                <a:ea typeface="+mn-ea"/>
                <a:cs typeface="Arial"/>
              </a:rPr>
              <a:t>BD 5 - 40: </a:t>
            </a:r>
            <a:r>
              <a:rPr kumimoji="0" lang="en-GB" sz="1300" b="0" i="0" u="none" strike="noStrike" kern="1200" cap="none" spc="0" normalizeH="0" baseline="0" noProof="0">
                <a:ln>
                  <a:noFill/>
                </a:ln>
                <a:solidFill>
                  <a:srgbClr val="FFFFFF"/>
                </a:solidFill>
                <a:effectLst/>
                <a:uLnTx/>
                <a:uFillTx/>
                <a:latin typeface="Arial"/>
                <a:ea typeface="+mn-ea"/>
                <a:cs typeface="Arial"/>
              </a:rPr>
              <a:t>Generator must meet Initial Conditions Precedent within 20 Business Days of contract being signed and returned to LCCC</a:t>
            </a:r>
          </a:p>
        </p:txBody>
      </p:sp>
      <p:cxnSp>
        <p:nvCxnSpPr>
          <p:cNvPr id="26" name="Straight Arrow Connector 25">
            <a:extLst>
              <a:ext uri="{FF2B5EF4-FFF2-40B4-BE49-F238E27FC236}">
                <a16:creationId xmlns:a16="http://schemas.microsoft.com/office/drawing/2014/main" id="{57AB562F-8541-CBCA-62C1-69C1FEFE5A35}"/>
              </a:ext>
            </a:extLst>
          </p:cNvPr>
          <p:cNvCxnSpPr>
            <a:cxnSpLocks/>
          </p:cNvCxnSpPr>
          <p:nvPr/>
        </p:nvCxnSpPr>
        <p:spPr>
          <a:xfrm>
            <a:off x="742014" y="3303671"/>
            <a:ext cx="762290" cy="0"/>
          </a:xfrm>
          <a:prstGeom prst="straightConnector1">
            <a:avLst/>
          </a:prstGeom>
          <a:ln w="19050"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7" name="Straight Arrow Connector 26">
            <a:extLst>
              <a:ext uri="{FF2B5EF4-FFF2-40B4-BE49-F238E27FC236}">
                <a16:creationId xmlns:a16="http://schemas.microsoft.com/office/drawing/2014/main" id="{1A13625E-9FD0-076F-7D54-D5A5CCE86490}"/>
              </a:ext>
            </a:extLst>
          </p:cNvPr>
          <p:cNvCxnSpPr>
            <a:cxnSpLocks/>
          </p:cNvCxnSpPr>
          <p:nvPr/>
        </p:nvCxnSpPr>
        <p:spPr>
          <a:xfrm flipV="1">
            <a:off x="4008797" y="3303671"/>
            <a:ext cx="834956" cy="3230"/>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95B9F460-086C-98A2-3DA1-671BF060F8E8}"/>
              </a:ext>
            </a:extLst>
          </p:cNvPr>
          <p:cNvCxnSpPr>
            <a:cxnSpLocks/>
          </p:cNvCxnSpPr>
          <p:nvPr/>
        </p:nvCxnSpPr>
        <p:spPr>
          <a:xfrm flipV="1">
            <a:off x="7348246" y="3232970"/>
            <a:ext cx="834956" cy="3230"/>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124232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7B8F0-2725-6D82-1A66-CC954108F017}"/>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513E155-6B95-26F8-8A34-F631546D4D4C}"/>
              </a:ext>
            </a:extLst>
          </p:cNvPr>
          <p:cNvSpPr>
            <a:spLocks noGrp="1"/>
          </p:cNvSpPr>
          <p:nvPr>
            <p:ph type="sldNum" sz="quarter" idx="12"/>
          </p:nvPr>
        </p:nvSpPr>
        <p:spPr>
          <a:prstGeom prst="rect">
            <a:avLst/>
          </a:prstGeom>
        </p:spPr>
        <p:txBody>
          <a:bodyPr vert="horz" lIns="0" tIns="0" rIns="0" bIns="0" rtlCol="0" anchor="t" anchorCtr="0"/>
          <a:lstStyle>
            <a:defPPr>
              <a:defRPr lang="en-US"/>
            </a:defPPr>
            <a:lvl1pPr marL="0" algn="r" defTabSz="457200" rtl="0" eaLnBrk="1" latinLnBrk="0" hangingPunct="1">
              <a:defRPr sz="1000" b="1" kern="1200">
                <a:solidFill>
                  <a:schemeClr val="tx1">
                    <a:lumMod val="60000"/>
                    <a:lumOff val="4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fld id="{6E952664-A83C-F74B-A3B6-63959AC85F2A}" type="slidenum">
              <a:rPr kumimoji="0" lang="en-GB" sz="1000" b="1" i="0" u="none" strike="noStrike" kern="1200" cap="none" spc="0" normalizeH="0" baseline="0" noProof="0" smtClean="0">
                <a:ln>
                  <a:noFill/>
                </a:ln>
                <a:solidFill>
                  <a:prstClr val="black">
                    <a:lumMod val="60000"/>
                    <a:lumOff val="40000"/>
                  </a:prstClr>
                </a:solidFill>
                <a:effectLst/>
                <a:uLnTx/>
                <a:uFillTx/>
                <a:latin typeface="Aptos" panose="020B000402020202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63</a:t>
            </a:fld>
            <a:endParaRPr kumimoji="0" lang="en-GB" sz="750" b="1" i="0" u="none" strike="noStrike" kern="1200" cap="none" spc="0" normalizeH="0" baseline="0" noProof="0">
              <a:ln>
                <a:noFill/>
              </a:ln>
              <a:solidFill>
                <a:srgbClr val="4A4A4A">
                  <a:lumMod val="60000"/>
                  <a:lumOff val="40000"/>
                </a:srgb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4224890B-9349-6937-AAD8-B566DCE2F424}"/>
              </a:ext>
            </a:extLst>
          </p:cNvPr>
          <p:cNvSpPr txBox="1"/>
          <p:nvPr/>
        </p:nvSpPr>
        <p:spPr>
          <a:xfrm>
            <a:off x="491950" y="4204421"/>
            <a:ext cx="10577865" cy="1815882"/>
          </a:xfrm>
          <a:prstGeom prst="rect">
            <a:avLst/>
          </a:prstGeom>
          <a:noFill/>
        </p:spPr>
        <p:txBody>
          <a:bodyPr wrap="square" lIns="91440" tIns="45720" rIns="91440" bIns="45720" anchor="t">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20" normalizeH="0" baseline="0" noProof="0">
                <a:ln>
                  <a:noFill/>
                </a:ln>
                <a:solidFill>
                  <a:prstClr val="black"/>
                </a:solidFill>
                <a:effectLst/>
                <a:uLnTx/>
                <a:uFillTx/>
                <a:latin typeface="Arial"/>
                <a:ea typeface="+mn-lt"/>
                <a:cs typeface="Arial"/>
              </a:rPr>
              <a:t>Please note that, until a </a:t>
            </a:r>
            <a:r>
              <a:rPr kumimoji="0" lang="en-GB" sz="1600" b="0" i="0" u="none" strike="noStrike" kern="1200" cap="none" spc="-20" normalizeH="0" baseline="0" noProof="0" err="1">
                <a:ln>
                  <a:noFill/>
                </a:ln>
                <a:solidFill>
                  <a:prstClr val="black"/>
                </a:solidFill>
                <a:effectLst/>
                <a:uLnTx/>
                <a:uFillTx/>
                <a:latin typeface="Arial"/>
                <a:ea typeface="+mn-lt"/>
                <a:cs typeface="Arial"/>
              </a:rPr>
              <a:t>CfD</a:t>
            </a:r>
            <a:r>
              <a:rPr kumimoji="0" lang="en-GB" sz="1600" b="0" i="0" u="none" strike="noStrike" kern="1200" cap="none" spc="-20" normalizeH="0" baseline="0" noProof="0">
                <a:ln>
                  <a:noFill/>
                </a:ln>
                <a:solidFill>
                  <a:prstClr val="black"/>
                </a:solidFill>
                <a:effectLst/>
                <a:uLnTx/>
                <a:uFillTx/>
                <a:latin typeface="Arial"/>
                <a:ea typeface="+mn-lt"/>
                <a:cs typeface="Arial"/>
              </a:rPr>
              <a:t> has been awarded, we are limited in the guidance we can provide. NESO remains the appropriate point of contact for application and assessment queries during the window, with escalation routes used where issues cut across delivery bodies.</a:t>
            </a:r>
            <a:r>
              <a:rPr kumimoji="0" lang="en-GB" sz="1600" b="0" i="0" u="none" strike="noStrike" kern="1200" cap="none" spc="-20" normalizeH="0" baseline="0" noProof="0">
                <a:ln>
                  <a:noFill/>
                </a:ln>
                <a:solidFill>
                  <a:prstClr val="black"/>
                </a:solidFill>
                <a:effectLst/>
                <a:uLnTx/>
                <a:uFillTx/>
                <a:latin typeface="Arial"/>
                <a:ea typeface="Calibri"/>
                <a:cs typeface="Arial"/>
              </a:rPr>
              <a:t> We are committed to ensuring all </a:t>
            </a:r>
            <a:r>
              <a:rPr kumimoji="0" lang="en-US" sz="1600" b="0" i="0" u="none" strike="noStrike" kern="1200" cap="none" spc="0" normalizeH="0" baseline="0" noProof="0">
                <a:ln>
                  <a:noFill/>
                </a:ln>
                <a:solidFill>
                  <a:prstClr val="black"/>
                </a:solidFill>
                <a:effectLst/>
                <a:uLnTx/>
                <a:uFillTx/>
                <a:latin typeface="Arial"/>
                <a:ea typeface="+mn-ea"/>
                <a:cs typeface="Arial"/>
              </a:rPr>
              <a:t>applicants have equal access to information, with updates shared on the </a:t>
            </a:r>
            <a:r>
              <a:rPr kumimoji="0" lang="en-GB" sz="1600" b="0" i="0" u="none" strike="noStrike" kern="1200" cap="none" spc="-20" normalizeH="0" baseline="0" noProof="0" err="1">
                <a:ln>
                  <a:noFill/>
                </a:ln>
                <a:solidFill>
                  <a:prstClr val="black"/>
                </a:solidFill>
                <a:effectLst/>
                <a:uLnTx/>
                <a:uFillTx/>
                <a:latin typeface="Arial"/>
                <a:ea typeface="Calibri"/>
                <a:cs typeface="Arial"/>
              </a:rPr>
              <a:t>CfD</a:t>
            </a:r>
            <a:r>
              <a:rPr kumimoji="0" lang="en-GB" sz="1600" b="0" i="0" u="none" strike="noStrike" kern="1200" cap="none" spc="-20" normalizeH="0" baseline="0" noProof="0">
                <a:ln>
                  <a:noFill/>
                </a:ln>
                <a:solidFill>
                  <a:prstClr val="black"/>
                </a:solidFill>
                <a:effectLst/>
                <a:uLnTx/>
                <a:uFillTx/>
                <a:latin typeface="Arial"/>
                <a:ea typeface="Calibri"/>
                <a:cs typeface="Arial"/>
              </a:rPr>
              <a:t> Allocation Round Portal </a:t>
            </a:r>
            <a:r>
              <a:rPr kumimoji="0" lang="en-US" sz="1600" b="0" i="0" u="none" strike="noStrike" kern="1200" cap="none" spc="0" normalizeH="0" baseline="0" noProof="0">
                <a:ln>
                  <a:noFill/>
                </a:ln>
                <a:solidFill>
                  <a:prstClr val="black"/>
                </a:solidFill>
                <a:effectLst/>
                <a:uLnTx/>
                <a:uFillTx/>
                <a:latin typeface="Arial"/>
                <a:ea typeface="+mn-ea"/>
                <a:cs typeface="Arial"/>
              </a:rPr>
              <a:t>to support a fair and transparent process. </a:t>
            </a: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a:ea typeface="+mn-ea"/>
                <a:cs typeface="Arial"/>
              </a:rPr>
              <a:t>You can access our guidance on the query process </a:t>
            </a:r>
            <a:r>
              <a:rPr kumimoji="0" lang="en-US" sz="1600" b="1" i="0" u="none" strike="noStrike" kern="1200" cap="none" spc="0" normalizeH="0" baseline="0" noProof="0">
                <a:ln>
                  <a:noFill/>
                </a:ln>
                <a:solidFill>
                  <a:prstClr val="black"/>
                </a:solidFill>
                <a:effectLst/>
                <a:uLnTx/>
                <a:uFillTx/>
                <a:latin typeface="Arial"/>
                <a:ea typeface="+mn-ea"/>
                <a:cs typeface="Arial"/>
                <a:hlinkClick r:id="rId3"/>
              </a:rPr>
              <a:t>here</a:t>
            </a:r>
            <a:r>
              <a:rPr kumimoji="0" lang="en-US" sz="1600" b="1" i="0" u="none" strike="noStrike" kern="1200" cap="none" spc="0" normalizeH="0" baseline="0" noProof="0">
                <a:ln>
                  <a:noFill/>
                </a:ln>
                <a:solidFill>
                  <a:prstClr val="black"/>
                </a:solidFill>
                <a:effectLst/>
                <a:uLnTx/>
                <a:uFillTx/>
                <a:latin typeface="Arial"/>
                <a:ea typeface="+mn-ea"/>
                <a:cs typeface="Arial"/>
              </a:rPr>
              <a:t> and send any non-site-specific requests by email to info@lowcarboncontracts.uk</a:t>
            </a:r>
          </a:p>
        </p:txBody>
      </p:sp>
      <p:sp>
        <p:nvSpPr>
          <p:cNvPr id="12" name="TextBox 11">
            <a:extLst>
              <a:ext uri="{FF2B5EF4-FFF2-40B4-BE49-F238E27FC236}">
                <a16:creationId xmlns:a16="http://schemas.microsoft.com/office/drawing/2014/main" id="{F0DD1990-5EDF-7B8C-456E-5D1B8FFC30E7}"/>
              </a:ext>
            </a:extLst>
          </p:cNvPr>
          <p:cNvSpPr txBox="1"/>
          <p:nvPr/>
        </p:nvSpPr>
        <p:spPr>
          <a:xfrm>
            <a:off x="486222" y="366991"/>
            <a:ext cx="9945919" cy="582788"/>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187" b="1" i="0" u="none" strike="noStrike" kern="1200" cap="none" spc="0" normalizeH="0" baseline="0" noProof="0">
                <a:ln>
                  <a:noFill/>
                </a:ln>
                <a:solidFill>
                  <a:srgbClr val="4EA72E"/>
                </a:solidFill>
                <a:effectLst/>
                <a:uLnTx/>
                <a:uFillTx/>
                <a:latin typeface="Atkinson Hyperlegible"/>
                <a:ea typeface="+mn-ea"/>
                <a:cs typeface="+mn-cs"/>
              </a:rPr>
              <a:t>Engagement with LCCC during Allocation Window</a:t>
            </a:r>
            <a:endParaRPr kumimoji="0" lang="en-GB" sz="3187" b="1" i="0" u="none" strike="noStrike" kern="1200" cap="none" spc="0" normalizeH="0" baseline="0" noProof="0">
              <a:ln>
                <a:noFill/>
              </a:ln>
              <a:solidFill>
                <a:srgbClr val="4EA72E"/>
              </a:solidFill>
              <a:effectLst/>
              <a:uLnTx/>
              <a:uFillTx/>
              <a:latin typeface="Atkinson Hyperlegible"/>
              <a:ea typeface="+mn-ea"/>
              <a:cs typeface="+mn-cs"/>
            </a:endParaRPr>
          </a:p>
        </p:txBody>
      </p:sp>
      <p:sp>
        <p:nvSpPr>
          <p:cNvPr id="2" name="Rectangle 1">
            <a:extLst>
              <a:ext uri="{FF2B5EF4-FFF2-40B4-BE49-F238E27FC236}">
                <a16:creationId xmlns:a16="http://schemas.microsoft.com/office/drawing/2014/main" id="{5AC8AF28-E8D2-E466-7593-8514DEE3282A}"/>
              </a:ext>
            </a:extLst>
          </p:cNvPr>
          <p:cNvSpPr/>
          <p:nvPr/>
        </p:nvSpPr>
        <p:spPr>
          <a:xfrm>
            <a:off x="486222" y="1319538"/>
            <a:ext cx="10583593" cy="2411572"/>
          </a:xfrm>
          <a:prstGeom prst="rect">
            <a:avLst/>
          </a:prstGeom>
          <a:noFill/>
          <a:ln w="28575">
            <a:solidFill>
              <a:srgbClr val="468E2C"/>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Content Placeholder 2">
            <a:extLst>
              <a:ext uri="{FF2B5EF4-FFF2-40B4-BE49-F238E27FC236}">
                <a16:creationId xmlns:a16="http://schemas.microsoft.com/office/drawing/2014/main" id="{CDDE7697-FA19-EF88-C439-26C95F17CF0B}"/>
              </a:ext>
            </a:extLst>
          </p:cNvPr>
          <p:cNvSpPr txBox="1">
            <a:spLocks/>
          </p:cNvSpPr>
          <p:nvPr/>
        </p:nvSpPr>
        <p:spPr>
          <a:xfrm>
            <a:off x="605491" y="1446010"/>
            <a:ext cx="10236088" cy="2554886"/>
          </a:xfrm>
          <a:prstGeom prst="rect">
            <a:avLst/>
          </a:prstGeom>
          <a:ln>
            <a:noFill/>
          </a:ln>
        </p:spPr>
        <p:txBody>
          <a:bodyPr vert="horz" lIns="0" tIns="0" rIns="0" bIns="0" rtlCol="0" anchor="t" anchorCtr="0">
            <a:noAutofit/>
          </a:bodyPr>
          <a:lstStyle>
            <a:lvl1pPr marL="216000" indent="-216000" algn="l" defTabSz="914400" rtl="0" eaLnBrk="1" latinLnBrk="0" hangingPunct="1">
              <a:lnSpc>
                <a:spcPct val="103000"/>
              </a:lnSpc>
              <a:spcBef>
                <a:spcPts val="0"/>
              </a:spcBef>
              <a:spcAft>
                <a:spcPts val="730"/>
              </a:spcAft>
              <a:buClr>
                <a:schemeClr val="accent1"/>
              </a:buClr>
              <a:buFont typeface="Calibri" panose="020F0502020204030204" pitchFamily="34" charset="0"/>
              <a:buChar char="–"/>
              <a:defRPr sz="2400" kern="1200" spc="-20" baseline="0">
                <a:solidFill>
                  <a:schemeClr val="tx1"/>
                </a:solidFill>
                <a:latin typeface="+mn-lt"/>
                <a:ea typeface="+mn-ea"/>
                <a:cs typeface="+mn-cs"/>
              </a:defRPr>
            </a:lvl1pPr>
            <a:lvl2pPr marL="504000" indent="-216000" algn="l" defTabSz="914400" rtl="0" eaLnBrk="1" latinLnBrk="0" hangingPunct="1">
              <a:lnSpc>
                <a:spcPct val="103000"/>
              </a:lnSpc>
              <a:spcBef>
                <a:spcPts val="0"/>
              </a:spcBef>
              <a:spcAft>
                <a:spcPts val="731"/>
              </a:spcAft>
              <a:buClr>
                <a:schemeClr val="accent1"/>
              </a:buClr>
              <a:buFont typeface="Arial" panose="020B0604020202020204" pitchFamily="34" charset="0"/>
              <a:buChar char="•"/>
              <a:defRPr sz="2400" kern="1200" spc="-20" baseline="0">
                <a:solidFill>
                  <a:sysClr val="windowText" lastClr="000000"/>
                </a:solidFill>
                <a:latin typeface="+mn-lt"/>
                <a:ea typeface="+mn-ea"/>
                <a:cs typeface="+mn-cs"/>
              </a:defRPr>
            </a:lvl2pPr>
            <a:lvl3pPr marL="720000" indent="-216000" algn="l" defTabSz="914400" rtl="0" eaLnBrk="1" latinLnBrk="0" hangingPunct="1">
              <a:lnSpc>
                <a:spcPct val="103000"/>
              </a:lnSpc>
              <a:spcBef>
                <a:spcPts val="0"/>
              </a:spcBef>
              <a:spcAft>
                <a:spcPts val="731"/>
              </a:spcAft>
              <a:buClr>
                <a:schemeClr val="accent1"/>
              </a:buClr>
              <a:buFont typeface="Calibri" panose="020F0502020204030204" pitchFamily="34" charset="0"/>
              <a:buChar char="–"/>
              <a:defRPr sz="2400" kern="1200" spc="-20" baseline="0">
                <a:solidFill>
                  <a:schemeClr val="tx1"/>
                </a:solidFill>
                <a:latin typeface="+mn-lt"/>
                <a:ea typeface="+mn-ea"/>
                <a:cs typeface="+mn-cs"/>
              </a:defRPr>
            </a:lvl3pPr>
            <a:lvl4pPr marL="1008000" indent="-216000" algn="l" defTabSz="914400" rtl="0" eaLnBrk="1" latinLnBrk="0" hangingPunct="1">
              <a:lnSpc>
                <a:spcPct val="103000"/>
              </a:lnSpc>
              <a:spcBef>
                <a:spcPts val="0"/>
              </a:spcBef>
              <a:spcAft>
                <a:spcPts val="731"/>
              </a:spcAft>
              <a:buClr>
                <a:schemeClr val="accent1"/>
              </a:buClr>
              <a:buFont typeface="Arial" panose="020B0604020202020204" pitchFamily="34" charset="0"/>
              <a:buChar char="•"/>
              <a:defRPr sz="2400" kern="1200" spc="-20" baseline="0">
                <a:solidFill>
                  <a:schemeClr val="tx1"/>
                </a:solidFill>
                <a:latin typeface="+mn-lt"/>
                <a:ea typeface="+mn-ea"/>
                <a:cs typeface="+mn-cs"/>
              </a:defRPr>
            </a:lvl4pPr>
            <a:lvl5pPr marL="1224000" indent="-216000" algn="l" defTabSz="914400" rtl="0" eaLnBrk="1" latinLnBrk="0" hangingPunct="1">
              <a:lnSpc>
                <a:spcPct val="103000"/>
              </a:lnSpc>
              <a:spcBef>
                <a:spcPts val="0"/>
              </a:spcBef>
              <a:spcAft>
                <a:spcPts val="731"/>
              </a:spcAft>
              <a:buClr>
                <a:schemeClr val="accent1"/>
              </a:buClr>
              <a:buFont typeface="Calibri" panose="020F0502020204030204" pitchFamily="34" charset="0"/>
              <a:buChar char="–"/>
              <a:defRPr sz="24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3000"/>
              </a:lnSpc>
              <a:spcBef>
                <a:spcPts val="1200"/>
              </a:spcBef>
              <a:spcAft>
                <a:spcPts val="730"/>
              </a:spcAft>
              <a:buClr>
                <a:srgbClr val="156082"/>
              </a:buClr>
              <a:buSzTx/>
              <a:buFont typeface="Calibri" panose="020F0502020204030204" pitchFamily="34" charset="0"/>
              <a:buNone/>
              <a:tabLst/>
              <a:defRPr/>
            </a:pPr>
            <a:r>
              <a:rPr kumimoji="0" lang="en-GB" sz="1600" b="1" i="0" u="none" strike="noStrike" kern="1200" cap="none" spc="-20" normalizeH="0" baseline="0" noProof="0">
                <a:ln>
                  <a:noFill/>
                </a:ln>
                <a:solidFill>
                  <a:srgbClr val="4EA72E"/>
                </a:solidFill>
                <a:effectLst/>
                <a:uLnTx/>
                <a:uFillTx/>
                <a:latin typeface="Arial"/>
                <a:ea typeface="+mn-ea"/>
                <a:cs typeface="Arial"/>
              </a:rPr>
              <a:t>During application phase:</a:t>
            </a:r>
            <a:endParaRPr kumimoji="0" lang="en-GB" sz="1600" b="1" i="0" u="none" strike="noStrike" kern="1200" cap="none" spc="-20" normalizeH="0" baseline="0" noProof="0">
              <a:ln>
                <a:noFill/>
              </a:ln>
              <a:solidFill>
                <a:srgbClr val="4EA72E"/>
              </a:solidFill>
              <a:effectLst/>
              <a:uLnTx/>
              <a:uFillTx/>
              <a:latin typeface="Arial"/>
              <a:ea typeface="Calibri"/>
              <a:cs typeface="Arial"/>
            </a:endParaRPr>
          </a:p>
          <a:p>
            <a:pPr marL="342900" marR="0" lvl="0" indent="-342900" algn="l" defTabSz="914400" rtl="0" eaLnBrk="1" fontAlgn="auto" latinLnBrk="0" hangingPunct="1">
              <a:lnSpc>
                <a:spcPct val="100000"/>
              </a:lnSpc>
              <a:spcBef>
                <a:spcPts val="600"/>
              </a:spcBef>
              <a:spcAft>
                <a:spcPts val="0"/>
              </a:spcAft>
              <a:buClr>
                <a:prstClr val="black">
                  <a:lumMod val="95000"/>
                  <a:lumOff val="5000"/>
                </a:prstClr>
              </a:buClr>
              <a:buSzTx/>
              <a:buFont typeface="Calibri" panose="020F0502020204030204" pitchFamily="34" charset="0"/>
              <a:buAutoNum type="arabicPeriod"/>
              <a:tabLst/>
              <a:defRPr/>
            </a:pPr>
            <a:r>
              <a:rPr kumimoji="0" lang="en-GB" sz="1600" b="1" i="0" u="none" strike="noStrike" kern="1200" cap="none" spc="-20" normalizeH="0" baseline="0" noProof="0">
                <a:ln>
                  <a:noFill/>
                </a:ln>
                <a:solidFill>
                  <a:srgbClr val="468E2C"/>
                </a:solidFill>
                <a:effectLst/>
                <a:uLnTx/>
                <a:uFillTx/>
                <a:latin typeface="Arial"/>
                <a:ea typeface="+mn-ea"/>
                <a:cs typeface="Arial"/>
              </a:rPr>
              <a:t>During the application window and assessment phase, applicants are expected to seek guidance from published documentation and notices.</a:t>
            </a:r>
            <a:endParaRPr kumimoji="0" lang="en-GB" sz="1600" b="1" i="0" u="none" strike="noStrike" kern="1200" cap="none" spc="-20" normalizeH="0" baseline="0" noProof="0">
              <a:ln>
                <a:noFill/>
              </a:ln>
              <a:solidFill>
                <a:prstClr val="black"/>
              </a:solidFill>
              <a:effectLst/>
              <a:uLnTx/>
              <a:uFillTx/>
              <a:latin typeface="Arial"/>
              <a:ea typeface="+mn-ea"/>
              <a:cs typeface="Arial"/>
            </a:endParaRPr>
          </a:p>
          <a:p>
            <a:pPr marL="342900" marR="0" lvl="0" indent="-342900" algn="l" defTabSz="914400" rtl="0" eaLnBrk="1" fontAlgn="auto" latinLnBrk="0" hangingPunct="1">
              <a:lnSpc>
                <a:spcPct val="100000"/>
              </a:lnSpc>
              <a:spcBef>
                <a:spcPts val="600"/>
              </a:spcBef>
              <a:spcAft>
                <a:spcPts val="0"/>
              </a:spcAft>
              <a:buClr>
                <a:srgbClr val="0D0D0D"/>
              </a:buClr>
              <a:buSzTx/>
              <a:buFont typeface="Calibri" panose="020F0502020204030204" pitchFamily="34" charset="0"/>
              <a:buAutoNum type="arabicPeriod"/>
              <a:tabLst/>
              <a:defRPr/>
            </a:pPr>
            <a:r>
              <a:rPr kumimoji="0" lang="en-GB" sz="1600" b="0" i="0" u="none" strike="noStrike" kern="1200" cap="none" spc="-20" normalizeH="0" baseline="0" noProof="0">
                <a:ln>
                  <a:noFill/>
                </a:ln>
                <a:solidFill>
                  <a:prstClr val="black"/>
                </a:solidFill>
                <a:effectLst/>
                <a:uLnTx/>
                <a:uFillTx/>
                <a:latin typeface="Arial"/>
                <a:ea typeface="+mn-ea"/>
                <a:cs typeface="Arial"/>
              </a:rPr>
              <a:t>Queries may be submitted to </a:t>
            </a:r>
            <a:r>
              <a:rPr kumimoji="0" lang="en-GB" sz="1600" b="1" i="0" u="none" strike="noStrike" kern="1200" cap="none" spc="-20" normalizeH="0" baseline="0" noProof="0">
                <a:ln>
                  <a:noFill/>
                </a:ln>
                <a:solidFill>
                  <a:srgbClr val="4EA72E"/>
                </a:solidFill>
                <a:effectLst/>
                <a:uLnTx/>
                <a:uFillTx/>
                <a:latin typeface="Arial"/>
                <a:ea typeface="+mn-ea"/>
                <a:cs typeface="Arial"/>
                <a:hlinkClick r:id="rId4"/>
              </a:rPr>
              <a:t>info@lowcarboncontracts.uk</a:t>
            </a:r>
            <a:endParaRPr kumimoji="0" lang="en-GB" sz="1600" b="1" i="0" u="none" strike="noStrike" kern="1200" cap="none" spc="-20" normalizeH="0" baseline="0" noProof="0">
              <a:ln>
                <a:noFill/>
              </a:ln>
              <a:solidFill>
                <a:srgbClr val="4EA72E"/>
              </a:solidFill>
              <a:effectLst/>
              <a:uLnTx/>
              <a:uFillTx/>
              <a:latin typeface="Arial"/>
              <a:ea typeface="+mn-ea"/>
              <a:cs typeface="Arial"/>
            </a:endParaRPr>
          </a:p>
          <a:p>
            <a:pPr marL="342900" marR="0" lvl="0" indent="-342900" algn="l" defTabSz="914400" rtl="0" eaLnBrk="1" fontAlgn="auto" latinLnBrk="0" hangingPunct="1">
              <a:lnSpc>
                <a:spcPct val="100000"/>
              </a:lnSpc>
              <a:spcBef>
                <a:spcPts val="600"/>
              </a:spcBef>
              <a:spcAft>
                <a:spcPts val="0"/>
              </a:spcAft>
              <a:buClr>
                <a:prstClr val="black">
                  <a:lumMod val="95000"/>
                  <a:lumOff val="5000"/>
                </a:prstClr>
              </a:buClr>
              <a:buSzTx/>
              <a:buFont typeface="+mj-lt"/>
              <a:buAutoNum type="arabicPeriod"/>
              <a:tabLst/>
              <a:defRPr/>
            </a:pPr>
            <a:r>
              <a:rPr kumimoji="0" lang="en-GB" sz="1600" b="0" i="0" u="none" strike="noStrike" kern="1200" cap="none" spc="-20" normalizeH="0" baseline="0" noProof="0">
                <a:ln>
                  <a:noFill/>
                </a:ln>
                <a:solidFill>
                  <a:prstClr val="black"/>
                </a:solidFill>
                <a:effectLst/>
                <a:uLnTx/>
                <a:uFillTx/>
                <a:latin typeface="Arial"/>
                <a:ea typeface="+mn-ea"/>
                <a:cs typeface="Arial"/>
              </a:rPr>
              <a:t>Responses are limited to general, non-site-specific queries</a:t>
            </a:r>
          </a:p>
          <a:p>
            <a:pPr marL="342900" marR="0" lvl="0" indent="-342900" algn="l" defTabSz="914400" rtl="0" eaLnBrk="1" fontAlgn="auto" latinLnBrk="0" hangingPunct="1">
              <a:lnSpc>
                <a:spcPct val="100000"/>
              </a:lnSpc>
              <a:spcBef>
                <a:spcPts val="600"/>
              </a:spcBef>
              <a:spcAft>
                <a:spcPts val="0"/>
              </a:spcAft>
              <a:buClr>
                <a:prstClr val="black">
                  <a:lumMod val="95000"/>
                  <a:lumOff val="5000"/>
                </a:prstClr>
              </a:buClr>
              <a:buSzTx/>
              <a:buFont typeface="+mj-lt"/>
              <a:buAutoNum type="arabicPeriod"/>
              <a:tabLst/>
              <a:defRPr/>
            </a:pPr>
            <a:r>
              <a:rPr kumimoji="0" lang="en-GB" sz="1600" b="0" i="0" u="none" strike="noStrike" kern="1200" cap="none" spc="-2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Engagement begins once contracts have been awarded and LCCC has been notified, at which point a Contract Manager is allocated</a:t>
            </a:r>
            <a:endParaRPr kumimoji="0" lang="en-GB" sz="1600" b="0" i="0" u="none" strike="noStrike" kern="1200" cap="none" spc="-20" normalizeH="0" baseline="0" noProof="0">
              <a:ln>
                <a:noFill/>
              </a:ln>
              <a:solidFill>
                <a:srgbClr val="4EA72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52166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359801-8EB8-EA8B-40FA-B4CA5E5D102F}"/>
              </a:ext>
            </a:extLst>
          </p:cNvPr>
          <p:cNvSpPr>
            <a:spLocks noGrp="1"/>
          </p:cNvSpPr>
          <p:nvPr>
            <p:ph type="title"/>
          </p:nvPr>
        </p:nvSpPr>
        <p:spPr>
          <a:xfrm>
            <a:off x="1392427" y="2567528"/>
            <a:ext cx="8030973" cy="658991"/>
          </a:xfrm>
        </p:spPr>
        <p:txBody>
          <a:bodyPr>
            <a:normAutofit fontScale="90000"/>
          </a:bodyPr>
          <a:lstStyle/>
          <a:p>
            <a:r>
              <a:rPr lang="en-US" err="1"/>
              <a:t>CfD</a:t>
            </a:r>
            <a:r>
              <a:rPr lang="en-US"/>
              <a:t> Key Terms &amp;  Milestones</a:t>
            </a:r>
            <a:br>
              <a:rPr lang="en-US"/>
            </a:br>
            <a:r>
              <a:rPr lang="en-GB" sz="3600" spc="-50">
                <a:solidFill>
                  <a:schemeClr val="tx1">
                    <a:lumMod val="25000"/>
                    <a:lumOff val="75000"/>
                  </a:schemeClr>
                </a:solidFill>
                <a:latin typeface="+mn-lt"/>
                <a:ea typeface="+mn-ea"/>
                <a:cs typeface="+mn-cs"/>
              </a:rPr>
              <a:t>Serena Pook – Lead Contract Manager</a:t>
            </a:r>
            <a:br>
              <a:rPr lang="en-GB" sz="5400" spc="-50">
                <a:solidFill>
                  <a:schemeClr val="tx1">
                    <a:lumMod val="25000"/>
                    <a:lumOff val="75000"/>
                  </a:schemeClr>
                </a:solidFill>
              </a:rPr>
            </a:br>
            <a:endParaRPr lang="en-US"/>
          </a:p>
        </p:txBody>
      </p:sp>
      <p:sp>
        <p:nvSpPr>
          <p:cNvPr id="7" name="Vertical Text Placeholder 6">
            <a:extLst>
              <a:ext uri="{FF2B5EF4-FFF2-40B4-BE49-F238E27FC236}">
                <a16:creationId xmlns:a16="http://schemas.microsoft.com/office/drawing/2014/main" id="{3C3B0C8F-CEF2-A7AC-A20D-DB11B4951607}"/>
              </a:ext>
            </a:extLst>
          </p:cNvPr>
          <p:cNvSpPr>
            <a:spLocks noGrp="1"/>
          </p:cNvSpPr>
          <p:nvPr>
            <p:ph type="body" orient="vert" sz="quarter" idx="22"/>
          </p:nvPr>
        </p:nvSpPr>
        <p:spPr/>
        <p:txBody>
          <a:bodyPr>
            <a:normAutofit fontScale="25000" lnSpcReduction="20000"/>
          </a:bodyPr>
          <a:lstStyle/>
          <a:p>
            <a:endParaRPr lang="en-US"/>
          </a:p>
        </p:txBody>
      </p:sp>
    </p:spTree>
    <p:extLst>
      <p:ext uri="{BB962C8B-B14F-4D97-AF65-F5344CB8AC3E}">
        <p14:creationId xmlns:p14="http://schemas.microsoft.com/office/powerpoint/2010/main" val="11451996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DDBBCE-F262-ECA7-23BD-49B8AF2086D8}"/>
              </a:ext>
            </a:extLst>
          </p:cNvPr>
          <p:cNvSpPr txBox="1">
            <a:spLocks noGrp="1"/>
          </p:cNvSpPr>
          <p:nvPr>
            <p:ph idx="1"/>
          </p:nvPr>
        </p:nvSpPr>
        <p:spPr>
          <a:xfrm>
            <a:off x="225000" y="771213"/>
            <a:ext cx="5438051" cy="4184992"/>
          </a:xfrm>
        </p:spPr>
        <p:txBody>
          <a:bodyPr wrap="square" lIns="0" tIns="0" rIns="0" bIns="0" anchor="t">
            <a:spAutoFit/>
          </a:bodyPr>
          <a:lstStyle>
            <a:defPPr>
              <a:defRPr lang="en-US"/>
            </a:defPPr>
            <a:lvl1pPr marL="0" algn="l" defTabSz="917692" rtl="0" eaLnBrk="1" latinLnBrk="0" hangingPunct="1">
              <a:defRPr sz="1806" kern="1200">
                <a:solidFill>
                  <a:schemeClr val="tx1"/>
                </a:solidFill>
                <a:latin typeface="+mn-lt"/>
                <a:ea typeface="+mn-ea"/>
                <a:cs typeface="+mn-cs"/>
              </a:defRPr>
            </a:lvl1pPr>
            <a:lvl2pPr marL="458846" algn="l" defTabSz="917692" rtl="0" eaLnBrk="1" latinLnBrk="0" hangingPunct="1">
              <a:defRPr sz="1806" kern="1200">
                <a:solidFill>
                  <a:schemeClr val="tx1"/>
                </a:solidFill>
                <a:latin typeface="+mn-lt"/>
                <a:ea typeface="+mn-ea"/>
                <a:cs typeface="+mn-cs"/>
              </a:defRPr>
            </a:lvl2pPr>
            <a:lvl3pPr marL="917692" algn="l" defTabSz="917692" rtl="0" eaLnBrk="1" latinLnBrk="0" hangingPunct="1">
              <a:defRPr sz="1806" kern="1200">
                <a:solidFill>
                  <a:schemeClr val="tx1"/>
                </a:solidFill>
                <a:latin typeface="+mn-lt"/>
                <a:ea typeface="+mn-ea"/>
                <a:cs typeface="+mn-cs"/>
              </a:defRPr>
            </a:lvl3pPr>
            <a:lvl4pPr marL="1376538" algn="l" defTabSz="917692" rtl="0" eaLnBrk="1" latinLnBrk="0" hangingPunct="1">
              <a:defRPr sz="1806" kern="1200">
                <a:solidFill>
                  <a:schemeClr val="tx1"/>
                </a:solidFill>
                <a:latin typeface="+mn-lt"/>
                <a:ea typeface="+mn-ea"/>
                <a:cs typeface="+mn-cs"/>
              </a:defRPr>
            </a:lvl4pPr>
            <a:lvl5pPr marL="1835384" algn="l" defTabSz="917692" rtl="0" eaLnBrk="1" latinLnBrk="0" hangingPunct="1">
              <a:defRPr sz="1806" kern="1200">
                <a:solidFill>
                  <a:schemeClr val="tx1"/>
                </a:solidFill>
                <a:latin typeface="+mn-lt"/>
                <a:ea typeface="+mn-ea"/>
                <a:cs typeface="+mn-cs"/>
              </a:defRPr>
            </a:lvl5pPr>
            <a:lvl6pPr marL="2294230" algn="l" defTabSz="917692" rtl="0" eaLnBrk="1" latinLnBrk="0" hangingPunct="1">
              <a:defRPr sz="1806" kern="1200">
                <a:solidFill>
                  <a:schemeClr val="tx1"/>
                </a:solidFill>
                <a:latin typeface="+mn-lt"/>
                <a:ea typeface="+mn-ea"/>
                <a:cs typeface="+mn-cs"/>
              </a:defRPr>
            </a:lvl6pPr>
            <a:lvl7pPr marL="2753076" algn="l" defTabSz="917692" rtl="0" eaLnBrk="1" latinLnBrk="0" hangingPunct="1">
              <a:defRPr sz="1806" kern="1200">
                <a:solidFill>
                  <a:schemeClr val="tx1"/>
                </a:solidFill>
                <a:latin typeface="+mn-lt"/>
                <a:ea typeface="+mn-ea"/>
                <a:cs typeface="+mn-cs"/>
              </a:defRPr>
            </a:lvl7pPr>
            <a:lvl8pPr marL="3211921" algn="l" defTabSz="917692" rtl="0" eaLnBrk="1" latinLnBrk="0" hangingPunct="1">
              <a:defRPr sz="1806" kern="1200">
                <a:solidFill>
                  <a:schemeClr val="tx1"/>
                </a:solidFill>
                <a:latin typeface="+mn-lt"/>
                <a:ea typeface="+mn-ea"/>
                <a:cs typeface="+mn-cs"/>
              </a:defRPr>
            </a:lvl8pPr>
            <a:lvl9pPr marL="3670767" algn="l" defTabSz="917692" rtl="0" eaLnBrk="1" latinLnBrk="0" hangingPunct="1">
              <a:defRPr sz="1806" kern="1200">
                <a:solidFill>
                  <a:schemeClr val="tx1"/>
                </a:solidFill>
                <a:latin typeface="+mn-lt"/>
                <a:ea typeface="+mn-ea"/>
                <a:cs typeface="+mn-cs"/>
              </a:defRPr>
            </a:lvl9pPr>
          </a:lstStyle>
          <a:p>
            <a:r>
              <a:rPr lang="en-US" sz="1295" b="1">
                <a:solidFill>
                  <a:srgbClr val="38782D"/>
                </a:solidFill>
              </a:rPr>
              <a:t>Initial Conditions Precedents (ICP)</a:t>
            </a:r>
            <a:endParaRPr lang="en-US" sz="1295">
              <a:solidFill>
                <a:srgbClr val="38782D"/>
              </a:solidFill>
            </a:endParaRPr>
          </a:p>
          <a:p>
            <a:r>
              <a:rPr lang="en-US" sz="1295">
                <a:solidFill>
                  <a:srgbClr val="38782D"/>
                </a:solidFill>
              </a:rPr>
              <a:t>Conditions must be fulfilled before the contract is in effect</a:t>
            </a:r>
          </a:p>
          <a:p>
            <a:endParaRPr lang="en-US" sz="1295" b="1">
              <a:solidFill>
                <a:srgbClr val="38782D"/>
              </a:solidFill>
            </a:endParaRPr>
          </a:p>
          <a:p>
            <a:r>
              <a:rPr lang="en-US" sz="1295" b="1">
                <a:solidFill>
                  <a:srgbClr val="38782D"/>
                </a:solidFill>
              </a:rPr>
              <a:t>Milestone Delivery Date (MDD)</a:t>
            </a:r>
          </a:p>
          <a:p>
            <a:r>
              <a:rPr lang="en-GB" sz="1295">
                <a:solidFill>
                  <a:srgbClr val="38782D"/>
                </a:solidFill>
                <a:cs typeface="Calibri" panose="020F0502020204030204" pitchFamily="34" charset="0"/>
              </a:rPr>
              <a:t>To demonstrate commitment to the project,</a:t>
            </a:r>
            <a:r>
              <a:rPr lang="en-GB" sz="1295" b="1">
                <a:solidFill>
                  <a:srgbClr val="38782D"/>
                </a:solidFill>
                <a:cs typeface="Calibri" panose="020F0502020204030204" pitchFamily="34" charset="0"/>
              </a:rPr>
              <a:t> Generators </a:t>
            </a:r>
            <a:r>
              <a:rPr lang="en-GB" sz="1295">
                <a:solidFill>
                  <a:srgbClr val="38782D"/>
                </a:solidFill>
                <a:cs typeface="Calibri" panose="020F0502020204030204" pitchFamily="34" charset="0"/>
              </a:rPr>
              <a:t>must achieve the </a:t>
            </a:r>
            <a:r>
              <a:rPr lang="en-GB" sz="1295" b="1">
                <a:solidFill>
                  <a:srgbClr val="38782D"/>
                </a:solidFill>
                <a:cs typeface="Calibri" panose="020F0502020204030204" pitchFamily="34" charset="0"/>
              </a:rPr>
              <a:t>Milestone Requirement </a:t>
            </a:r>
            <a:r>
              <a:rPr lang="en-GB" sz="1295">
                <a:solidFill>
                  <a:srgbClr val="38782D"/>
                </a:solidFill>
                <a:cs typeface="Calibri" panose="020F0502020204030204" pitchFamily="34" charset="0"/>
              </a:rPr>
              <a:t>via one of two methods: 10% spend or Project Commitment route. </a:t>
            </a:r>
          </a:p>
          <a:p>
            <a:endParaRPr lang="en-GB" sz="1295">
              <a:solidFill>
                <a:srgbClr val="38782D"/>
              </a:solidFill>
              <a:cs typeface="Calibri" panose="020F0502020204030204" pitchFamily="34" charset="0"/>
            </a:endParaRPr>
          </a:p>
          <a:p>
            <a:r>
              <a:rPr lang="en-US" sz="1295" b="1">
                <a:solidFill>
                  <a:srgbClr val="38782D"/>
                </a:solidFill>
              </a:rPr>
              <a:t>Operational Conditions Precedent (OCP)</a:t>
            </a:r>
          </a:p>
          <a:p>
            <a:r>
              <a:rPr lang="en-US" sz="1295">
                <a:solidFill>
                  <a:srgbClr val="38782D"/>
                </a:solidFill>
              </a:rPr>
              <a:t>Conditions must be fulfilled prior to the Start Date</a:t>
            </a:r>
          </a:p>
          <a:p>
            <a:endParaRPr lang="en-US" sz="1295" b="1">
              <a:solidFill>
                <a:srgbClr val="38782D"/>
              </a:solidFill>
            </a:endParaRPr>
          </a:p>
          <a:p>
            <a:r>
              <a:rPr lang="en-US" sz="1295" b="1">
                <a:solidFill>
                  <a:srgbClr val="38782D"/>
                </a:solidFill>
              </a:rPr>
              <a:t>Target Commissioning Window (TCW)</a:t>
            </a:r>
          </a:p>
          <a:p>
            <a:r>
              <a:rPr lang="en-US" sz="1295">
                <a:solidFill>
                  <a:srgbClr val="38782D"/>
                </a:solidFill>
              </a:rPr>
              <a:t>A Start Date after the TCW End Date results in contract erosion (i.e. reduced subsidy payments)</a:t>
            </a:r>
          </a:p>
          <a:p>
            <a:endParaRPr lang="en-US" sz="1295" b="1">
              <a:solidFill>
                <a:srgbClr val="38782D"/>
              </a:solidFill>
            </a:endParaRPr>
          </a:p>
          <a:p>
            <a:r>
              <a:rPr lang="en-US" sz="1295" b="1">
                <a:solidFill>
                  <a:srgbClr val="38782D"/>
                </a:solidFill>
              </a:rPr>
              <a:t>Long Stop Date</a:t>
            </a:r>
          </a:p>
          <a:p>
            <a:r>
              <a:rPr lang="en-US" sz="1295">
                <a:solidFill>
                  <a:srgbClr val="38782D"/>
                </a:solidFill>
              </a:rPr>
              <a:t>Date by which Generator must produce declared amount of electricity</a:t>
            </a:r>
          </a:p>
          <a:p>
            <a:endParaRPr lang="en-US" sz="1295">
              <a:solidFill>
                <a:srgbClr val="38782D"/>
              </a:solidFill>
            </a:endParaRPr>
          </a:p>
          <a:p>
            <a:r>
              <a:rPr lang="en-US" sz="1295" b="1">
                <a:solidFill>
                  <a:srgbClr val="38782D"/>
                </a:solidFill>
              </a:rPr>
              <a:t>Final Installed Capacity </a:t>
            </a:r>
          </a:p>
          <a:p>
            <a:r>
              <a:rPr lang="en-US" sz="1295">
                <a:solidFill>
                  <a:srgbClr val="38782D"/>
                </a:solidFill>
              </a:rPr>
              <a:t>The capacity set for the </a:t>
            </a:r>
            <a:r>
              <a:rPr lang="en-US" sz="1295" err="1">
                <a:solidFill>
                  <a:srgbClr val="38782D"/>
                </a:solidFill>
              </a:rPr>
              <a:t>CfD</a:t>
            </a:r>
            <a:r>
              <a:rPr lang="en-US" sz="1295">
                <a:solidFill>
                  <a:srgbClr val="38782D"/>
                </a:solidFill>
              </a:rPr>
              <a:t> term on which the </a:t>
            </a:r>
            <a:r>
              <a:rPr lang="en-US" sz="1295" err="1">
                <a:solidFill>
                  <a:srgbClr val="38782D"/>
                </a:solidFill>
              </a:rPr>
              <a:t>CfD</a:t>
            </a:r>
            <a:r>
              <a:rPr lang="en-US" sz="1295">
                <a:solidFill>
                  <a:srgbClr val="38782D"/>
                </a:solidFill>
              </a:rPr>
              <a:t> payments will be based upon </a:t>
            </a:r>
          </a:p>
        </p:txBody>
      </p:sp>
      <p:sp>
        <p:nvSpPr>
          <p:cNvPr id="5" name="Title 5">
            <a:extLst>
              <a:ext uri="{FF2B5EF4-FFF2-40B4-BE49-F238E27FC236}">
                <a16:creationId xmlns:a16="http://schemas.microsoft.com/office/drawing/2014/main" id="{14952732-1047-BF08-1DAC-D04F955281F3}"/>
              </a:ext>
            </a:extLst>
          </p:cNvPr>
          <p:cNvSpPr txBox="1">
            <a:spLocks/>
          </p:cNvSpPr>
          <p:nvPr/>
        </p:nvSpPr>
        <p:spPr>
          <a:xfrm>
            <a:off x="373523" y="88457"/>
            <a:ext cx="6868138" cy="612999"/>
          </a:xfrm>
          <a:prstGeom prst="rect">
            <a:avLst/>
          </a:prstGeom>
        </p:spPr>
        <p:txBody>
          <a:bodyPr wrap="square" lIns="0" tIns="0" rIns="0" bIns="0" anchor="t">
            <a:spAutoFit/>
          </a:bodyPr>
          <a:lstStyle>
            <a:lvl1pPr eaLnBrk="1" hangingPunct="1">
              <a:defRPr sz="5000" b="1" i="0">
                <a:solidFill>
                  <a:srgbClr val="5FBB46"/>
                </a:solidFill>
                <a:latin typeface="Atkinson Hyperlegible"/>
                <a:ea typeface="+mj-ea"/>
                <a:cs typeface="Atkinson Hyperlegible"/>
              </a:defRPr>
            </a:lvl1pPr>
          </a:lstStyle>
          <a:p>
            <a:pPr marL="0" marR="0" lvl="0" indent="0" algn="l" defTabSz="910651" rtl="0" eaLnBrk="1" fontAlgn="auto" latinLnBrk="0" hangingPunct="1">
              <a:lnSpc>
                <a:spcPct val="100000"/>
              </a:lnSpc>
              <a:spcBef>
                <a:spcPts val="0"/>
              </a:spcBef>
              <a:spcAft>
                <a:spcPts val="0"/>
              </a:spcAft>
              <a:buClrTx/>
              <a:buSzTx/>
              <a:buFontTx/>
              <a:buNone/>
              <a:tabLst/>
              <a:defRPr/>
            </a:pPr>
            <a:r>
              <a:rPr kumimoji="0" lang="en-GB" sz="3984" b="1" i="0" u="none" strike="noStrike" kern="0" cap="none" spc="0" normalizeH="0" baseline="0" noProof="0">
                <a:ln>
                  <a:noFill/>
                </a:ln>
                <a:solidFill>
                  <a:srgbClr val="5FBB46"/>
                </a:solidFill>
                <a:effectLst/>
                <a:uLnTx/>
                <a:uFillTx/>
                <a:latin typeface="Atkinson Hyperlegible"/>
                <a:ea typeface="+mj-ea"/>
              </a:rPr>
              <a:t>CfD Milestone </a:t>
            </a:r>
            <a:r>
              <a:rPr kumimoji="0" lang="en-GB" sz="3984" b="1" i="0" u="none" strike="noStrike" kern="0" cap="none" spc="0" normalizeH="0" baseline="0" noProof="0">
                <a:ln>
                  <a:noFill/>
                </a:ln>
                <a:solidFill>
                  <a:srgbClr val="242424"/>
                </a:solidFill>
                <a:effectLst/>
                <a:uLnTx/>
                <a:uFillTx/>
                <a:latin typeface="Atkinson Hyperlegible"/>
                <a:ea typeface="+mj-ea"/>
              </a:rPr>
              <a:t>Overview</a:t>
            </a:r>
          </a:p>
        </p:txBody>
      </p:sp>
      <p:grpSp>
        <p:nvGrpSpPr>
          <p:cNvPr id="18" name="Group 17">
            <a:extLst>
              <a:ext uri="{FF2B5EF4-FFF2-40B4-BE49-F238E27FC236}">
                <a16:creationId xmlns:a16="http://schemas.microsoft.com/office/drawing/2014/main" id="{45F94EAC-9208-AF5F-0400-C8078CC14A7C}"/>
              </a:ext>
            </a:extLst>
          </p:cNvPr>
          <p:cNvGrpSpPr/>
          <p:nvPr/>
        </p:nvGrpSpPr>
        <p:grpSpPr>
          <a:xfrm>
            <a:off x="5982175" y="771213"/>
            <a:ext cx="5962300" cy="3964196"/>
            <a:chOff x="6083652" y="959571"/>
            <a:chExt cx="5932055" cy="3944086"/>
          </a:xfrm>
        </p:grpSpPr>
        <p:pic>
          <p:nvPicPr>
            <p:cNvPr id="14" name="Graphic 13">
              <a:extLst>
                <a:ext uri="{FF2B5EF4-FFF2-40B4-BE49-F238E27FC236}">
                  <a16:creationId xmlns:a16="http://schemas.microsoft.com/office/drawing/2014/main" id="{30F75BB6-074C-140E-D64B-1E16850E7718}"/>
                </a:ext>
              </a:extLst>
            </p:cNvPr>
            <p:cNvPicPr>
              <a:picLocks noChangeAspect="1"/>
            </p:cNvPicPr>
            <p:nvPr/>
          </p:nvPicPr>
          <p:blipFill>
            <a:blip>
              <a:extLst>
                <a:ext uri="{96DAC541-7B7A-43D3-8B79-37D633B846F1}">
                  <asvg:svgBlip xmlns:asvg="http://schemas.microsoft.com/office/drawing/2016/SVG/main" r:embed="rId3"/>
                </a:ext>
              </a:extLst>
            </a:blip>
            <a:srcRect l="13955" t="11158" r="12878" b="7813"/>
            <a:stretch>
              <a:fillRect/>
            </a:stretch>
          </p:blipFill>
          <p:spPr>
            <a:xfrm>
              <a:off x="6243992" y="1223162"/>
              <a:ext cx="5686870" cy="3605645"/>
            </a:xfrm>
            <a:prstGeom prst="rect">
              <a:avLst/>
            </a:prstGeom>
          </p:spPr>
        </p:pic>
        <p:sp>
          <p:nvSpPr>
            <p:cNvPr id="17" name="Rectangle 16">
              <a:extLst>
                <a:ext uri="{FF2B5EF4-FFF2-40B4-BE49-F238E27FC236}">
                  <a16:creationId xmlns:a16="http://schemas.microsoft.com/office/drawing/2014/main" id="{21E97015-2F41-4A5A-9ADA-2A40F15AAF48}"/>
                </a:ext>
              </a:extLst>
            </p:cNvPr>
            <p:cNvSpPr/>
            <p:nvPr/>
          </p:nvSpPr>
          <p:spPr>
            <a:xfrm>
              <a:off x="6083652" y="959571"/>
              <a:ext cx="5932055" cy="3944086"/>
            </a:xfrm>
            <a:prstGeom prst="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0651" rtl="0" eaLnBrk="1" fontAlgn="auto" latinLnBrk="0" hangingPunct="1">
                <a:lnSpc>
                  <a:spcPct val="100000"/>
                </a:lnSpc>
                <a:spcBef>
                  <a:spcPts val="0"/>
                </a:spcBef>
                <a:spcAft>
                  <a:spcPts val="0"/>
                </a:spcAft>
                <a:buClrTx/>
                <a:buSzTx/>
                <a:buFontTx/>
                <a:buNone/>
                <a:tabLst/>
                <a:defRPr/>
              </a:pPr>
              <a:endParaRPr kumimoji="0" lang="en-GB" sz="1793" b="0" i="0" u="none" strike="noStrike" kern="0" cap="none" spc="0" normalizeH="0" baseline="0" noProof="0">
                <a:ln>
                  <a:noFill/>
                </a:ln>
                <a:solidFill>
                  <a:srgbClr val="FFFFFF"/>
                </a:solidFill>
                <a:effectLst/>
                <a:uLnTx/>
                <a:uFillTx/>
                <a:latin typeface="Atkinson Hyperlegible"/>
                <a:ea typeface="+mn-ea"/>
                <a:cs typeface="+mn-cs"/>
              </a:endParaRPr>
            </a:p>
          </p:txBody>
        </p:sp>
      </p:grpSp>
      <p:sp>
        <p:nvSpPr>
          <p:cNvPr id="6" name="Slide Number Placeholder 3">
            <a:extLst>
              <a:ext uri="{FF2B5EF4-FFF2-40B4-BE49-F238E27FC236}">
                <a16:creationId xmlns:a16="http://schemas.microsoft.com/office/drawing/2014/main" id="{13B9B993-CFF6-81C9-DCC9-B292FE4E97FC}"/>
              </a:ext>
            </a:extLst>
          </p:cNvPr>
          <p:cNvSpPr>
            <a:spLocks noGrp="1"/>
          </p:cNvSpPr>
          <p:nvPr>
            <p:ph type="sldNum" sz="quarter" idx="7"/>
          </p:nvPr>
        </p:nvSpPr>
        <p:spPr>
          <a:xfrm>
            <a:off x="11483752" y="8237757"/>
            <a:ext cx="539736" cy="275850"/>
          </a:xfrm>
        </p:spPr>
        <p:txBody>
          <a:bodyPr/>
          <a:lstStyle/>
          <a:p>
            <a:pPr marL="0" marR="0" lvl="0" indent="0" algn="ctr" defTabSz="910651"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193" b="1" i="0" u="none" strike="noStrike" kern="0" cap="none" spc="0" normalizeH="0" baseline="0" noProof="0">
                <a:ln>
                  <a:noFill/>
                </a:ln>
                <a:solidFill>
                  <a:srgbClr val="242424"/>
                </a:solidFill>
                <a:effectLst/>
                <a:uLnTx/>
                <a:uFillTx/>
                <a:latin typeface="Atkinson Hyperlegible"/>
                <a:ea typeface="+mn-ea"/>
                <a:cs typeface="+mn-cs"/>
              </a:rPr>
              <a:pPr marL="0" marR="0" lvl="0" indent="0" algn="ctr" defTabSz="910651" rtl="0" eaLnBrk="1" fontAlgn="auto" latinLnBrk="0" hangingPunct="1">
                <a:lnSpc>
                  <a:spcPct val="100000"/>
                </a:lnSpc>
                <a:spcBef>
                  <a:spcPts val="0"/>
                </a:spcBef>
                <a:spcAft>
                  <a:spcPts val="0"/>
                </a:spcAft>
                <a:buClrTx/>
                <a:buSzTx/>
                <a:buFontTx/>
                <a:buNone/>
                <a:tabLst/>
                <a:defRPr/>
              </a:pPr>
              <a:t>65</a:t>
            </a:fld>
            <a:endParaRPr kumimoji="0" lang="en-US" sz="1193" b="1" i="0" u="none" strike="noStrike" kern="0" cap="none" spc="0" normalizeH="0" baseline="0" noProof="0">
              <a:ln>
                <a:noFill/>
              </a:ln>
              <a:solidFill>
                <a:srgbClr val="242424"/>
              </a:solidFill>
              <a:effectLst/>
              <a:uLnTx/>
              <a:uFillTx/>
              <a:latin typeface="Atkinson Hyperlegible"/>
              <a:ea typeface="+mn-ea"/>
              <a:cs typeface="+mn-cs"/>
            </a:endParaRPr>
          </a:p>
        </p:txBody>
      </p:sp>
      <p:sp>
        <p:nvSpPr>
          <p:cNvPr id="4" name="TextBox 3">
            <a:extLst>
              <a:ext uri="{FF2B5EF4-FFF2-40B4-BE49-F238E27FC236}">
                <a16:creationId xmlns:a16="http://schemas.microsoft.com/office/drawing/2014/main" id="{6D2BD316-E2E3-86FD-0B62-6AFFE06CCCCD}"/>
              </a:ext>
            </a:extLst>
          </p:cNvPr>
          <p:cNvSpPr txBox="1"/>
          <p:nvPr/>
        </p:nvSpPr>
        <p:spPr>
          <a:xfrm>
            <a:off x="-25400" y="5063718"/>
            <a:ext cx="12242800" cy="1849274"/>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tkinson Hyperlegible"/>
              <a:ea typeface="+mn-ea"/>
              <a:cs typeface="+mn-cs"/>
            </a:endParaRPr>
          </a:p>
        </p:txBody>
      </p:sp>
      <p:sp>
        <p:nvSpPr>
          <p:cNvPr id="11" name="Dot 1">
            <a:extLst>
              <a:ext uri="{FF2B5EF4-FFF2-40B4-BE49-F238E27FC236}">
                <a16:creationId xmlns:a16="http://schemas.microsoft.com/office/drawing/2014/main" id="{A8E73351-C920-E82B-EF21-853A802D613C}"/>
              </a:ext>
            </a:extLst>
          </p:cNvPr>
          <p:cNvSpPr/>
          <p:nvPr/>
        </p:nvSpPr>
        <p:spPr>
          <a:xfrm>
            <a:off x="775000" y="5791900"/>
            <a:ext cx="250000" cy="250000"/>
          </a:xfrm>
          <a:prstGeom prst="ellipse">
            <a:avLst/>
          </a:prstGeom>
          <a:solidFill>
            <a:srgbClr val="5AB544"/>
          </a:solidFill>
          <a:ln w="38100">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424"/>
              </a:solidFill>
              <a:effectLst/>
              <a:uLnTx/>
              <a:uFillTx/>
              <a:latin typeface="Atkinson Hyperlegible"/>
              <a:ea typeface="+mn-ea"/>
              <a:cs typeface="+mn-cs"/>
            </a:endParaRPr>
          </a:p>
        </p:txBody>
      </p:sp>
      <p:sp>
        <p:nvSpPr>
          <p:cNvPr id="32" name="Dot 2">
            <a:extLst>
              <a:ext uri="{FF2B5EF4-FFF2-40B4-BE49-F238E27FC236}">
                <a16:creationId xmlns:a16="http://schemas.microsoft.com/office/drawing/2014/main" id="{E52D6CE1-CD27-BFE0-B949-BF3D4F300789}"/>
              </a:ext>
            </a:extLst>
          </p:cNvPr>
          <p:cNvSpPr/>
          <p:nvPr/>
        </p:nvSpPr>
        <p:spPr>
          <a:xfrm>
            <a:off x="2275000" y="5791900"/>
            <a:ext cx="250000" cy="250000"/>
          </a:xfrm>
          <a:prstGeom prst="ellipse">
            <a:avLst/>
          </a:prstGeom>
          <a:solidFill>
            <a:srgbClr val="5AB544"/>
          </a:solidFill>
          <a:ln w="38100">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424"/>
              </a:solidFill>
              <a:effectLst/>
              <a:uLnTx/>
              <a:uFillTx/>
              <a:latin typeface="Atkinson Hyperlegible"/>
              <a:ea typeface="+mn-ea"/>
              <a:cs typeface="+mn-cs"/>
            </a:endParaRPr>
          </a:p>
        </p:txBody>
      </p:sp>
      <p:sp>
        <p:nvSpPr>
          <p:cNvPr id="33" name="Dot 3">
            <a:extLst>
              <a:ext uri="{FF2B5EF4-FFF2-40B4-BE49-F238E27FC236}">
                <a16:creationId xmlns:a16="http://schemas.microsoft.com/office/drawing/2014/main" id="{B6B186A7-96CC-BFE8-04BC-A98A8D5D9EF8}"/>
              </a:ext>
            </a:extLst>
          </p:cNvPr>
          <p:cNvSpPr/>
          <p:nvPr/>
        </p:nvSpPr>
        <p:spPr>
          <a:xfrm>
            <a:off x="3775000" y="5791900"/>
            <a:ext cx="250000" cy="250000"/>
          </a:xfrm>
          <a:prstGeom prst="ellipse">
            <a:avLst/>
          </a:prstGeom>
          <a:solidFill>
            <a:srgbClr val="5AB544"/>
          </a:solidFill>
          <a:ln w="38100">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424"/>
              </a:solidFill>
              <a:effectLst/>
              <a:uLnTx/>
              <a:uFillTx/>
              <a:latin typeface="Atkinson Hyperlegible"/>
              <a:ea typeface="+mn-ea"/>
              <a:cs typeface="+mn-cs"/>
            </a:endParaRPr>
          </a:p>
        </p:txBody>
      </p:sp>
      <p:sp>
        <p:nvSpPr>
          <p:cNvPr id="34" name="Dot 4">
            <a:extLst>
              <a:ext uri="{FF2B5EF4-FFF2-40B4-BE49-F238E27FC236}">
                <a16:creationId xmlns:a16="http://schemas.microsoft.com/office/drawing/2014/main" id="{2575DAF9-1BE6-472A-BE14-9FA00F58BE86}"/>
              </a:ext>
            </a:extLst>
          </p:cNvPr>
          <p:cNvSpPr/>
          <p:nvPr/>
        </p:nvSpPr>
        <p:spPr>
          <a:xfrm>
            <a:off x="5275000" y="5791900"/>
            <a:ext cx="250000" cy="250000"/>
          </a:xfrm>
          <a:prstGeom prst="ellipse">
            <a:avLst/>
          </a:prstGeom>
          <a:solidFill>
            <a:srgbClr val="5AB544"/>
          </a:solidFill>
          <a:ln w="38100">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424"/>
              </a:solidFill>
              <a:effectLst/>
              <a:uLnTx/>
              <a:uFillTx/>
              <a:latin typeface="Atkinson Hyperlegible"/>
              <a:ea typeface="+mn-ea"/>
              <a:cs typeface="+mn-cs"/>
            </a:endParaRPr>
          </a:p>
        </p:txBody>
      </p:sp>
      <p:sp>
        <p:nvSpPr>
          <p:cNvPr id="35" name="Dot 5">
            <a:extLst>
              <a:ext uri="{FF2B5EF4-FFF2-40B4-BE49-F238E27FC236}">
                <a16:creationId xmlns:a16="http://schemas.microsoft.com/office/drawing/2014/main" id="{FDDA2D3A-B9F7-9BEA-8666-51F640612137}"/>
              </a:ext>
            </a:extLst>
          </p:cNvPr>
          <p:cNvSpPr/>
          <p:nvPr/>
        </p:nvSpPr>
        <p:spPr>
          <a:xfrm>
            <a:off x="6775000" y="5791900"/>
            <a:ext cx="250000" cy="250000"/>
          </a:xfrm>
          <a:prstGeom prst="ellipse">
            <a:avLst/>
          </a:prstGeom>
          <a:solidFill>
            <a:srgbClr val="5AB544"/>
          </a:solidFill>
          <a:ln w="38100">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424"/>
              </a:solidFill>
              <a:effectLst/>
              <a:uLnTx/>
              <a:uFillTx/>
              <a:latin typeface="Atkinson Hyperlegible"/>
              <a:ea typeface="+mn-ea"/>
              <a:cs typeface="+mn-cs"/>
            </a:endParaRPr>
          </a:p>
        </p:txBody>
      </p:sp>
      <p:sp>
        <p:nvSpPr>
          <p:cNvPr id="36" name="Dot 6">
            <a:extLst>
              <a:ext uri="{FF2B5EF4-FFF2-40B4-BE49-F238E27FC236}">
                <a16:creationId xmlns:a16="http://schemas.microsoft.com/office/drawing/2014/main" id="{EDCEC3CA-D5B2-285B-53BF-2510DE769022}"/>
              </a:ext>
            </a:extLst>
          </p:cNvPr>
          <p:cNvSpPr/>
          <p:nvPr/>
        </p:nvSpPr>
        <p:spPr>
          <a:xfrm>
            <a:off x="8275000" y="5791900"/>
            <a:ext cx="250000" cy="250000"/>
          </a:xfrm>
          <a:prstGeom prst="ellipse">
            <a:avLst/>
          </a:prstGeom>
          <a:solidFill>
            <a:srgbClr val="5AB544"/>
          </a:solidFill>
          <a:ln w="38100">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424"/>
              </a:solidFill>
              <a:effectLst/>
              <a:uLnTx/>
              <a:uFillTx/>
              <a:latin typeface="Atkinson Hyperlegible"/>
              <a:ea typeface="+mn-ea"/>
              <a:cs typeface="+mn-cs"/>
            </a:endParaRPr>
          </a:p>
        </p:txBody>
      </p:sp>
      <p:sp>
        <p:nvSpPr>
          <p:cNvPr id="37" name="Dot 7">
            <a:extLst>
              <a:ext uri="{FF2B5EF4-FFF2-40B4-BE49-F238E27FC236}">
                <a16:creationId xmlns:a16="http://schemas.microsoft.com/office/drawing/2014/main" id="{A2491FFF-957C-6958-87D1-0D47D8BCDE86}"/>
              </a:ext>
            </a:extLst>
          </p:cNvPr>
          <p:cNvSpPr/>
          <p:nvPr/>
        </p:nvSpPr>
        <p:spPr>
          <a:xfrm>
            <a:off x="9775000" y="5791900"/>
            <a:ext cx="250000" cy="250000"/>
          </a:xfrm>
          <a:prstGeom prst="ellipse">
            <a:avLst/>
          </a:prstGeom>
          <a:solidFill>
            <a:srgbClr val="5AB544"/>
          </a:solidFill>
          <a:ln w="38100">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424"/>
              </a:solidFill>
              <a:effectLst/>
              <a:uLnTx/>
              <a:uFillTx/>
              <a:latin typeface="Atkinson Hyperlegible"/>
              <a:ea typeface="+mn-ea"/>
              <a:cs typeface="+mn-cs"/>
            </a:endParaRPr>
          </a:p>
        </p:txBody>
      </p:sp>
      <p:sp>
        <p:nvSpPr>
          <p:cNvPr id="38" name="Dot 8">
            <a:extLst>
              <a:ext uri="{FF2B5EF4-FFF2-40B4-BE49-F238E27FC236}">
                <a16:creationId xmlns:a16="http://schemas.microsoft.com/office/drawing/2014/main" id="{F53C216A-2918-1A38-FACE-F5E531AF5158}"/>
              </a:ext>
            </a:extLst>
          </p:cNvPr>
          <p:cNvSpPr/>
          <p:nvPr/>
        </p:nvSpPr>
        <p:spPr>
          <a:xfrm>
            <a:off x="11275000" y="5791900"/>
            <a:ext cx="250000" cy="250000"/>
          </a:xfrm>
          <a:prstGeom prst="ellipse">
            <a:avLst/>
          </a:prstGeom>
          <a:solidFill>
            <a:srgbClr val="5AB544"/>
          </a:solidFill>
          <a:ln w="38100">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424"/>
              </a:solidFill>
              <a:effectLst/>
              <a:uLnTx/>
              <a:uFillTx/>
              <a:latin typeface="Atkinson Hyperlegible"/>
              <a:ea typeface="+mn-ea"/>
              <a:cs typeface="+mn-cs"/>
            </a:endParaRPr>
          </a:p>
        </p:txBody>
      </p:sp>
      <p:sp>
        <p:nvSpPr>
          <p:cNvPr id="39" name="Label 1 Above">
            <a:extLst>
              <a:ext uri="{FF2B5EF4-FFF2-40B4-BE49-F238E27FC236}">
                <a16:creationId xmlns:a16="http://schemas.microsoft.com/office/drawing/2014/main" id="{BED33031-B685-6C13-67A0-D6FE91DA736D}"/>
              </a:ext>
            </a:extLst>
          </p:cNvPr>
          <p:cNvSpPr txBox="1"/>
          <p:nvPr/>
        </p:nvSpPr>
        <p:spPr>
          <a:xfrm>
            <a:off x="225000" y="5236012"/>
            <a:ext cx="1500000" cy="430888"/>
          </a:xfrm>
          <a:prstGeom prst="rect">
            <a:avLst/>
          </a:prstGeom>
          <a:noFill/>
        </p:spPr>
        <p:txBody>
          <a:bodyPr lIns="36000" tIns="36000" rIns="36000" bIns="3600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Trebuchet MS"/>
                <a:ea typeface="+mn-ea"/>
                <a:cs typeface="+mn-cs"/>
              </a:rPr>
              <a:t>Agreement Date</a:t>
            </a:r>
          </a:p>
          <a:p>
            <a:pPr marL="0" marR="0" lvl="0" indent="0" algn="ctr" defTabSz="914400" rtl="0" eaLnBrk="1" fontAlgn="auto" latinLnBrk="0" hangingPunct="1">
              <a:lnSpc>
                <a:spcPct val="100000"/>
              </a:lnSpc>
              <a:spcBef>
                <a:spcPts val="40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alibri"/>
                <a:ea typeface="+mn-ea"/>
                <a:cs typeface="+mn-cs"/>
              </a:rPr>
              <a:t>Contract signature </a:t>
            </a:r>
          </a:p>
        </p:txBody>
      </p:sp>
      <p:sp>
        <p:nvSpPr>
          <p:cNvPr id="40" name="Label 2 Below">
            <a:extLst>
              <a:ext uri="{FF2B5EF4-FFF2-40B4-BE49-F238E27FC236}">
                <a16:creationId xmlns:a16="http://schemas.microsoft.com/office/drawing/2014/main" id="{691D545A-A855-50FC-108C-4C10CCB3280A}"/>
              </a:ext>
            </a:extLst>
          </p:cNvPr>
          <p:cNvSpPr txBox="1"/>
          <p:nvPr/>
        </p:nvSpPr>
        <p:spPr>
          <a:xfrm>
            <a:off x="1725000" y="6216900"/>
            <a:ext cx="1350000" cy="552279"/>
          </a:xfrm>
          <a:prstGeom prst="rect">
            <a:avLst/>
          </a:prstGeom>
          <a:noFill/>
        </p:spPr>
        <p:txBody>
          <a:bodyPr lIns="36000" tIns="36000" rIns="36000" bIns="3600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Trebuchet MS"/>
                <a:ea typeface="+mn-ea"/>
                <a:cs typeface="+mn-cs"/>
              </a:rPr>
              <a:t>ICP Deadline</a:t>
            </a:r>
          </a:p>
          <a:p>
            <a:pPr marL="0" marR="0" lvl="0" indent="0" algn="ctr" defTabSz="914400" rtl="0" eaLnBrk="1" fontAlgn="auto" latinLnBrk="0" hangingPunct="1">
              <a:lnSpc>
                <a:spcPct val="100000"/>
              </a:lnSpc>
              <a:spcBef>
                <a:spcPts val="40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alibri"/>
                <a:ea typeface="+mn-ea"/>
                <a:cs typeface="+mn-cs"/>
              </a:rPr>
              <a:t>Initial Conditions Precedent must be met</a:t>
            </a:r>
          </a:p>
        </p:txBody>
      </p:sp>
      <p:sp>
        <p:nvSpPr>
          <p:cNvPr id="41" name="Label 3 Above">
            <a:extLst>
              <a:ext uri="{FF2B5EF4-FFF2-40B4-BE49-F238E27FC236}">
                <a16:creationId xmlns:a16="http://schemas.microsoft.com/office/drawing/2014/main" id="{7C55FE3B-EBDC-2CF2-7E75-6F3D7AC363DC}"/>
              </a:ext>
            </a:extLst>
          </p:cNvPr>
          <p:cNvSpPr txBox="1"/>
          <p:nvPr/>
        </p:nvSpPr>
        <p:spPr>
          <a:xfrm>
            <a:off x="3225000" y="5086860"/>
            <a:ext cx="1350000" cy="654948"/>
          </a:xfrm>
          <a:prstGeom prst="rect">
            <a:avLst/>
          </a:prstGeom>
          <a:noFill/>
        </p:spPr>
        <p:txBody>
          <a:bodyPr lIns="36000" tIns="36000" rIns="36000" bIns="3600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Trebuchet MS"/>
                <a:ea typeface="+mn-ea"/>
                <a:cs typeface="+mn-cs"/>
              </a:rPr>
              <a:t>MDD</a:t>
            </a:r>
          </a:p>
          <a:p>
            <a:pPr marL="0" marR="0" lvl="0" indent="0" algn="ctr" defTabSz="914400" rtl="0" eaLnBrk="1" fontAlgn="auto" latinLnBrk="0" hangingPunct="1">
              <a:lnSpc>
                <a:spcPct val="100000"/>
              </a:lnSpc>
              <a:spcBef>
                <a:spcPts val="40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alibri"/>
                <a:ea typeface="+mn-ea"/>
                <a:cs typeface="+mn-cs"/>
              </a:rPr>
              <a:t>Milestone Requirement must be met</a:t>
            </a:r>
          </a:p>
        </p:txBody>
      </p:sp>
      <p:sp>
        <p:nvSpPr>
          <p:cNvPr id="42" name="Label 4 Below">
            <a:extLst>
              <a:ext uri="{FF2B5EF4-FFF2-40B4-BE49-F238E27FC236}">
                <a16:creationId xmlns:a16="http://schemas.microsoft.com/office/drawing/2014/main" id="{B15CCE88-6EC9-8681-C377-07FA38008B3D}"/>
              </a:ext>
            </a:extLst>
          </p:cNvPr>
          <p:cNvSpPr txBox="1"/>
          <p:nvPr/>
        </p:nvSpPr>
        <p:spPr>
          <a:xfrm>
            <a:off x="6107834" y="5090344"/>
            <a:ext cx="1575000" cy="654947"/>
          </a:xfrm>
          <a:prstGeom prst="rect">
            <a:avLst/>
          </a:prstGeom>
          <a:noFill/>
        </p:spPr>
        <p:txBody>
          <a:bodyPr lIns="36000" tIns="36000" rIns="36000" bIns="3600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Trebuchet MS"/>
                <a:ea typeface="+mn-ea"/>
                <a:cs typeface="+mn-cs"/>
              </a:rPr>
              <a:t>TCD</a:t>
            </a:r>
          </a:p>
          <a:p>
            <a:pPr marL="0" marR="0" lvl="0" indent="0" algn="ctr" defTabSz="914400" rtl="0" eaLnBrk="1" fontAlgn="auto" latinLnBrk="0" hangingPunct="1">
              <a:lnSpc>
                <a:spcPct val="100000"/>
              </a:lnSpc>
              <a:spcBef>
                <a:spcPts val="40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alibri"/>
                <a:ea typeface="+mn-ea"/>
                <a:cs typeface="+mn-cs"/>
              </a:rPr>
              <a:t>Target Commissioning Date</a:t>
            </a:r>
          </a:p>
        </p:txBody>
      </p:sp>
      <p:sp>
        <p:nvSpPr>
          <p:cNvPr id="43" name="Label 5 Above">
            <a:extLst>
              <a:ext uri="{FF2B5EF4-FFF2-40B4-BE49-F238E27FC236}">
                <a16:creationId xmlns:a16="http://schemas.microsoft.com/office/drawing/2014/main" id="{C606C3B1-5E49-1E48-D2EF-3EB7F82E6410}"/>
              </a:ext>
            </a:extLst>
          </p:cNvPr>
          <p:cNvSpPr txBox="1"/>
          <p:nvPr/>
        </p:nvSpPr>
        <p:spPr>
          <a:xfrm>
            <a:off x="4725000" y="6291900"/>
            <a:ext cx="1350000" cy="466286"/>
          </a:xfrm>
          <a:prstGeom prst="rect">
            <a:avLst/>
          </a:prstGeom>
          <a:noFill/>
        </p:spPr>
        <p:txBody>
          <a:bodyPr lIns="36000" tIns="36000" rIns="36000" bIns="3600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Trebuchet MS"/>
                <a:ea typeface="+mn-ea"/>
                <a:cs typeface="+mn-cs"/>
              </a:rPr>
              <a:t>TCW Start</a:t>
            </a:r>
          </a:p>
          <a:p>
            <a:pPr marL="0" marR="0" lvl="0" indent="0" algn="ctr" defTabSz="914400" rtl="0" eaLnBrk="1" fontAlgn="auto" latinLnBrk="0" hangingPunct="1">
              <a:lnSpc>
                <a:spcPct val="100000"/>
              </a:lnSpc>
              <a:spcBef>
                <a:spcPts val="40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alibri"/>
                <a:ea typeface="+mn-ea"/>
                <a:cs typeface="+mn-cs"/>
              </a:rPr>
              <a:t>Earliest the CfD can start</a:t>
            </a:r>
          </a:p>
        </p:txBody>
      </p:sp>
      <p:sp>
        <p:nvSpPr>
          <p:cNvPr id="44" name="Label 6 Below">
            <a:extLst>
              <a:ext uri="{FF2B5EF4-FFF2-40B4-BE49-F238E27FC236}">
                <a16:creationId xmlns:a16="http://schemas.microsoft.com/office/drawing/2014/main" id="{0854116D-9F0B-1A9F-BB8A-DFA61B01237A}"/>
              </a:ext>
            </a:extLst>
          </p:cNvPr>
          <p:cNvSpPr txBox="1"/>
          <p:nvPr/>
        </p:nvSpPr>
        <p:spPr>
          <a:xfrm>
            <a:off x="7725000" y="6216900"/>
            <a:ext cx="1350000" cy="706759"/>
          </a:xfrm>
          <a:prstGeom prst="rect">
            <a:avLst/>
          </a:prstGeom>
          <a:noFill/>
        </p:spPr>
        <p:txBody>
          <a:bodyPr lIns="36000" tIns="36000" rIns="36000" bIns="3600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Trebuchet MS"/>
                <a:ea typeface="+mn-ea"/>
                <a:cs typeface="+mn-cs"/>
              </a:rPr>
              <a:t>TCW End</a:t>
            </a:r>
          </a:p>
          <a:p>
            <a:pPr marL="0" marR="0" lvl="0" indent="0" algn="ctr" defTabSz="914400" rtl="0" eaLnBrk="1" fontAlgn="auto" latinLnBrk="0" hangingPunct="1">
              <a:lnSpc>
                <a:spcPct val="100000"/>
              </a:lnSpc>
              <a:spcBef>
                <a:spcPts val="40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alibri"/>
                <a:ea typeface="+mn-ea"/>
                <a:cs typeface="+mn-cs"/>
              </a:rPr>
              <a:t>Last date to start CfD to maintain full term</a:t>
            </a:r>
          </a:p>
        </p:txBody>
      </p:sp>
      <p:sp>
        <p:nvSpPr>
          <p:cNvPr id="45" name="Label 8 Below">
            <a:extLst>
              <a:ext uri="{FF2B5EF4-FFF2-40B4-BE49-F238E27FC236}">
                <a16:creationId xmlns:a16="http://schemas.microsoft.com/office/drawing/2014/main" id="{411409A6-8277-D591-328A-0854818746F6}"/>
              </a:ext>
            </a:extLst>
          </p:cNvPr>
          <p:cNvSpPr txBox="1"/>
          <p:nvPr/>
        </p:nvSpPr>
        <p:spPr>
          <a:xfrm>
            <a:off x="10650000" y="6216900"/>
            <a:ext cx="1500000" cy="531758"/>
          </a:xfrm>
          <a:prstGeom prst="rect">
            <a:avLst/>
          </a:prstGeom>
          <a:noFill/>
        </p:spPr>
        <p:txBody>
          <a:bodyPr lIns="36000" tIns="36000" rIns="36000" bIns="3600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Trebuchet MS"/>
                <a:ea typeface="+mn-ea"/>
                <a:cs typeface="+mn-cs"/>
              </a:rPr>
              <a:t>FIC</a:t>
            </a:r>
          </a:p>
          <a:p>
            <a:pPr marL="0" marR="0" lvl="0" indent="0" algn="ctr" defTabSz="914400" rtl="0" eaLnBrk="1" fontAlgn="auto" latinLnBrk="0" hangingPunct="1">
              <a:lnSpc>
                <a:spcPct val="100000"/>
              </a:lnSpc>
              <a:spcBef>
                <a:spcPts val="40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alibri"/>
                <a:ea typeface="+mn-ea"/>
                <a:cs typeface="+mn-cs"/>
              </a:rPr>
              <a:t>Final Installed Capacity set</a:t>
            </a:r>
          </a:p>
        </p:txBody>
      </p:sp>
      <p:cxnSp>
        <p:nvCxnSpPr>
          <p:cNvPr id="46" name="Straight Connector 45">
            <a:extLst>
              <a:ext uri="{FF2B5EF4-FFF2-40B4-BE49-F238E27FC236}">
                <a16:creationId xmlns:a16="http://schemas.microsoft.com/office/drawing/2014/main" id="{2A028B4F-89E6-4012-AC9E-125AA7529DF2}"/>
              </a:ext>
            </a:extLst>
          </p:cNvPr>
          <p:cNvCxnSpPr>
            <a:endCxn id="38" idx="5"/>
          </p:cNvCxnSpPr>
          <p:nvPr/>
        </p:nvCxnSpPr>
        <p:spPr>
          <a:xfrm flipV="1">
            <a:off x="895927" y="5916900"/>
            <a:ext cx="10629073" cy="4764"/>
          </a:xfrm>
          <a:prstGeom prst="line">
            <a:avLst/>
          </a:prstGeom>
          <a:ln w="19050">
            <a:solidFill>
              <a:srgbClr val="5AB544"/>
            </a:solidFill>
          </a:ln>
        </p:spPr>
        <p:style>
          <a:lnRef idx="1">
            <a:schemeClr val="accent1"/>
          </a:lnRef>
          <a:fillRef idx="0">
            <a:schemeClr val="accent1"/>
          </a:fillRef>
          <a:effectRef idx="0">
            <a:schemeClr val="accent1"/>
          </a:effectRef>
          <a:fontRef idx="minor">
            <a:schemeClr val="tx1"/>
          </a:fontRef>
        </p:style>
      </p:cxnSp>
      <p:sp>
        <p:nvSpPr>
          <p:cNvPr id="2" name="Label 6 Below">
            <a:extLst>
              <a:ext uri="{FF2B5EF4-FFF2-40B4-BE49-F238E27FC236}">
                <a16:creationId xmlns:a16="http://schemas.microsoft.com/office/drawing/2014/main" id="{3C4F5059-A17E-0962-2230-E428A8CBC1AB}"/>
              </a:ext>
            </a:extLst>
          </p:cNvPr>
          <p:cNvSpPr txBox="1"/>
          <p:nvPr/>
        </p:nvSpPr>
        <p:spPr>
          <a:xfrm>
            <a:off x="9226913" y="5090465"/>
            <a:ext cx="1350000" cy="706759"/>
          </a:xfrm>
          <a:prstGeom prst="rect">
            <a:avLst/>
          </a:prstGeom>
          <a:noFill/>
        </p:spPr>
        <p:txBody>
          <a:bodyPr lIns="36000" tIns="36000" rIns="36000" bIns="3600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Trebuchet MS"/>
                <a:ea typeface="+mn-ea"/>
                <a:cs typeface="+mn-cs"/>
              </a:rPr>
              <a:t>LSD</a:t>
            </a:r>
          </a:p>
          <a:p>
            <a:pPr marL="0" marR="0" lvl="0" indent="0" algn="ctr" defTabSz="914400" rtl="0" eaLnBrk="1" fontAlgn="auto" latinLnBrk="0" hangingPunct="1">
              <a:lnSpc>
                <a:spcPct val="100000"/>
              </a:lnSpc>
              <a:spcBef>
                <a:spcPts val="40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alibri"/>
                <a:ea typeface="+mn-ea"/>
                <a:cs typeface="+mn-cs"/>
              </a:rPr>
              <a:t>Last date by which the </a:t>
            </a:r>
            <a:r>
              <a:rPr kumimoji="0" lang="en-US" sz="1000" b="0" i="0" u="none" strike="noStrike" kern="1200" cap="none" spc="0" normalizeH="0" baseline="0" noProof="0" err="1">
                <a:ln>
                  <a:noFill/>
                </a:ln>
                <a:solidFill>
                  <a:srgbClr val="FFFFFF"/>
                </a:solidFill>
                <a:effectLst/>
                <a:uLnTx/>
                <a:uFillTx/>
                <a:latin typeface="Calibri"/>
                <a:ea typeface="+mn-ea"/>
                <a:cs typeface="+mn-cs"/>
              </a:rPr>
              <a:t>CfD</a:t>
            </a:r>
            <a:r>
              <a:rPr kumimoji="0" lang="en-US" sz="1000" b="0" i="0" u="none" strike="noStrike" kern="1200" cap="none" spc="0" normalizeH="0" baseline="0" noProof="0">
                <a:ln>
                  <a:noFill/>
                </a:ln>
                <a:solidFill>
                  <a:srgbClr val="FFFFFF"/>
                </a:solidFill>
                <a:effectLst/>
                <a:uLnTx/>
                <a:uFillTx/>
                <a:latin typeface="Calibri"/>
                <a:ea typeface="+mn-ea"/>
                <a:cs typeface="+mn-cs"/>
              </a:rPr>
              <a:t> must start</a:t>
            </a:r>
            <a:endParaRPr kumimoji="0" lang="en-US" sz="1000" b="0" i="0" u="none" strike="noStrike" kern="1200" cap="none" spc="0" normalizeH="0" baseline="0" noProof="0">
              <a:ln>
                <a:noFill/>
              </a:ln>
              <a:solidFill>
                <a:srgbClr val="FFFFFF"/>
              </a:solidFill>
              <a:effectLst/>
              <a:uLnTx/>
              <a:uFillTx/>
              <a:latin typeface="Calibri"/>
              <a:ea typeface="Calibri"/>
              <a:cs typeface="Calibri"/>
            </a:endParaRPr>
          </a:p>
        </p:txBody>
      </p:sp>
    </p:spTree>
    <p:extLst>
      <p:ext uri="{BB962C8B-B14F-4D97-AF65-F5344CB8AC3E}">
        <p14:creationId xmlns:p14="http://schemas.microsoft.com/office/powerpoint/2010/main" val="16082046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3B14D3-5E32-49E1-0AE3-9243FC2C16E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256799-1DC7-0510-6748-62AE0339D199}"/>
              </a:ext>
            </a:extLst>
          </p:cNvPr>
          <p:cNvSpPr>
            <a:spLocks noGrp="1"/>
          </p:cNvSpPr>
          <p:nvPr>
            <p:ph idx="1"/>
          </p:nvPr>
        </p:nvSpPr>
        <p:spPr>
          <a:xfrm>
            <a:off x="211046" y="2139106"/>
            <a:ext cx="5489667" cy="479645"/>
          </a:xfrm>
        </p:spPr>
        <p:txBody>
          <a:bodyPr>
            <a:normAutofit/>
          </a:bodyPr>
          <a:lstStyle/>
          <a:p>
            <a:pPr marL="0" indent="0" rtl="0" fontAlgn="base">
              <a:lnSpc>
                <a:spcPct val="100000"/>
              </a:lnSpc>
              <a:spcBef>
                <a:spcPts val="300"/>
              </a:spcBef>
              <a:spcAft>
                <a:spcPts val="0"/>
              </a:spcAft>
              <a:buNone/>
            </a:pPr>
            <a:r>
              <a:rPr lang="en-GB" sz="1300" b="0" i="0">
                <a:solidFill>
                  <a:srgbClr val="000000"/>
                </a:solidFill>
                <a:effectLst/>
                <a:latin typeface="Arial" panose="020B0604020202020204" pitchFamily="34" charset="0"/>
                <a:cs typeface="Arial" panose="020B0604020202020204" pitchFamily="34" charset="0"/>
              </a:rPr>
              <a:t>Within </a:t>
            </a:r>
            <a:r>
              <a:rPr lang="en-GB" sz="1300" b="1" i="0" u="sng">
                <a:solidFill>
                  <a:srgbClr val="000000"/>
                </a:solidFill>
                <a:effectLst/>
                <a:latin typeface="Arial" panose="020B0604020202020204" pitchFamily="34" charset="0"/>
                <a:cs typeface="Arial" panose="020B0604020202020204" pitchFamily="34" charset="0"/>
              </a:rPr>
              <a:t>20 Business Days</a:t>
            </a:r>
            <a:r>
              <a:rPr lang="en-GB" sz="1300" b="1" i="0">
                <a:solidFill>
                  <a:srgbClr val="000000"/>
                </a:solidFill>
                <a:effectLst/>
                <a:latin typeface="Arial" panose="020B0604020202020204" pitchFamily="34" charset="0"/>
                <a:cs typeface="Arial" panose="020B0604020202020204" pitchFamily="34" charset="0"/>
              </a:rPr>
              <a:t> </a:t>
            </a:r>
            <a:r>
              <a:rPr lang="en-GB" sz="1300" b="0" i="0">
                <a:solidFill>
                  <a:srgbClr val="000000"/>
                </a:solidFill>
                <a:effectLst/>
                <a:latin typeface="Arial" panose="020B0604020202020204" pitchFamily="34" charset="0"/>
                <a:cs typeface="Arial" panose="020B0604020202020204" pitchFamily="34" charset="0"/>
              </a:rPr>
              <a:t>of signing the </a:t>
            </a:r>
            <a:r>
              <a:rPr lang="en-GB" sz="1300" b="0" i="0" err="1">
                <a:solidFill>
                  <a:srgbClr val="000000"/>
                </a:solidFill>
                <a:effectLst/>
                <a:latin typeface="Arial" panose="020B0604020202020204" pitchFamily="34" charset="0"/>
                <a:cs typeface="Arial" panose="020B0604020202020204" pitchFamily="34" charset="0"/>
              </a:rPr>
              <a:t>CfD</a:t>
            </a:r>
            <a:r>
              <a:rPr lang="en-GB" sz="1300" b="0" i="0">
                <a:solidFill>
                  <a:srgbClr val="000000"/>
                </a:solidFill>
                <a:effectLst/>
                <a:latin typeface="Arial" panose="020B0604020202020204" pitchFamily="34" charset="0"/>
                <a:cs typeface="Arial" panose="020B0604020202020204" pitchFamily="34" charset="0"/>
              </a:rPr>
              <a:t>, Generators must provide: </a:t>
            </a:r>
          </a:p>
        </p:txBody>
      </p:sp>
      <p:sp>
        <p:nvSpPr>
          <p:cNvPr id="4" name="Footer Placeholder 3">
            <a:extLst>
              <a:ext uri="{FF2B5EF4-FFF2-40B4-BE49-F238E27FC236}">
                <a16:creationId xmlns:a16="http://schemas.microsoft.com/office/drawing/2014/main" id="{66CFA102-E79E-A03E-DEAC-8C179C9B524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82000"/>
                  </a:prstClr>
                </a:solidFill>
                <a:effectLst/>
                <a:uLnTx/>
                <a:uFillTx/>
                <a:latin typeface="Aptos" panose="020B0004020202020204"/>
                <a:ea typeface="+mn-ea"/>
                <a:cs typeface="+mn-cs"/>
              </a:rPr>
              <a:t>Lowcarboncontracts.uk </a:t>
            </a:r>
          </a:p>
        </p:txBody>
      </p:sp>
      <p:sp>
        <p:nvSpPr>
          <p:cNvPr id="5" name="Slide Number Placeholder 4">
            <a:extLst>
              <a:ext uri="{FF2B5EF4-FFF2-40B4-BE49-F238E27FC236}">
                <a16:creationId xmlns:a16="http://schemas.microsoft.com/office/drawing/2014/main" id="{3396A5BF-8AD1-D5F7-DFD1-6C209166396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C03B71-4913-4FB0-92F2-29A7E1C1BD99}" type="slidenum">
              <a:rPr kumimoji="0" lang="en-GB" sz="1200" b="0" i="0" u="none" strike="noStrike" kern="1200" cap="none" spc="0" normalizeH="0" baseline="0" noProof="0" smtClean="0">
                <a:ln>
                  <a:noFill/>
                </a:ln>
                <a:solidFill>
                  <a:prstClr val="black">
                    <a:tint val="82000"/>
                  </a:prstClr>
                </a:solidFill>
                <a:effectLst/>
                <a:uLnTx/>
                <a:uFillTx/>
                <a:latin typeface="Aptos" panose="020B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black">
                  <a:tint val="82000"/>
                </a:prstClr>
              </a:solidFill>
              <a:effectLst/>
              <a:uLnTx/>
              <a:uFillTx/>
              <a:latin typeface="Aptos" panose="020B0004020202020204"/>
              <a:ea typeface="+mn-ea"/>
              <a:cs typeface="+mn-cs"/>
            </a:endParaRPr>
          </a:p>
        </p:txBody>
      </p:sp>
      <p:sp>
        <p:nvSpPr>
          <p:cNvPr id="9" name="Content Placeholder 2">
            <a:extLst>
              <a:ext uri="{FF2B5EF4-FFF2-40B4-BE49-F238E27FC236}">
                <a16:creationId xmlns:a16="http://schemas.microsoft.com/office/drawing/2014/main" id="{F8058B8F-3B48-7CE7-2E7B-8A66792E5A70}"/>
              </a:ext>
            </a:extLst>
          </p:cNvPr>
          <p:cNvSpPr txBox="1">
            <a:spLocks/>
          </p:cNvSpPr>
          <p:nvPr/>
        </p:nvSpPr>
        <p:spPr>
          <a:xfrm>
            <a:off x="2566" y="4282985"/>
            <a:ext cx="5698147" cy="1274854"/>
          </a:xfrm>
          <a:prstGeom prst="rect">
            <a:avLst/>
          </a:prstGeom>
        </p:spPr>
        <p:txBody>
          <a:bodyPr vert="horz" lIns="0" tIns="0" rIns="0" bIns="0" rtlCol="0" anchor="t" anchorCtr="0">
            <a:noAutofit/>
          </a:bodyPr>
          <a:lstStyle>
            <a:lvl1pPr marL="216000" indent="-216000" algn="l" defTabSz="914400" rtl="0" eaLnBrk="1" latinLnBrk="0" hangingPunct="1">
              <a:lnSpc>
                <a:spcPct val="103000"/>
              </a:lnSpc>
              <a:spcBef>
                <a:spcPts val="0"/>
              </a:spcBef>
              <a:spcAft>
                <a:spcPts val="730"/>
              </a:spcAft>
              <a:buClr>
                <a:schemeClr val="accent1"/>
              </a:buClr>
              <a:buFont typeface="Calibri" panose="020F0502020204030204" pitchFamily="34" charset="0"/>
              <a:buChar char="–"/>
              <a:defRPr sz="2400" kern="1200" spc="-20" baseline="0">
                <a:solidFill>
                  <a:schemeClr val="tx1"/>
                </a:solidFill>
                <a:latin typeface="+mn-lt"/>
                <a:ea typeface="+mn-ea"/>
                <a:cs typeface="+mn-cs"/>
              </a:defRPr>
            </a:lvl1pPr>
            <a:lvl2pPr marL="504000" indent="-216000" algn="l" defTabSz="914400" rtl="0" eaLnBrk="1" latinLnBrk="0" hangingPunct="1">
              <a:lnSpc>
                <a:spcPct val="103000"/>
              </a:lnSpc>
              <a:spcBef>
                <a:spcPts val="0"/>
              </a:spcBef>
              <a:spcAft>
                <a:spcPts val="731"/>
              </a:spcAft>
              <a:buClr>
                <a:schemeClr val="accent1"/>
              </a:buClr>
              <a:buFont typeface="Arial" panose="020B0604020202020204" pitchFamily="34" charset="0"/>
              <a:buChar char="•"/>
              <a:defRPr sz="2400" kern="1200" spc="-20" baseline="0">
                <a:solidFill>
                  <a:sysClr val="windowText" lastClr="000000"/>
                </a:solidFill>
                <a:latin typeface="+mn-lt"/>
                <a:ea typeface="+mn-ea"/>
                <a:cs typeface="+mn-cs"/>
              </a:defRPr>
            </a:lvl2pPr>
            <a:lvl3pPr marL="720000" indent="-216000" algn="l" defTabSz="914400" rtl="0" eaLnBrk="1" latinLnBrk="0" hangingPunct="1">
              <a:lnSpc>
                <a:spcPct val="103000"/>
              </a:lnSpc>
              <a:spcBef>
                <a:spcPts val="0"/>
              </a:spcBef>
              <a:spcAft>
                <a:spcPts val="731"/>
              </a:spcAft>
              <a:buClr>
                <a:schemeClr val="accent1"/>
              </a:buClr>
              <a:buFont typeface="Calibri" panose="020F0502020204030204" pitchFamily="34" charset="0"/>
              <a:buChar char="–"/>
              <a:defRPr sz="2400" kern="1200" spc="-20" baseline="0">
                <a:solidFill>
                  <a:schemeClr val="tx1"/>
                </a:solidFill>
                <a:latin typeface="+mn-lt"/>
                <a:ea typeface="+mn-ea"/>
                <a:cs typeface="+mn-cs"/>
              </a:defRPr>
            </a:lvl3pPr>
            <a:lvl4pPr marL="1008000" indent="-216000" algn="l" defTabSz="914400" rtl="0" eaLnBrk="1" latinLnBrk="0" hangingPunct="1">
              <a:lnSpc>
                <a:spcPct val="103000"/>
              </a:lnSpc>
              <a:spcBef>
                <a:spcPts val="0"/>
              </a:spcBef>
              <a:spcAft>
                <a:spcPts val="731"/>
              </a:spcAft>
              <a:buClr>
                <a:schemeClr val="accent1"/>
              </a:buClr>
              <a:buFont typeface="Arial" panose="020B0604020202020204" pitchFamily="34" charset="0"/>
              <a:buChar char="•"/>
              <a:defRPr sz="2400" kern="1200" spc="-20" baseline="0">
                <a:solidFill>
                  <a:schemeClr val="tx1"/>
                </a:solidFill>
                <a:latin typeface="+mn-lt"/>
                <a:ea typeface="+mn-ea"/>
                <a:cs typeface="+mn-cs"/>
              </a:defRPr>
            </a:lvl4pPr>
            <a:lvl5pPr marL="1224000" indent="-216000" algn="l" defTabSz="914400" rtl="0" eaLnBrk="1" latinLnBrk="0" hangingPunct="1">
              <a:lnSpc>
                <a:spcPct val="103000"/>
              </a:lnSpc>
              <a:spcBef>
                <a:spcPts val="0"/>
              </a:spcBef>
              <a:spcAft>
                <a:spcPts val="731"/>
              </a:spcAft>
              <a:buClr>
                <a:schemeClr val="accent1"/>
              </a:buClr>
              <a:buFont typeface="Calibri" panose="020F0502020204030204" pitchFamily="34" charset="0"/>
              <a:buChar char="–"/>
              <a:defRPr sz="24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0900" marR="0" lvl="1" indent="-342900" algn="l" defTabSz="914400" rtl="0" eaLnBrk="1" fontAlgn="base" latinLnBrk="0" hangingPunct="1">
              <a:lnSpc>
                <a:spcPct val="100000"/>
              </a:lnSpc>
              <a:spcBef>
                <a:spcPts val="1200"/>
              </a:spcBef>
              <a:spcAft>
                <a:spcPts val="0"/>
              </a:spcAft>
              <a:buClrTx/>
              <a:buSzTx/>
              <a:buFont typeface="+mj-lt"/>
              <a:buAutoNum type="alphaUcPeriod" startAt="3"/>
              <a:tabLst/>
              <a:defRPr/>
            </a:pPr>
            <a:r>
              <a:rPr kumimoji="0" lang="en-US" sz="1500" b="1" i="0" u="none" strike="noStrike" kern="1200" cap="none" spc="-2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Facility Description - </a:t>
            </a:r>
            <a:r>
              <a:rPr kumimoji="0" lang="en-US" sz="1500" b="0" i="0" u="none" strike="noStrike" kern="1200" cap="none" spc="-2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Details of the assets comprising the Facility and a map or plan of the Facility</a:t>
            </a:r>
          </a:p>
        </p:txBody>
      </p:sp>
      <p:sp>
        <p:nvSpPr>
          <p:cNvPr id="10" name="TextBox 9">
            <a:extLst>
              <a:ext uri="{FF2B5EF4-FFF2-40B4-BE49-F238E27FC236}">
                <a16:creationId xmlns:a16="http://schemas.microsoft.com/office/drawing/2014/main" id="{7E4808B1-9D27-0796-5D8A-024D1F2011EA}"/>
              </a:ext>
            </a:extLst>
          </p:cNvPr>
          <p:cNvSpPr txBox="1"/>
          <p:nvPr/>
        </p:nvSpPr>
        <p:spPr>
          <a:xfrm>
            <a:off x="683581" y="5869013"/>
            <a:ext cx="11050132" cy="338554"/>
          </a:xfrm>
          <a:prstGeom prst="rect">
            <a:avLst/>
          </a:prstGeom>
          <a:solidFill>
            <a:schemeClr val="accent6"/>
          </a:solidFill>
        </p:spPr>
        <p:txBody>
          <a:bodyPr wrap="square" lIns="91440" tIns="45720" rIns="91440" bIns="45720" anchor="t">
            <a:spAutoFit/>
          </a:bodyPr>
          <a:lstStyle/>
          <a:p>
            <a:pPr marL="215900" lvl="1" algn="ctr" fontAlgn="base">
              <a:spcAft>
                <a:spcPts val="730"/>
              </a:spcAft>
              <a:defRPr/>
            </a:pPr>
            <a:r>
              <a:rPr kumimoji="0" lang="en-GB" sz="1600" b="0" i="0" u="none" strike="noStrike" kern="1200" cap="none" spc="0" normalizeH="0" baseline="0" noProof="0">
                <a:ln>
                  <a:noFill/>
                </a:ln>
                <a:solidFill>
                  <a:prstClr val="white"/>
                </a:solidFill>
                <a:effectLst/>
                <a:uLnTx/>
                <a:uFillTx/>
                <a:latin typeface="Arial"/>
                <a:cs typeface="Arial"/>
              </a:rPr>
              <a:t>Failure to fulfil the Initial Conditions Precedents </a:t>
            </a:r>
            <a:r>
              <a:rPr lang="en-GB" sz="1600">
                <a:solidFill>
                  <a:prstClr val="white"/>
                </a:solidFill>
                <a:latin typeface="Arial"/>
                <a:cs typeface="Arial"/>
              </a:rPr>
              <a:t>p</a:t>
            </a:r>
            <a:r>
              <a:rPr kumimoji="0" lang="en-GB" sz="1600" b="0" i="0" u="none" strike="noStrike" kern="1200" cap="none" spc="0" normalizeH="0" baseline="0" noProof="0">
                <a:ln>
                  <a:noFill/>
                </a:ln>
                <a:solidFill>
                  <a:prstClr val="white"/>
                </a:solidFill>
                <a:effectLst/>
                <a:uLnTx/>
                <a:uFillTx/>
                <a:latin typeface="Arial"/>
                <a:cs typeface="Arial"/>
              </a:rPr>
              <a:t>rovides LCCC with a </a:t>
            </a:r>
            <a:r>
              <a:rPr lang="en-GB" sz="1600">
                <a:solidFill>
                  <a:prstClr val="white"/>
                </a:solidFill>
                <a:latin typeface="Arial"/>
                <a:cs typeface="Arial"/>
              </a:rPr>
              <a:t>right to</a:t>
            </a:r>
            <a:r>
              <a:rPr kumimoji="0" lang="en-GB" sz="1600" b="0" i="0" u="none" strike="noStrike" kern="1200" cap="none" spc="0" normalizeH="0" baseline="0" noProof="0">
                <a:ln>
                  <a:noFill/>
                </a:ln>
                <a:solidFill>
                  <a:prstClr val="white"/>
                </a:solidFill>
                <a:effectLst/>
                <a:uLnTx/>
                <a:uFillTx/>
                <a:latin typeface="Arial"/>
                <a:cs typeface="Arial"/>
              </a:rPr>
              <a:t> terminate the </a:t>
            </a:r>
            <a:r>
              <a:rPr kumimoji="0" lang="en-GB" sz="1600" b="0" i="0" u="none" strike="noStrike" kern="1200" cap="none" spc="0" normalizeH="0" baseline="0" noProof="0" err="1">
                <a:ln>
                  <a:noFill/>
                </a:ln>
                <a:solidFill>
                  <a:prstClr val="white"/>
                </a:solidFill>
                <a:effectLst/>
                <a:uLnTx/>
                <a:uFillTx/>
                <a:latin typeface="Arial"/>
                <a:cs typeface="Arial"/>
              </a:rPr>
              <a:t>CfD</a:t>
            </a:r>
            <a:r>
              <a:rPr kumimoji="0" lang="en-GB" sz="1600" b="0" i="0" u="none" strike="noStrike" kern="1200" cap="none" spc="0" normalizeH="0" baseline="0" noProof="0">
                <a:ln>
                  <a:noFill/>
                </a:ln>
                <a:solidFill>
                  <a:prstClr val="white"/>
                </a:solidFill>
                <a:effectLst/>
                <a:uLnTx/>
                <a:uFillTx/>
                <a:latin typeface="Arial"/>
                <a:cs typeface="Arial"/>
              </a:rPr>
              <a:t>.</a:t>
            </a:r>
            <a:endParaRPr lang="en-US">
              <a:solidFill>
                <a:prstClr val="white"/>
              </a:solidFill>
              <a:latin typeface="Arial"/>
              <a:cs typeface="Arial"/>
            </a:endParaRPr>
          </a:p>
        </p:txBody>
      </p:sp>
      <p:sp>
        <p:nvSpPr>
          <p:cNvPr id="12" name="TextBox 11">
            <a:extLst>
              <a:ext uri="{FF2B5EF4-FFF2-40B4-BE49-F238E27FC236}">
                <a16:creationId xmlns:a16="http://schemas.microsoft.com/office/drawing/2014/main" id="{57F8ED09-C2F2-34D8-2C84-7F9F0D0407BA}"/>
              </a:ext>
            </a:extLst>
          </p:cNvPr>
          <p:cNvSpPr txBox="1"/>
          <p:nvPr/>
        </p:nvSpPr>
        <p:spPr>
          <a:xfrm>
            <a:off x="211046" y="344132"/>
            <a:ext cx="734704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4EA72E"/>
                </a:solidFill>
                <a:effectLst/>
                <a:uLnTx/>
                <a:uFillTx/>
                <a:latin typeface="Arial" panose="020B0604020202020204" pitchFamily="34" charset="0"/>
                <a:ea typeface="+mn-ea"/>
                <a:cs typeface="Arial" panose="020B0604020202020204" pitchFamily="34" charset="0"/>
              </a:rPr>
              <a:t>Initial Condition Precedent (ICP) </a:t>
            </a:r>
            <a:endParaRPr kumimoji="0" lang="en-GB" sz="2800" b="1" i="0" u="none" strike="noStrike" kern="1200" cap="none" spc="-100" normalizeH="0" baseline="0" noProof="0">
              <a:ln>
                <a:noFill/>
              </a:ln>
              <a:solidFill>
                <a:srgbClr val="4EA72E"/>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D8D68C0F-7FF5-9D9D-AAF5-2A174AD935EA}"/>
              </a:ext>
            </a:extLst>
          </p:cNvPr>
          <p:cNvSpPr txBox="1"/>
          <p:nvPr/>
        </p:nvSpPr>
        <p:spPr>
          <a:xfrm>
            <a:off x="171455" y="1041563"/>
            <a:ext cx="5529258" cy="830997"/>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First contractual milestone, requires Generators to provide specific information to demonstrate they can legally enter into a </a:t>
            </a:r>
            <a:r>
              <a:rPr kumimoji="0" lang="en-US" sz="16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CfD</a:t>
            </a: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and perform their obligations </a:t>
            </a:r>
          </a:p>
        </p:txBody>
      </p:sp>
      <p:sp>
        <p:nvSpPr>
          <p:cNvPr id="17" name="TextBox 16">
            <a:extLst>
              <a:ext uri="{FF2B5EF4-FFF2-40B4-BE49-F238E27FC236}">
                <a16:creationId xmlns:a16="http://schemas.microsoft.com/office/drawing/2014/main" id="{B8FC34FB-6061-5520-5E84-91867968B6A9}"/>
              </a:ext>
            </a:extLst>
          </p:cNvPr>
          <p:cNvSpPr txBox="1"/>
          <p:nvPr/>
        </p:nvSpPr>
        <p:spPr>
          <a:xfrm>
            <a:off x="-128593" y="2711793"/>
            <a:ext cx="5781681" cy="1400383"/>
          </a:xfrm>
          <a:prstGeom prst="rect">
            <a:avLst/>
          </a:prstGeom>
          <a:noFill/>
        </p:spPr>
        <p:txBody>
          <a:bodyPr wrap="square">
            <a:spAutoFit/>
          </a:bodyPr>
          <a:lstStyle/>
          <a:p>
            <a:pPr marL="630900" marR="0" lvl="1" indent="-342900" algn="l" defTabSz="914400" rtl="0" eaLnBrk="1" fontAlgn="base" latinLnBrk="0" hangingPunct="1">
              <a:lnSpc>
                <a:spcPct val="100000"/>
              </a:lnSpc>
              <a:spcBef>
                <a:spcPts val="1200"/>
              </a:spcBef>
              <a:spcAft>
                <a:spcPts val="0"/>
              </a:spcAft>
              <a:buClrTx/>
              <a:buSzTx/>
              <a:buFont typeface="+mj-lt"/>
              <a:buAutoNum type="alphaUcPeriod"/>
              <a:tabLst/>
              <a:defRPr/>
            </a:pPr>
            <a:r>
              <a:rPr kumimoji="0" lang="en-US" sz="15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Legal </a:t>
            </a:r>
            <a:r>
              <a:rPr kumimoji="0" lang="en-US" sz="1500" b="1" i="0" u="none" strike="noStrike" kern="1200" cap="none" spc="-2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Opinion</a:t>
            </a:r>
            <a:r>
              <a:rPr kumimoji="0" lang="en-US" sz="1500" b="0" i="0" u="none" strike="noStrike" kern="1200" cap="none" spc="-2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 Confirming the Generator’s legal capacity and authority to enter into / perform the </a:t>
            </a:r>
            <a:r>
              <a:rPr kumimoji="0" lang="en-US" sz="1500" b="0" i="0" u="none" strike="noStrike" kern="1200" cap="none" spc="-2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CfD</a:t>
            </a:r>
            <a:endParaRPr kumimoji="0" lang="en-US" sz="1500" b="0" i="0" u="none" strike="noStrike" kern="1200" cap="none" spc="-2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630900" marR="0" lvl="1" indent="-342900" algn="l" defTabSz="914400" rtl="0" eaLnBrk="1" fontAlgn="base" latinLnBrk="0" hangingPunct="1">
              <a:lnSpc>
                <a:spcPct val="100000"/>
              </a:lnSpc>
              <a:spcBef>
                <a:spcPts val="1200"/>
              </a:spcBef>
              <a:spcAft>
                <a:spcPts val="0"/>
              </a:spcAft>
              <a:buClrTx/>
              <a:buSzTx/>
              <a:buFont typeface="+mj-lt"/>
              <a:buAutoNum type="alphaUcPeriod"/>
              <a:tabLst/>
              <a:defRPr/>
            </a:pPr>
            <a:r>
              <a:rPr kumimoji="0" lang="en-US" sz="1500" b="1" i="0" u="none" strike="noStrike" kern="1200" cap="none" spc="-2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Know Your Customer (KYC) </a:t>
            </a:r>
            <a:r>
              <a:rPr kumimoji="0" lang="en-US" sz="1500" b="0" i="0" u="none" strike="noStrike" kern="1200" cap="none" spc="-2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information - LCCC must be satisfied of the legal identity</a:t>
            </a:r>
            <a:r>
              <a:rPr kumimoji="0" 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ownership and control of the Generator</a:t>
            </a:r>
          </a:p>
        </p:txBody>
      </p:sp>
      <p:pic>
        <p:nvPicPr>
          <p:cNvPr id="11" name="Picture 10" descr="A diagram of a project&#10;&#10;AI-generated content may be incorrect.">
            <a:extLst>
              <a:ext uri="{FF2B5EF4-FFF2-40B4-BE49-F238E27FC236}">
                <a16:creationId xmlns:a16="http://schemas.microsoft.com/office/drawing/2014/main" id="{ACFB6AD6-DA34-5A3D-99F9-1AF4A6EDDB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0713" y="1300161"/>
            <a:ext cx="6518475" cy="3471311"/>
          </a:xfrm>
          <a:prstGeom prst="rect">
            <a:avLst/>
          </a:prstGeom>
        </p:spPr>
      </p:pic>
    </p:spTree>
    <p:extLst>
      <p:ext uri="{BB962C8B-B14F-4D97-AF65-F5344CB8AC3E}">
        <p14:creationId xmlns:p14="http://schemas.microsoft.com/office/powerpoint/2010/main" val="37618843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E5299D-ED62-4CA4-A766-91EF7670E912}"/>
              </a:ext>
            </a:extLst>
          </p:cNvPr>
          <p:cNvSpPr>
            <a:spLocks noGrp="1"/>
          </p:cNvSpPr>
          <p:nvPr>
            <p:ph idx="1"/>
          </p:nvPr>
        </p:nvSpPr>
        <p:spPr>
          <a:xfrm>
            <a:off x="211047" y="1843671"/>
            <a:ext cx="5166280" cy="3363912"/>
          </a:xfrm>
        </p:spPr>
        <p:txBody>
          <a:bodyPr>
            <a:normAutofit/>
          </a:bodyPr>
          <a:lstStyle/>
          <a:p>
            <a:pPr rtl="0" fontAlgn="base"/>
            <a:r>
              <a:rPr lang="en-US" sz="1600" b="0" i="0">
                <a:solidFill>
                  <a:srgbClr val="000000"/>
                </a:solidFill>
                <a:effectLst/>
                <a:latin typeface="Arial" panose="020B0604020202020204" pitchFamily="34" charset="0"/>
                <a:cs typeface="Arial" panose="020B0604020202020204" pitchFamily="34" charset="0"/>
              </a:rPr>
              <a:t>Within 18 months of the </a:t>
            </a:r>
            <a:r>
              <a:rPr lang="en-US" sz="1600" b="0" i="0" err="1">
                <a:solidFill>
                  <a:srgbClr val="000000"/>
                </a:solidFill>
                <a:effectLst/>
                <a:latin typeface="Arial" panose="020B0604020202020204" pitchFamily="34" charset="0"/>
                <a:cs typeface="Arial" panose="020B0604020202020204" pitchFamily="34" charset="0"/>
              </a:rPr>
              <a:t>CfD</a:t>
            </a:r>
            <a:r>
              <a:rPr lang="en-US" sz="1600" b="0" i="0">
                <a:solidFill>
                  <a:srgbClr val="000000"/>
                </a:solidFill>
                <a:effectLst/>
                <a:latin typeface="Arial" panose="020B0604020202020204" pitchFamily="34" charset="0"/>
                <a:cs typeface="Arial" panose="020B0604020202020204" pitchFamily="34" charset="0"/>
              </a:rPr>
              <a:t> being granted, the Generator must provide evidence via:</a:t>
            </a:r>
          </a:p>
          <a:p>
            <a:pPr marL="342900" indent="-342900" fontAlgn="base">
              <a:buFont typeface="+mj-lt"/>
              <a:buAutoNum type="alphaUcPeriod"/>
            </a:pPr>
            <a:r>
              <a:rPr lang="en-US" sz="1600">
                <a:solidFill>
                  <a:srgbClr val="000000"/>
                </a:solidFill>
                <a:latin typeface="Arial" panose="020B0604020202020204" pitchFamily="34" charset="0"/>
                <a:cs typeface="Arial" panose="020B0604020202020204" pitchFamily="34" charset="0"/>
              </a:rPr>
              <a:t>the “10% spend” route - demonstrating that it and its direct shareholders have spent 10% or more of a project’s pre-commissioning costs; or</a:t>
            </a:r>
          </a:p>
        </p:txBody>
      </p:sp>
      <p:sp>
        <p:nvSpPr>
          <p:cNvPr id="7" name="Content Placeholder 2">
            <a:extLst>
              <a:ext uri="{FF2B5EF4-FFF2-40B4-BE49-F238E27FC236}">
                <a16:creationId xmlns:a16="http://schemas.microsoft.com/office/drawing/2014/main" id="{C8A01590-0A41-7DA2-FA48-4CF9B8AC0742}"/>
              </a:ext>
            </a:extLst>
          </p:cNvPr>
          <p:cNvSpPr txBox="1">
            <a:spLocks/>
          </p:cNvSpPr>
          <p:nvPr/>
        </p:nvSpPr>
        <p:spPr>
          <a:xfrm>
            <a:off x="236918" y="3546655"/>
            <a:ext cx="5501660" cy="2018895"/>
          </a:xfrm>
          <a:prstGeom prst="rect">
            <a:avLst/>
          </a:prstGeom>
        </p:spPr>
        <p:txBody>
          <a:bodyPr vert="horz" lIns="0" tIns="0" rIns="0" bIns="0" rtlCol="0" anchor="t" anchorCtr="0">
            <a:noAutofit/>
          </a:bodyPr>
          <a:lstStyle>
            <a:lvl1pPr marL="216000" indent="-216000" algn="l" defTabSz="914400" rtl="0" eaLnBrk="1" latinLnBrk="0" hangingPunct="1">
              <a:lnSpc>
                <a:spcPct val="103000"/>
              </a:lnSpc>
              <a:spcBef>
                <a:spcPts val="0"/>
              </a:spcBef>
              <a:spcAft>
                <a:spcPts val="730"/>
              </a:spcAft>
              <a:buClr>
                <a:schemeClr val="accent1"/>
              </a:buClr>
              <a:buFont typeface="Calibri" panose="020F0502020204030204" pitchFamily="34" charset="0"/>
              <a:buChar char="–"/>
              <a:defRPr sz="2400" kern="1200" spc="-20" baseline="0">
                <a:solidFill>
                  <a:schemeClr val="tx1"/>
                </a:solidFill>
                <a:latin typeface="+mn-lt"/>
                <a:ea typeface="+mn-ea"/>
                <a:cs typeface="+mn-cs"/>
              </a:defRPr>
            </a:lvl1pPr>
            <a:lvl2pPr marL="504000" indent="-216000" algn="l" defTabSz="914400" rtl="0" eaLnBrk="1" latinLnBrk="0" hangingPunct="1">
              <a:lnSpc>
                <a:spcPct val="103000"/>
              </a:lnSpc>
              <a:spcBef>
                <a:spcPts val="0"/>
              </a:spcBef>
              <a:spcAft>
                <a:spcPts val="731"/>
              </a:spcAft>
              <a:buClr>
                <a:schemeClr val="accent1"/>
              </a:buClr>
              <a:buFont typeface="Arial" panose="020B0604020202020204" pitchFamily="34" charset="0"/>
              <a:buChar char="•"/>
              <a:defRPr sz="2400" kern="1200" spc="-20" baseline="0">
                <a:solidFill>
                  <a:sysClr val="windowText" lastClr="000000"/>
                </a:solidFill>
                <a:latin typeface="+mn-lt"/>
                <a:ea typeface="+mn-ea"/>
                <a:cs typeface="+mn-cs"/>
              </a:defRPr>
            </a:lvl2pPr>
            <a:lvl3pPr marL="720000" indent="-216000" algn="l" defTabSz="914400" rtl="0" eaLnBrk="1" latinLnBrk="0" hangingPunct="1">
              <a:lnSpc>
                <a:spcPct val="103000"/>
              </a:lnSpc>
              <a:spcBef>
                <a:spcPts val="0"/>
              </a:spcBef>
              <a:spcAft>
                <a:spcPts val="731"/>
              </a:spcAft>
              <a:buClr>
                <a:schemeClr val="accent1"/>
              </a:buClr>
              <a:buFont typeface="Calibri" panose="020F0502020204030204" pitchFamily="34" charset="0"/>
              <a:buChar char="–"/>
              <a:defRPr sz="2400" kern="1200" spc="-20" baseline="0">
                <a:solidFill>
                  <a:schemeClr val="tx1"/>
                </a:solidFill>
                <a:latin typeface="+mn-lt"/>
                <a:ea typeface="+mn-ea"/>
                <a:cs typeface="+mn-cs"/>
              </a:defRPr>
            </a:lvl3pPr>
            <a:lvl4pPr marL="1008000" indent="-216000" algn="l" defTabSz="914400" rtl="0" eaLnBrk="1" latinLnBrk="0" hangingPunct="1">
              <a:lnSpc>
                <a:spcPct val="103000"/>
              </a:lnSpc>
              <a:spcBef>
                <a:spcPts val="0"/>
              </a:spcBef>
              <a:spcAft>
                <a:spcPts val="731"/>
              </a:spcAft>
              <a:buClr>
                <a:schemeClr val="accent1"/>
              </a:buClr>
              <a:buFont typeface="Arial" panose="020B0604020202020204" pitchFamily="34" charset="0"/>
              <a:buChar char="•"/>
              <a:defRPr sz="2400" kern="1200" spc="-20" baseline="0">
                <a:solidFill>
                  <a:schemeClr val="tx1"/>
                </a:solidFill>
                <a:latin typeface="+mn-lt"/>
                <a:ea typeface="+mn-ea"/>
                <a:cs typeface="+mn-cs"/>
              </a:defRPr>
            </a:lvl4pPr>
            <a:lvl5pPr marL="1224000" indent="-216000" algn="l" defTabSz="914400" rtl="0" eaLnBrk="1" latinLnBrk="0" hangingPunct="1">
              <a:lnSpc>
                <a:spcPct val="103000"/>
              </a:lnSpc>
              <a:spcBef>
                <a:spcPts val="0"/>
              </a:spcBef>
              <a:spcAft>
                <a:spcPts val="731"/>
              </a:spcAft>
              <a:buClr>
                <a:schemeClr val="accent1"/>
              </a:buClr>
              <a:buFont typeface="Calibri" panose="020F0502020204030204" pitchFamily="34" charset="0"/>
              <a:buChar char="–"/>
              <a:defRPr sz="24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base" latinLnBrk="0" hangingPunct="1">
              <a:lnSpc>
                <a:spcPct val="103000"/>
              </a:lnSpc>
              <a:spcBef>
                <a:spcPts val="0"/>
              </a:spcBef>
              <a:spcAft>
                <a:spcPts val="730"/>
              </a:spcAft>
              <a:buClr>
                <a:srgbClr val="156082"/>
              </a:buClr>
              <a:buSzTx/>
              <a:buFont typeface="+mj-lt"/>
              <a:buAutoNum type="alphaUcPeriod" startAt="2"/>
              <a:tabLst/>
              <a:defRPr/>
            </a:pPr>
            <a:r>
              <a:rPr kumimoji="0" lang="en-US" sz="1600" b="0" i="0" u="none" strike="noStrike" kern="1200" cap="none" spc="-2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the “Project Commitments” route - including</a:t>
            </a:r>
          </a:p>
          <a:p>
            <a:pPr marL="904050" marR="0" lvl="2" indent="-400050" algn="l" defTabSz="914400" rtl="0" eaLnBrk="1" fontAlgn="base" latinLnBrk="0" hangingPunct="1">
              <a:lnSpc>
                <a:spcPts val="2200"/>
              </a:lnSpc>
              <a:spcBef>
                <a:spcPts val="300"/>
              </a:spcBef>
              <a:spcAft>
                <a:spcPts val="0"/>
              </a:spcAft>
              <a:buClr>
                <a:srgbClr val="156082"/>
              </a:buClr>
              <a:buSzTx/>
              <a:buFont typeface="+mj-lt"/>
              <a:buAutoNum type="romanLcPeriod"/>
              <a:tabLst/>
              <a:defRPr/>
            </a:pPr>
            <a:r>
              <a:rPr kumimoji="0" lang="en-US" sz="1600" b="0" i="0" u="none" strike="noStrike" kern="1200" cap="none" spc="-2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A board resolution to progress the project</a:t>
            </a:r>
          </a:p>
          <a:p>
            <a:pPr marL="904050" marR="0" lvl="2" indent="-400050" algn="l" defTabSz="914400" rtl="0" eaLnBrk="1" fontAlgn="base" latinLnBrk="0" hangingPunct="1">
              <a:lnSpc>
                <a:spcPts val="2200"/>
              </a:lnSpc>
              <a:spcBef>
                <a:spcPts val="300"/>
              </a:spcBef>
              <a:spcAft>
                <a:spcPts val="0"/>
              </a:spcAft>
              <a:buClr>
                <a:srgbClr val="156082"/>
              </a:buClr>
              <a:buSzTx/>
              <a:buFont typeface="+mj-lt"/>
              <a:buAutoNum type="romanLcPeriod"/>
              <a:tabLst/>
              <a:defRPr/>
            </a:pPr>
            <a:r>
              <a:rPr kumimoji="0" lang="en-US" sz="1600" b="0" i="0" u="none" strike="noStrike" kern="1200" cap="none" spc="-2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Evidence of sufficient financial resources to meet </a:t>
            </a:r>
          </a:p>
          <a:p>
            <a:pPr marL="504000" marR="0" lvl="2" indent="0" algn="l" defTabSz="914400" rtl="0" eaLnBrk="1" fontAlgn="base" latinLnBrk="0" hangingPunct="1">
              <a:lnSpc>
                <a:spcPts val="2200"/>
              </a:lnSpc>
              <a:spcBef>
                <a:spcPts val="300"/>
              </a:spcBef>
              <a:spcAft>
                <a:spcPts val="0"/>
              </a:spcAft>
              <a:buClr>
                <a:srgbClr val="156082"/>
              </a:buClr>
              <a:buSzTx/>
              <a:buFont typeface="Calibri" panose="020F0502020204030204" pitchFamily="34" charset="0"/>
              <a:buNone/>
              <a:tabLst/>
              <a:defRPr/>
            </a:pPr>
            <a:r>
              <a:rPr kumimoji="0" lang="en-US" sz="1600" b="0" i="0" u="none" strike="noStrike" kern="1200" cap="none" spc="-2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	the Total Project Spend</a:t>
            </a:r>
          </a:p>
          <a:p>
            <a:pPr marL="904050" marR="0" lvl="2" indent="-400050" algn="l" defTabSz="914400" rtl="0" eaLnBrk="1" fontAlgn="base" latinLnBrk="0" hangingPunct="1">
              <a:lnSpc>
                <a:spcPts val="2200"/>
              </a:lnSpc>
              <a:spcBef>
                <a:spcPts val="300"/>
              </a:spcBef>
              <a:spcAft>
                <a:spcPts val="0"/>
              </a:spcAft>
              <a:buClr>
                <a:srgbClr val="156082"/>
              </a:buClr>
              <a:buSzTx/>
              <a:buFont typeface="+mj-lt"/>
              <a:buAutoNum type="romanLcPeriod"/>
              <a:tabLst/>
              <a:defRPr/>
            </a:pPr>
            <a:r>
              <a:rPr kumimoji="0" lang="en-US" sz="1600" b="0" i="0" u="none" strike="noStrike" kern="1200" cap="none" spc="-2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Site Leases and Necessary Consents</a:t>
            </a:r>
          </a:p>
          <a:p>
            <a:pPr marL="904050" marR="0" lvl="2" indent="-400050" algn="l" defTabSz="914400" rtl="0" eaLnBrk="1" fontAlgn="base" latinLnBrk="0" hangingPunct="1">
              <a:lnSpc>
                <a:spcPct val="100000"/>
              </a:lnSpc>
              <a:spcBef>
                <a:spcPts val="300"/>
              </a:spcBef>
              <a:spcAft>
                <a:spcPts val="0"/>
              </a:spcAft>
              <a:buClr>
                <a:srgbClr val="156082"/>
              </a:buClr>
              <a:buSzTx/>
              <a:buFont typeface="+mj-lt"/>
              <a:buAutoNum type="romanLcPeriod"/>
              <a:tabLst/>
              <a:defRPr/>
            </a:pPr>
            <a:r>
              <a:rPr kumimoji="0" lang="en-US" sz="1600" b="0" i="0" u="none" strike="noStrike" kern="1200" cap="none" spc="-2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Executed Material Equipment contracts</a:t>
            </a:r>
          </a:p>
          <a:p>
            <a:pPr marL="904050" marR="0" lvl="2" indent="-400050" algn="l" defTabSz="914400" rtl="0" eaLnBrk="1" fontAlgn="base" latinLnBrk="0" hangingPunct="1">
              <a:lnSpc>
                <a:spcPct val="100000"/>
              </a:lnSpc>
              <a:spcBef>
                <a:spcPts val="300"/>
              </a:spcBef>
              <a:spcAft>
                <a:spcPts val="0"/>
              </a:spcAft>
              <a:buClr>
                <a:srgbClr val="156082"/>
              </a:buClr>
              <a:buSzTx/>
              <a:buFont typeface="+mj-lt"/>
              <a:buAutoNum type="romanLcPeriod"/>
              <a:tabLst/>
              <a:defRPr/>
            </a:pPr>
            <a:r>
              <a:rPr kumimoji="0" lang="en-GB" sz="1600" b="0" i="0" u="none" strike="noStrike" kern="1200" cap="none" spc="-2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A Directors' Certificate is required to affirm information accuracy. </a:t>
            </a:r>
          </a:p>
        </p:txBody>
      </p:sp>
      <p:sp>
        <p:nvSpPr>
          <p:cNvPr id="10" name="TextBox 9">
            <a:extLst>
              <a:ext uri="{FF2B5EF4-FFF2-40B4-BE49-F238E27FC236}">
                <a16:creationId xmlns:a16="http://schemas.microsoft.com/office/drawing/2014/main" id="{EED47B9C-58C2-6B37-2AD9-E8CD33C4FC34}"/>
              </a:ext>
            </a:extLst>
          </p:cNvPr>
          <p:cNvSpPr txBox="1"/>
          <p:nvPr/>
        </p:nvSpPr>
        <p:spPr>
          <a:xfrm>
            <a:off x="572438" y="6296664"/>
            <a:ext cx="11047124" cy="338554"/>
          </a:xfrm>
          <a:prstGeom prst="rect">
            <a:avLst/>
          </a:prstGeom>
          <a:solidFill>
            <a:schemeClr val="accent6"/>
          </a:solidFill>
        </p:spPr>
        <p:txBody>
          <a:bodyPr wrap="square" lIns="91440" tIns="45720" rIns="91440" bIns="45720" anchor="t">
            <a:spAutoFit/>
          </a:bodyPr>
          <a:lstStyle/>
          <a:p>
            <a:pPr algn="ctr">
              <a:defRPr/>
            </a:pPr>
            <a:r>
              <a:rPr kumimoji="0" lang="en-GB" sz="1600" b="0" i="0" u="none" strike="noStrike" kern="1200" cap="none" spc="0" normalizeH="0" baseline="0" noProof="0">
                <a:ln>
                  <a:noFill/>
                </a:ln>
                <a:solidFill>
                  <a:prstClr val="white"/>
                </a:solidFill>
                <a:effectLst/>
                <a:uLnTx/>
                <a:uFillTx/>
                <a:latin typeface="Arial"/>
                <a:cs typeface="Arial"/>
              </a:rPr>
              <a:t>Failure to meet the MR by the MDD </a:t>
            </a:r>
            <a:r>
              <a:rPr lang="en-GB" sz="1600">
                <a:solidFill>
                  <a:prstClr val="white"/>
                </a:solidFill>
                <a:latin typeface="Arial"/>
                <a:cs typeface="Arial"/>
              </a:rPr>
              <a:t>provides LCCC with a right to terminate the </a:t>
            </a:r>
            <a:r>
              <a:rPr lang="en-GB" sz="1600" err="1">
                <a:solidFill>
                  <a:prstClr val="white"/>
                </a:solidFill>
                <a:latin typeface="Arial"/>
                <a:cs typeface="Arial"/>
              </a:rPr>
              <a:t>CfD</a:t>
            </a:r>
            <a:r>
              <a:rPr lang="en-GB" sz="1600">
                <a:solidFill>
                  <a:prstClr val="white"/>
                </a:solidFill>
                <a:latin typeface="Arial"/>
                <a:cs typeface="Arial"/>
              </a:rPr>
              <a:t>.</a:t>
            </a:r>
            <a:endParaRPr kumimoji="0" lang="en-GB" sz="1600" b="0" i="0" u="none" strike="noStrike" kern="1200" cap="none" spc="0" normalizeH="0" baseline="0" noProof="0">
              <a:ln>
                <a:noFill/>
              </a:ln>
              <a:solidFill>
                <a:prstClr val="white"/>
              </a:solidFill>
              <a:effectLst/>
              <a:uLnTx/>
              <a:uFillTx/>
              <a:latin typeface="Arial"/>
              <a:cs typeface="Arial"/>
            </a:endParaRPr>
          </a:p>
        </p:txBody>
      </p:sp>
      <p:sp>
        <p:nvSpPr>
          <p:cNvPr id="12" name="TextBox 11">
            <a:extLst>
              <a:ext uri="{FF2B5EF4-FFF2-40B4-BE49-F238E27FC236}">
                <a16:creationId xmlns:a16="http://schemas.microsoft.com/office/drawing/2014/main" id="{5B275301-8C5A-3EB6-6E04-FE0BB6E5D3DA}"/>
              </a:ext>
            </a:extLst>
          </p:cNvPr>
          <p:cNvSpPr txBox="1"/>
          <p:nvPr/>
        </p:nvSpPr>
        <p:spPr>
          <a:xfrm>
            <a:off x="211047" y="344132"/>
            <a:ext cx="567903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4EA72E"/>
                </a:solidFill>
                <a:effectLst/>
                <a:uLnTx/>
                <a:uFillTx/>
                <a:latin typeface="Calibri" panose="020F0502020204030204"/>
                <a:ea typeface="+mn-ea"/>
                <a:cs typeface="+mn-cs"/>
              </a:rPr>
              <a:t>Milestone </a:t>
            </a:r>
            <a:r>
              <a:rPr kumimoji="0" lang="en-GB" sz="2800" b="1" i="0" u="none" strike="noStrike" kern="1200" cap="none" spc="0" normalizeH="0" baseline="0" noProof="0">
                <a:ln>
                  <a:noFill/>
                </a:ln>
                <a:solidFill>
                  <a:srgbClr val="4EA72E"/>
                </a:solidFill>
                <a:effectLst/>
                <a:uLnTx/>
                <a:uFillTx/>
                <a:latin typeface="Arial" panose="020B0604020202020204" pitchFamily="34" charset="0"/>
                <a:ea typeface="+mn-ea"/>
                <a:cs typeface="Arial" panose="020B0604020202020204" pitchFamily="34" charset="0"/>
              </a:rPr>
              <a:t>Delivery</a:t>
            </a:r>
            <a:r>
              <a:rPr kumimoji="0" lang="en-GB" sz="2800" b="1" i="0" u="none" strike="noStrike" kern="1200" cap="none" spc="0" normalizeH="0" baseline="0" noProof="0">
                <a:ln>
                  <a:noFill/>
                </a:ln>
                <a:solidFill>
                  <a:srgbClr val="4EA72E"/>
                </a:solidFill>
                <a:effectLst/>
                <a:uLnTx/>
                <a:uFillTx/>
                <a:latin typeface="Calibri" panose="020F0502020204030204"/>
                <a:ea typeface="+mn-ea"/>
                <a:cs typeface="+mn-cs"/>
              </a:rPr>
              <a:t> Date (MDD)</a:t>
            </a:r>
            <a:endParaRPr kumimoji="0" lang="en-GB" sz="2800" b="1" i="0" u="none" strike="noStrike" kern="1200" cap="none" spc="-100" normalizeH="0" baseline="0" noProof="0">
              <a:ln>
                <a:noFill/>
              </a:ln>
              <a:solidFill>
                <a:srgbClr val="4EA72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EE7351F5-58E2-4C40-AC6E-DEE0219E365D}"/>
              </a:ext>
            </a:extLst>
          </p:cNvPr>
          <p:cNvSpPr txBox="1"/>
          <p:nvPr/>
        </p:nvSpPr>
        <p:spPr>
          <a:xfrm>
            <a:off x="236918" y="1013691"/>
            <a:ext cx="9293162" cy="584775"/>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Milestone Requirement (MR) </a:t>
            </a: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confirms progress of Projects and intends to deter speculative bids and mitigate risk of </a:t>
            </a:r>
            <a:r>
              <a:rPr kumimoji="0" lang="en-US" sz="16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CfD</a:t>
            </a: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budget blocking</a:t>
            </a:r>
          </a:p>
        </p:txBody>
      </p:sp>
      <p:grpSp>
        <p:nvGrpSpPr>
          <p:cNvPr id="6" name="Group 5">
            <a:extLst>
              <a:ext uri="{FF2B5EF4-FFF2-40B4-BE49-F238E27FC236}">
                <a16:creationId xmlns:a16="http://schemas.microsoft.com/office/drawing/2014/main" id="{32C5CFBE-8DBC-CB19-8A82-FD5EC4CB8258}"/>
              </a:ext>
            </a:extLst>
          </p:cNvPr>
          <p:cNvGrpSpPr/>
          <p:nvPr/>
        </p:nvGrpSpPr>
        <p:grpSpPr>
          <a:xfrm>
            <a:off x="5823855" y="1488593"/>
            <a:ext cx="5962300" cy="3964196"/>
            <a:chOff x="6083652" y="959571"/>
            <a:chExt cx="5932055" cy="3944086"/>
          </a:xfrm>
        </p:grpSpPr>
        <p:pic>
          <p:nvPicPr>
            <p:cNvPr id="8" name="Graphic 7">
              <a:extLst>
                <a:ext uri="{FF2B5EF4-FFF2-40B4-BE49-F238E27FC236}">
                  <a16:creationId xmlns:a16="http://schemas.microsoft.com/office/drawing/2014/main" id="{F630D213-2BB7-0159-E9D7-524E5AEA55DB}"/>
                </a:ext>
              </a:extLst>
            </p:cNvPr>
            <p:cNvPicPr>
              <a:picLocks noChangeAspect="1"/>
            </p:cNvPicPr>
            <p:nvPr/>
          </p:nvPicPr>
          <p:blipFill>
            <a:blip>
              <a:extLst>
                <a:ext uri="{96DAC541-7B7A-43D3-8B79-37D633B846F1}">
                  <asvg:svgBlip xmlns:asvg="http://schemas.microsoft.com/office/drawing/2016/SVG/main" r:embed="rId3"/>
                </a:ext>
              </a:extLst>
            </a:blip>
            <a:srcRect l="13955" t="11158" r="12878" b="7813"/>
            <a:stretch>
              <a:fillRect/>
            </a:stretch>
          </p:blipFill>
          <p:spPr>
            <a:xfrm>
              <a:off x="6243992" y="1223162"/>
              <a:ext cx="5686870" cy="3605645"/>
            </a:xfrm>
            <a:prstGeom prst="rect">
              <a:avLst/>
            </a:prstGeom>
          </p:spPr>
        </p:pic>
        <p:sp>
          <p:nvSpPr>
            <p:cNvPr id="11" name="Rectangle 10">
              <a:extLst>
                <a:ext uri="{FF2B5EF4-FFF2-40B4-BE49-F238E27FC236}">
                  <a16:creationId xmlns:a16="http://schemas.microsoft.com/office/drawing/2014/main" id="{BD2CC230-E8B2-4BD4-7921-FAEEDB3B2C66}"/>
                </a:ext>
              </a:extLst>
            </p:cNvPr>
            <p:cNvSpPr/>
            <p:nvPr/>
          </p:nvSpPr>
          <p:spPr>
            <a:xfrm>
              <a:off x="6083652" y="959571"/>
              <a:ext cx="5932055" cy="3944086"/>
            </a:xfrm>
            <a:prstGeom prst="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0651" rtl="0" eaLnBrk="1" fontAlgn="auto" latinLnBrk="0" hangingPunct="1">
                <a:lnSpc>
                  <a:spcPct val="100000"/>
                </a:lnSpc>
                <a:spcBef>
                  <a:spcPts val="0"/>
                </a:spcBef>
                <a:spcAft>
                  <a:spcPts val="0"/>
                </a:spcAft>
                <a:buClrTx/>
                <a:buSzTx/>
                <a:buFontTx/>
                <a:buNone/>
                <a:tabLst/>
                <a:defRPr/>
              </a:pPr>
              <a:endParaRPr kumimoji="0" lang="en-GB" sz="1793" b="0" i="0" u="none" strike="noStrike" kern="0" cap="none" spc="0" normalizeH="0" baseline="0" noProof="0">
                <a:ln>
                  <a:noFill/>
                </a:ln>
                <a:solidFill>
                  <a:srgbClr val="FFFFFF"/>
                </a:solidFill>
                <a:effectLst/>
                <a:uLnTx/>
                <a:uFillTx/>
                <a:latin typeface="Atkinson Hyperlegible"/>
                <a:ea typeface="+mn-ea"/>
                <a:cs typeface="+mn-cs"/>
              </a:endParaRPr>
            </a:p>
          </p:txBody>
        </p:sp>
      </p:grpSp>
      <p:sp>
        <p:nvSpPr>
          <p:cNvPr id="13" name="Label 1 Above">
            <a:extLst>
              <a:ext uri="{FF2B5EF4-FFF2-40B4-BE49-F238E27FC236}">
                <a16:creationId xmlns:a16="http://schemas.microsoft.com/office/drawing/2014/main" id="{356AB903-55C8-B936-FEB3-15FCE3355AD0}"/>
              </a:ext>
            </a:extLst>
          </p:cNvPr>
          <p:cNvSpPr txBox="1"/>
          <p:nvPr/>
        </p:nvSpPr>
        <p:spPr>
          <a:xfrm>
            <a:off x="6250303" y="2843016"/>
            <a:ext cx="994283" cy="266932"/>
          </a:xfrm>
          <a:prstGeom prst="rect">
            <a:avLst/>
          </a:prstGeom>
          <a:noFill/>
        </p:spPr>
        <p:txBody>
          <a:bodyPr lIns="35851" tIns="35851" rIns="35851" bIns="35851" anchor="b">
            <a:noAutofit/>
          </a:bodyPr>
          <a:lstStyle/>
          <a:p>
            <a:pPr marL="0" marR="0" lvl="0" indent="0" algn="ctr" defTabSz="910651" rtl="0" eaLnBrk="1" fontAlgn="auto" latinLnBrk="0" hangingPunct="1">
              <a:lnSpc>
                <a:spcPct val="100000"/>
              </a:lnSpc>
              <a:spcBef>
                <a:spcPts val="0"/>
              </a:spcBef>
              <a:spcAft>
                <a:spcPts val="0"/>
              </a:spcAft>
              <a:buClrTx/>
              <a:buSzTx/>
              <a:buFontTx/>
              <a:buNone/>
              <a:tabLst/>
              <a:defRPr/>
            </a:pPr>
            <a:r>
              <a:rPr kumimoji="0" lang="en-US" sz="896" b="1" i="0" u="none" strike="noStrike" kern="0" cap="none" spc="0" normalizeH="0" baseline="0" noProof="0">
                <a:ln>
                  <a:noFill/>
                </a:ln>
                <a:solidFill>
                  <a:srgbClr val="FF0000"/>
                </a:solidFill>
                <a:effectLst/>
                <a:uLnTx/>
                <a:uFillTx/>
                <a:latin typeface="Trebuchet MS"/>
                <a:ea typeface="+mn-ea"/>
                <a:cs typeface="+mn-cs"/>
              </a:rPr>
              <a:t>Agreement Date</a:t>
            </a:r>
          </a:p>
          <a:p>
            <a:pPr marL="0" marR="0" lvl="0" indent="0" algn="ctr" defTabSz="910651" rtl="0" eaLnBrk="1" fontAlgn="auto" latinLnBrk="0" hangingPunct="1">
              <a:lnSpc>
                <a:spcPct val="100000"/>
              </a:lnSpc>
              <a:spcBef>
                <a:spcPts val="398"/>
              </a:spcBef>
              <a:spcAft>
                <a:spcPts val="0"/>
              </a:spcAft>
              <a:buClrTx/>
              <a:buSzTx/>
              <a:buFontTx/>
              <a:buNone/>
              <a:tabLst/>
              <a:defRPr/>
            </a:pPr>
            <a:r>
              <a:rPr kumimoji="0" lang="en-US" sz="896" b="0" i="0" u="none" strike="noStrike" kern="0" cap="none" spc="0" normalizeH="0" baseline="0" noProof="0">
                <a:ln>
                  <a:noFill/>
                </a:ln>
                <a:solidFill>
                  <a:srgbClr val="FF0000"/>
                </a:solidFill>
                <a:effectLst/>
                <a:uLnTx/>
                <a:uFillTx/>
                <a:latin typeface="Calibri"/>
                <a:ea typeface="+mn-ea"/>
                <a:cs typeface="+mn-cs"/>
              </a:rPr>
              <a:t>Contract signature </a:t>
            </a:r>
          </a:p>
        </p:txBody>
      </p:sp>
      <p:cxnSp>
        <p:nvCxnSpPr>
          <p:cNvPr id="15" name="Straight Arrow Connector 14">
            <a:extLst>
              <a:ext uri="{FF2B5EF4-FFF2-40B4-BE49-F238E27FC236}">
                <a16:creationId xmlns:a16="http://schemas.microsoft.com/office/drawing/2014/main" id="{34C075C9-2099-2E47-2A23-755FBC887089}"/>
              </a:ext>
            </a:extLst>
          </p:cNvPr>
          <p:cNvCxnSpPr>
            <a:cxnSpLocks/>
          </p:cNvCxnSpPr>
          <p:nvPr/>
        </p:nvCxnSpPr>
        <p:spPr>
          <a:xfrm>
            <a:off x="7257947" y="2991345"/>
            <a:ext cx="859203" cy="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D2CD99A-434A-FC67-0EC6-DD986951EC17}"/>
              </a:ext>
            </a:extLst>
          </p:cNvPr>
          <p:cNvSpPr txBox="1"/>
          <p:nvPr/>
        </p:nvSpPr>
        <p:spPr>
          <a:xfrm>
            <a:off x="7311436" y="2697745"/>
            <a:ext cx="751899" cy="229874"/>
          </a:xfrm>
          <a:prstGeom prst="rect">
            <a:avLst/>
          </a:prstGeom>
          <a:noFill/>
        </p:spPr>
        <p:txBody>
          <a:bodyPr wrap="square" rtlCol="0">
            <a:spAutoFit/>
          </a:bodyPr>
          <a:lstStyle/>
          <a:p>
            <a:pPr marL="0" marR="0" lvl="0" indent="0" algn="l" defTabSz="910651" rtl="0" eaLnBrk="1" fontAlgn="auto" latinLnBrk="0" hangingPunct="1">
              <a:lnSpc>
                <a:spcPct val="100000"/>
              </a:lnSpc>
              <a:spcBef>
                <a:spcPts val="0"/>
              </a:spcBef>
              <a:spcAft>
                <a:spcPts val="0"/>
              </a:spcAft>
              <a:buClrTx/>
              <a:buSzTx/>
              <a:buFontTx/>
              <a:buNone/>
              <a:tabLst/>
              <a:defRPr/>
            </a:pPr>
            <a:r>
              <a:rPr kumimoji="0" lang="en-GB" sz="896" b="0" i="0" u="none" strike="noStrike" kern="0" cap="none" spc="0" normalizeH="0" baseline="0" noProof="0">
                <a:ln>
                  <a:noFill/>
                </a:ln>
                <a:solidFill>
                  <a:srgbClr val="FF0000"/>
                </a:solidFill>
                <a:effectLst/>
                <a:uLnTx/>
                <a:uFillTx/>
                <a:latin typeface="Atkinson Hyperlegible"/>
                <a:ea typeface="+mn-ea"/>
                <a:cs typeface="+mn-cs"/>
              </a:rPr>
              <a:t>18-months</a:t>
            </a:r>
          </a:p>
        </p:txBody>
      </p:sp>
      <p:sp>
        <p:nvSpPr>
          <p:cNvPr id="17" name="Label 3 Above">
            <a:extLst>
              <a:ext uri="{FF2B5EF4-FFF2-40B4-BE49-F238E27FC236}">
                <a16:creationId xmlns:a16="http://schemas.microsoft.com/office/drawing/2014/main" id="{62E21A64-70A2-EDE0-75D4-42D7F7A9D58A}"/>
              </a:ext>
            </a:extLst>
          </p:cNvPr>
          <p:cNvSpPr txBox="1"/>
          <p:nvPr/>
        </p:nvSpPr>
        <p:spPr>
          <a:xfrm>
            <a:off x="7962480" y="3159462"/>
            <a:ext cx="859201" cy="211277"/>
          </a:xfrm>
          <a:prstGeom prst="rect">
            <a:avLst/>
          </a:prstGeom>
          <a:noFill/>
        </p:spPr>
        <p:txBody>
          <a:bodyPr lIns="35851" tIns="35851" rIns="35851" bIns="35851" anchor="b">
            <a:noAutofit/>
          </a:bodyPr>
          <a:lstStyle/>
          <a:p>
            <a:pPr marL="0" marR="0" lvl="0" indent="0" algn="ctr" defTabSz="910651" rtl="0" eaLnBrk="1" fontAlgn="auto" latinLnBrk="0" hangingPunct="1">
              <a:lnSpc>
                <a:spcPct val="100000"/>
              </a:lnSpc>
              <a:spcBef>
                <a:spcPts val="0"/>
              </a:spcBef>
              <a:spcAft>
                <a:spcPts val="0"/>
              </a:spcAft>
              <a:buClrTx/>
              <a:buSzTx/>
              <a:buFontTx/>
              <a:buNone/>
              <a:tabLst/>
              <a:defRPr/>
            </a:pPr>
            <a:r>
              <a:rPr kumimoji="0" lang="en-US" sz="896" b="1" i="0" u="none" strike="noStrike" kern="0" cap="none" spc="0" normalizeH="0" baseline="0" noProof="0">
                <a:ln>
                  <a:noFill/>
                </a:ln>
                <a:solidFill>
                  <a:srgbClr val="FF0000"/>
                </a:solidFill>
                <a:effectLst/>
                <a:uLnTx/>
                <a:uFillTx/>
                <a:latin typeface="Trebuchet MS"/>
                <a:ea typeface="+mn-ea"/>
                <a:cs typeface="+mn-cs"/>
              </a:rPr>
              <a:t>MDD</a:t>
            </a:r>
          </a:p>
          <a:p>
            <a:pPr marL="0" marR="0" lvl="0" indent="0" algn="ctr" defTabSz="910651" rtl="0" eaLnBrk="1" fontAlgn="auto" latinLnBrk="0" hangingPunct="1">
              <a:lnSpc>
                <a:spcPct val="100000"/>
              </a:lnSpc>
              <a:spcBef>
                <a:spcPts val="398"/>
              </a:spcBef>
              <a:spcAft>
                <a:spcPts val="0"/>
              </a:spcAft>
              <a:buClrTx/>
              <a:buSzTx/>
              <a:buFontTx/>
              <a:buNone/>
              <a:tabLst/>
              <a:defRPr/>
            </a:pPr>
            <a:r>
              <a:rPr kumimoji="0" lang="en-US" sz="896" b="0" i="0" u="none" strike="noStrike" kern="0" cap="none" spc="0" normalizeH="0" baseline="0" noProof="0">
                <a:ln>
                  <a:noFill/>
                </a:ln>
                <a:solidFill>
                  <a:srgbClr val="FF0000"/>
                </a:solidFill>
                <a:effectLst/>
                <a:uLnTx/>
                <a:uFillTx/>
                <a:latin typeface="Calibri"/>
                <a:ea typeface="+mn-ea"/>
                <a:cs typeface="+mn-cs"/>
              </a:rPr>
              <a:t>Milestone Requirement must be met</a:t>
            </a:r>
          </a:p>
        </p:txBody>
      </p:sp>
    </p:spTree>
    <p:extLst>
      <p:ext uri="{BB962C8B-B14F-4D97-AF65-F5344CB8AC3E}">
        <p14:creationId xmlns:p14="http://schemas.microsoft.com/office/powerpoint/2010/main" val="32712432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E688A98-44F9-436C-8617-18878BAC062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82000"/>
                  </a:prstClr>
                </a:solidFill>
                <a:effectLst/>
                <a:uLnTx/>
                <a:uFillTx/>
                <a:latin typeface="Aptos" panose="020B0004020202020204"/>
                <a:ea typeface="+mn-ea"/>
                <a:cs typeface="+mn-cs"/>
              </a:rPr>
              <a:t>lowcarboncontracts.uk</a:t>
            </a:r>
          </a:p>
        </p:txBody>
      </p:sp>
      <p:sp>
        <p:nvSpPr>
          <p:cNvPr id="5" name="Slide Number Placeholder 4">
            <a:extLst>
              <a:ext uri="{FF2B5EF4-FFF2-40B4-BE49-F238E27FC236}">
                <a16:creationId xmlns:a16="http://schemas.microsoft.com/office/drawing/2014/main" id="{5F425BD2-3E05-4E42-AF9C-6079D7E00DF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C03B71-4913-4FB0-92F2-29A7E1C1BD99}" type="slidenum">
              <a:rPr kumimoji="0" lang="en-GB" sz="1200" b="0" i="0" u="none" strike="noStrike" kern="1200" cap="none" spc="0" normalizeH="0" baseline="0" noProof="0" smtClean="0">
                <a:ln>
                  <a:noFill/>
                </a:ln>
                <a:solidFill>
                  <a:prstClr val="black">
                    <a:tint val="82000"/>
                  </a:prstClr>
                </a:solidFill>
                <a:effectLst/>
                <a:uLnTx/>
                <a:uFillTx/>
                <a:latin typeface="Aptos" panose="020B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prstClr val="black">
                  <a:tint val="82000"/>
                </a:prstClr>
              </a:solidFill>
              <a:effectLst/>
              <a:uLnTx/>
              <a:uFillTx/>
              <a:latin typeface="Aptos" panose="020B0004020202020204"/>
              <a:ea typeface="+mn-ea"/>
              <a:cs typeface="+mn-cs"/>
            </a:endParaRPr>
          </a:p>
        </p:txBody>
      </p:sp>
      <p:sp>
        <p:nvSpPr>
          <p:cNvPr id="6" name="TextBox 5">
            <a:extLst>
              <a:ext uri="{FF2B5EF4-FFF2-40B4-BE49-F238E27FC236}">
                <a16:creationId xmlns:a16="http://schemas.microsoft.com/office/drawing/2014/main" id="{C9CEF783-BCF2-46AE-95C2-AA439D4E10EA}"/>
              </a:ext>
            </a:extLst>
          </p:cNvPr>
          <p:cNvSpPr txBox="1"/>
          <p:nvPr/>
        </p:nvSpPr>
        <p:spPr>
          <a:xfrm>
            <a:off x="282519" y="1176001"/>
            <a:ext cx="5637531" cy="565322"/>
          </a:xfrm>
          <a:prstGeom prst="rect">
            <a:avLst/>
          </a:prstGeom>
          <a:solidFill>
            <a:schemeClr val="bg1"/>
          </a:solidFill>
        </p:spPr>
        <p:txBody>
          <a:bodyPr wrap="square" rtlCol="0">
            <a:noAutofit/>
          </a:bodyPr>
          <a:lstStyle/>
          <a:p>
            <a:pPr marL="285750" marR="0" lvl="0" indent="-285750" algn="l" defTabSz="457200" rtl="0" eaLnBrk="1" fontAlgn="auto" latinLnBrk="0" hangingPunct="1">
              <a:lnSpc>
                <a:spcPct val="100000"/>
              </a:lnSpc>
              <a:spcBef>
                <a:spcPts val="0"/>
              </a:spcBef>
              <a:spcAft>
                <a:spcPts val="0"/>
              </a:spcAft>
              <a:buClr>
                <a:srgbClr val="007EB8"/>
              </a:buClr>
              <a:buSzTx/>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Aptos" panose="020B0004020202020204"/>
                <a:ea typeface="+mn-ea"/>
                <a:cs typeface="+mn-cs"/>
              </a:rPr>
              <a:t>Generator must complete the OCPs before issuing a Start Date Notice</a:t>
            </a:r>
          </a:p>
          <a:p>
            <a:pPr marL="285750" marR="0" lvl="0" indent="-285750" algn="l" defTabSz="457200" rtl="0" eaLnBrk="1" fontAlgn="auto" latinLnBrk="0" hangingPunct="1">
              <a:lnSpc>
                <a:spcPct val="100000"/>
              </a:lnSpc>
              <a:spcBef>
                <a:spcPts val="0"/>
              </a:spcBef>
              <a:spcAft>
                <a:spcPts val="0"/>
              </a:spcAft>
              <a:buClr>
                <a:srgbClr val="007EB8"/>
              </a:buClr>
              <a:buSzTx/>
              <a:buFont typeface="Arial" panose="020B0604020202020204" pitchFamily="34" charset="0"/>
              <a:buChar char="•"/>
              <a:tabLst/>
              <a:defRPr/>
            </a:pPr>
            <a:endParaRPr kumimoji="0" lang="en-GB" sz="1600" b="0" i="0" u="none" strike="noStrike" kern="1200" cap="none" spc="0" normalizeH="0" baseline="0" noProof="0">
              <a:ln>
                <a:noFill/>
              </a:ln>
              <a:solidFill>
                <a:srgbClr val="4A4A4A"/>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srgbClr val="4A4A4A"/>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4A4A4A"/>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srgbClr val="007EB8"/>
              </a:solidFill>
              <a:effectLst/>
              <a:uLnTx/>
              <a:uFillTx/>
              <a:latin typeface="Calibri"/>
              <a:ea typeface="+mn-ea"/>
              <a:cs typeface="+mn-cs"/>
            </a:endParaRPr>
          </a:p>
        </p:txBody>
      </p:sp>
      <p:graphicFrame>
        <p:nvGraphicFramePr>
          <p:cNvPr id="7" name="Diagram 6">
            <a:extLst>
              <a:ext uri="{FF2B5EF4-FFF2-40B4-BE49-F238E27FC236}">
                <a16:creationId xmlns:a16="http://schemas.microsoft.com/office/drawing/2014/main" id="{883D9790-571E-47E1-A72D-CB1A6E36A3C5}"/>
              </a:ext>
            </a:extLst>
          </p:cNvPr>
          <p:cNvGraphicFramePr/>
          <p:nvPr/>
        </p:nvGraphicFramePr>
        <p:xfrm>
          <a:off x="441082" y="1804897"/>
          <a:ext cx="7383808" cy="40907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Rounded Corners 8">
            <a:extLst>
              <a:ext uri="{FF2B5EF4-FFF2-40B4-BE49-F238E27FC236}">
                <a16:creationId xmlns:a16="http://schemas.microsoft.com/office/drawing/2014/main" id="{36CA0B9F-6306-460E-815B-BC7CA281B7F1}"/>
              </a:ext>
            </a:extLst>
          </p:cNvPr>
          <p:cNvSpPr/>
          <p:nvPr/>
        </p:nvSpPr>
        <p:spPr>
          <a:xfrm>
            <a:off x="8610600" y="4859274"/>
            <a:ext cx="2878110" cy="1036338"/>
          </a:xfrm>
          <a:prstGeom prst="roundRect">
            <a:avLst/>
          </a:prstGeom>
          <a:solidFill>
            <a:schemeClr val="accent6"/>
          </a:solidFill>
        </p:spPr>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5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Key message: This is beyond evidence usually required for project commissioning</a:t>
            </a:r>
            <a:endParaRPr kumimoji="0" lang="en-GB" sz="15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89227200-5A89-BED1-7504-7E3CC8D4A2F4}"/>
              </a:ext>
            </a:extLst>
          </p:cNvPr>
          <p:cNvSpPr txBox="1"/>
          <p:nvPr/>
        </p:nvSpPr>
        <p:spPr>
          <a:xfrm>
            <a:off x="200412" y="335168"/>
            <a:ext cx="738380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4EA72E"/>
                </a:solidFill>
                <a:effectLst/>
                <a:uLnTx/>
                <a:uFillTx/>
                <a:latin typeface="Arial" panose="020B0604020202020204" pitchFamily="34" charset="0"/>
                <a:ea typeface="+mn-ea"/>
                <a:cs typeface="Arial" panose="020B0604020202020204" pitchFamily="34" charset="0"/>
              </a:rPr>
              <a:t>Operational Condition Precedents (OCPs)</a:t>
            </a:r>
            <a:endParaRPr kumimoji="0" lang="en-GB" sz="2800" b="1" i="0" u="none" strike="noStrike" kern="1200" cap="none" spc="-100" normalizeH="0" baseline="0" noProof="0">
              <a:ln>
                <a:noFill/>
              </a:ln>
              <a:solidFill>
                <a:srgbClr val="4EA72E"/>
              </a:solidFill>
              <a:effectLst/>
              <a:uLnTx/>
              <a:uFillTx/>
              <a:latin typeface="Arial" panose="020B0604020202020204" pitchFamily="34" charset="0"/>
              <a:ea typeface="+mn-ea"/>
              <a:cs typeface="Arial" panose="020B0604020202020204" pitchFamily="34" charset="0"/>
            </a:endParaRPr>
          </a:p>
        </p:txBody>
      </p:sp>
      <p:sp>
        <p:nvSpPr>
          <p:cNvPr id="11" name="Right Brace 10">
            <a:extLst>
              <a:ext uri="{FF2B5EF4-FFF2-40B4-BE49-F238E27FC236}">
                <a16:creationId xmlns:a16="http://schemas.microsoft.com/office/drawing/2014/main" id="{C593AA38-DB6C-AD02-A2E4-57627E71C1F9}"/>
              </a:ext>
            </a:extLst>
          </p:cNvPr>
          <p:cNvSpPr/>
          <p:nvPr/>
        </p:nvSpPr>
        <p:spPr>
          <a:xfrm rot="5400000">
            <a:off x="8790833" y="2879077"/>
            <a:ext cx="365125" cy="782981"/>
          </a:xfrm>
          <a:prstGeom prst="rightBrace">
            <a:avLst/>
          </a:prstGeom>
          <a:ln>
            <a:solidFill>
              <a:srgbClr val="92D05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2" name="TextBox 11">
            <a:extLst>
              <a:ext uri="{FF2B5EF4-FFF2-40B4-BE49-F238E27FC236}">
                <a16:creationId xmlns:a16="http://schemas.microsoft.com/office/drawing/2014/main" id="{BA67626C-17F0-766A-5840-80328EA8A0F8}"/>
              </a:ext>
            </a:extLst>
          </p:cNvPr>
          <p:cNvSpPr txBox="1"/>
          <p:nvPr/>
        </p:nvSpPr>
        <p:spPr>
          <a:xfrm>
            <a:off x="8510159" y="2996250"/>
            <a:ext cx="91780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ptos" panose="020B0004020202020204"/>
                <a:ea typeface="+mn-ea"/>
                <a:cs typeface="+mn-cs"/>
              </a:rPr>
              <a:t>12 months</a:t>
            </a:r>
          </a:p>
        </p:txBody>
      </p:sp>
      <p:sp>
        <p:nvSpPr>
          <p:cNvPr id="14" name="Right Brace 13">
            <a:extLst>
              <a:ext uri="{FF2B5EF4-FFF2-40B4-BE49-F238E27FC236}">
                <a16:creationId xmlns:a16="http://schemas.microsoft.com/office/drawing/2014/main" id="{A1F8855D-B5C7-219B-22BE-6A3F7634EACD}"/>
              </a:ext>
            </a:extLst>
          </p:cNvPr>
          <p:cNvSpPr/>
          <p:nvPr/>
        </p:nvSpPr>
        <p:spPr>
          <a:xfrm rot="5400000">
            <a:off x="10449762" y="3187370"/>
            <a:ext cx="435483" cy="1876577"/>
          </a:xfrm>
          <a:prstGeom prst="rightBrace">
            <a:avLst/>
          </a:prstGeom>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5" name="TextBox 14">
            <a:extLst>
              <a:ext uri="{FF2B5EF4-FFF2-40B4-BE49-F238E27FC236}">
                <a16:creationId xmlns:a16="http://schemas.microsoft.com/office/drawing/2014/main" id="{C1E5B6DE-6F37-1392-7B87-B504BBAB548C}"/>
              </a:ext>
            </a:extLst>
          </p:cNvPr>
          <p:cNvSpPr txBox="1"/>
          <p:nvPr/>
        </p:nvSpPr>
        <p:spPr>
          <a:xfrm>
            <a:off x="10155009" y="3850254"/>
            <a:ext cx="119879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ptos" panose="020B0004020202020204"/>
                <a:ea typeface="+mn-ea"/>
                <a:cs typeface="+mn-cs"/>
              </a:rPr>
              <a:t>12 – 24 months</a:t>
            </a:r>
          </a:p>
        </p:txBody>
      </p:sp>
      <p:cxnSp>
        <p:nvCxnSpPr>
          <p:cNvPr id="17" name="Straight Connector 16">
            <a:extLst>
              <a:ext uri="{FF2B5EF4-FFF2-40B4-BE49-F238E27FC236}">
                <a16:creationId xmlns:a16="http://schemas.microsoft.com/office/drawing/2014/main" id="{80062162-DAAD-3496-9BC9-656FF9A3E295}"/>
              </a:ext>
            </a:extLst>
          </p:cNvPr>
          <p:cNvCxnSpPr/>
          <p:nvPr/>
        </p:nvCxnSpPr>
        <p:spPr>
          <a:xfrm>
            <a:off x="8299704" y="1804897"/>
            <a:ext cx="0" cy="2876831"/>
          </a:xfrm>
          <a:prstGeom prst="line">
            <a:avLst/>
          </a:prstGeom>
          <a:ln w="19050">
            <a:prstDash val="dash"/>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22E36169-98CF-A01C-7605-A79EBCCD8502}"/>
              </a:ext>
            </a:extLst>
          </p:cNvPr>
          <p:cNvCxnSpPr/>
          <p:nvPr/>
        </p:nvCxnSpPr>
        <p:spPr>
          <a:xfrm>
            <a:off x="11780520" y="1804897"/>
            <a:ext cx="0" cy="2876831"/>
          </a:xfrm>
          <a:prstGeom prst="line">
            <a:avLst/>
          </a:prstGeom>
          <a:ln>
            <a:prstDash val="lgDash"/>
          </a:ln>
        </p:spPr>
        <p:style>
          <a:lnRef idx="1">
            <a:schemeClr val="accent2"/>
          </a:lnRef>
          <a:fillRef idx="0">
            <a:schemeClr val="accent2"/>
          </a:fillRef>
          <a:effectRef idx="0">
            <a:schemeClr val="accent2"/>
          </a:effectRef>
          <a:fontRef idx="minor">
            <a:schemeClr val="tx1"/>
          </a:fontRef>
        </p:style>
      </p:cxnSp>
      <p:sp>
        <p:nvSpPr>
          <p:cNvPr id="20" name="TextBox 19">
            <a:extLst>
              <a:ext uri="{FF2B5EF4-FFF2-40B4-BE49-F238E27FC236}">
                <a16:creationId xmlns:a16="http://schemas.microsoft.com/office/drawing/2014/main" id="{50D9D7A7-0244-F65C-B2D0-8A771079C4B2}"/>
              </a:ext>
            </a:extLst>
          </p:cNvPr>
          <p:cNvSpPr txBox="1"/>
          <p:nvPr/>
        </p:nvSpPr>
        <p:spPr>
          <a:xfrm>
            <a:off x="11553968" y="1521137"/>
            <a:ext cx="64817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ptos" panose="020B0004020202020204"/>
                <a:ea typeface="+mn-ea"/>
                <a:cs typeface="+mn-cs"/>
              </a:rPr>
              <a:t>LSD</a:t>
            </a:r>
          </a:p>
        </p:txBody>
      </p:sp>
      <p:sp>
        <p:nvSpPr>
          <p:cNvPr id="19" name="TextBox 18">
            <a:extLst>
              <a:ext uri="{FF2B5EF4-FFF2-40B4-BE49-F238E27FC236}">
                <a16:creationId xmlns:a16="http://schemas.microsoft.com/office/drawing/2014/main" id="{C67E9D52-EC91-BA36-472F-1708655091DE}"/>
              </a:ext>
            </a:extLst>
          </p:cNvPr>
          <p:cNvSpPr txBox="1"/>
          <p:nvPr/>
        </p:nvSpPr>
        <p:spPr>
          <a:xfrm>
            <a:off x="7870384" y="1529616"/>
            <a:ext cx="84834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ptos" panose="020B0004020202020204"/>
                <a:ea typeface="+mn-ea"/>
                <a:cs typeface="+mn-cs"/>
              </a:rPr>
              <a:t>TCW Start</a:t>
            </a:r>
          </a:p>
        </p:txBody>
      </p:sp>
      <p:cxnSp>
        <p:nvCxnSpPr>
          <p:cNvPr id="21" name="Straight Connector 20">
            <a:extLst>
              <a:ext uri="{FF2B5EF4-FFF2-40B4-BE49-F238E27FC236}">
                <a16:creationId xmlns:a16="http://schemas.microsoft.com/office/drawing/2014/main" id="{3BDF8962-BC21-8D7C-B916-0271827F742F}"/>
              </a:ext>
            </a:extLst>
          </p:cNvPr>
          <p:cNvCxnSpPr/>
          <p:nvPr/>
        </p:nvCxnSpPr>
        <p:spPr>
          <a:xfrm>
            <a:off x="9622536" y="1792705"/>
            <a:ext cx="0" cy="2876831"/>
          </a:xfrm>
          <a:prstGeom prst="line">
            <a:avLst/>
          </a:prstGeom>
          <a:ln w="19050">
            <a:prstDash val="dash"/>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9BDAD7FB-40E4-AC26-BC79-5291AFD55E06}"/>
              </a:ext>
            </a:extLst>
          </p:cNvPr>
          <p:cNvSpPr txBox="1"/>
          <p:nvPr/>
        </p:nvSpPr>
        <p:spPr>
          <a:xfrm>
            <a:off x="9220648" y="1526568"/>
            <a:ext cx="84834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ptos" panose="020B0004020202020204"/>
                <a:ea typeface="+mn-ea"/>
                <a:cs typeface="+mn-cs"/>
              </a:rPr>
              <a:t>TCW End</a:t>
            </a:r>
          </a:p>
        </p:txBody>
      </p:sp>
      <p:sp>
        <p:nvSpPr>
          <p:cNvPr id="23" name="TextBox 22">
            <a:extLst>
              <a:ext uri="{FF2B5EF4-FFF2-40B4-BE49-F238E27FC236}">
                <a16:creationId xmlns:a16="http://schemas.microsoft.com/office/drawing/2014/main" id="{80573489-0959-12F7-5968-E57410F7AA71}"/>
              </a:ext>
            </a:extLst>
          </p:cNvPr>
          <p:cNvSpPr txBox="1"/>
          <p:nvPr/>
        </p:nvSpPr>
        <p:spPr>
          <a:xfrm>
            <a:off x="10117110" y="2999417"/>
            <a:ext cx="13716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0000"/>
                </a:solidFill>
                <a:effectLst/>
                <a:uLnTx/>
                <a:uFillTx/>
                <a:latin typeface="Aptos" panose="020B0004020202020204"/>
                <a:ea typeface="+mn-ea"/>
                <a:cs typeface="+mn-cs"/>
              </a:rPr>
              <a:t>Longstop Period</a:t>
            </a:r>
          </a:p>
        </p:txBody>
      </p:sp>
    </p:spTree>
    <p:extLst>
      <p:ext uri="{BB962C8B-B14F-4D97-AF65-F5344CB8AC3E}">
        <p14:creationId xmlns:p14="http://schemas.microsoft.com/office/powerpoint/2010/main" val="4203747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9C9CCB-AEFF-4011-83BA-736723FB336A}"/>
              </a:ext>
            </a:extLst>
          </p:cNvPr>
          <p:cNvSpPr>
            <a:spLocks noGrp="1"/>
          </p:cNvSpPr>
          <p:nvPr>
            <p:ph idx="1"/>
          </p:nvPr>
        </p:nvSpPr>
        <p:spPr>
          <a:xfrm>
            <a:off x="570368" y="1442839"/>
            <a:ext cx="5749635" cy="2445249"/>
          </a:xfrm>
        </p:spPr>
        <p:txBody>
          <a:bodyPr>
            <a:normAutofit/>
          </a:bodyPr>
          <a:lstStyle/>
          <a:p>
            <a:pPr fontAlgn="base"/>
            <a:r>
              <a:rPr lang="en-GB" sz="1600">
                <a:solidFill>
                  <a:srgbClr val="000000"/>
                </a:solidFill>
                <a:latin typeface="Arial" panose="020B0604020202020204" pitchFamily="34" charset="0"/>
                <a:cs typeface="Arial" panose="020B0604020202020204" pitchFamily="34" charset="0"/>
              </a:rPr>
              <a:t>Reporting requirements are expected Start Date and the Installed Capacity on the : </a:t>
            </a:r>
          </a:p>
          <a:p>
            <a:pPr lvl="1" fontAlgn="base">
              <a:lnSpc>
                <a:spcPct val="100000"/>
              </a:lnSpc>
              <a:spcAft>
                <a:spcPts val="300"/>
              </a:spcAft>
            </a:pPr>
            <a:r>
              <a:rPr lang="en-GB" sz="1600">
                <a:solidFill>
                  <a:srgbClr val="000000"/>
                </a:solidFill>
                <a:latin typeface="Arial" panose="020B0604020202020204" pitchFamily="34" charset="0"/>
                <a:cs typeface="Arial" panose="020B0604020202020204" pitchFamily="34" charset="0"/>
              </a:rPr>
              <a:t>Agreement Date</a:t>
            </a:r>
          </a:p>
          <a:p>
            <a:pPr lvl="1" fontAlgn="base">
              <a:lnSpc>
                <a:spcPct val="100000"/>
              </a:lnSpc>
              <a:spcAft>
                <a:spcPts val="300"/>
              </a:spcAft>
            </a:pPr>
            <a:r>
              <a:rPr lang="en-GB" sz="1600">
                <a:solidFill>
                  <a:srgbClr val="000000"/>
                </a:solidFill>
                <a:latin typeface="Arial" panose="020B0604020202020204" pitchFamily="34" charset="0"/>
                <a:cs typeface="Arial" panose="020B0604020202020204" pitchFamily="34" charset="0"/>
              </a:rPr>
              <a:t>monthly basis for the 6 months prior to the Expected Start Date</a:t>
            </a:r>
          </a:p>
          <a:p>
            <a:pPr lvl="1" fontAlgn="base">
              <a:lnSpc>
                <a:spcPct val="100000"/>
              </a:lnSpc>
              <a:spcAft>
                <a:spcPts val="300"/>
              </a:spcAft>
            </a:pPr>
            <a:r>
              <a:rPr lang="en-GB" sz="1600">
                <a:solidFill>
                  <a:srgbClr val="000000"/>
                </a:solidFill>
                <a:latin typeface="Arial" panose="020B0604020202020204" pitchFamily="34" charset="0"/>
                <a:cs typeface="Arial" panose="020B0604020202020204" pitchFamily="34" charset="0"/>
              </a:rPr>
              <a:t>upon request and</a:t>
            </a:r>
          </a:p>
          <a:p>
            <a:pPr lvl="1" fontAlgn="base">
              <a:lnSpc>
                <a:spcPct val="100000"/>
              </a:lnSpc>
              <a:spcAft>
                <a:spcPts val="300"/>
              </a:spcAft>
            </a:pPr>
            <a:r>
              <a:rPr lang="en-GB" sz="1600">
                <a:solidFill>
                  <a:srgbClr val="000000"/>
                </a:solidFill>
                <a:latin typeface="Arial" panose="020B0604020202020204" pitchFamily="34" charset="0"/>
                <a:cs typeface="Arial" panose="020B0604020202020204" pitchFamily="34" charset="0"/>
              </a:rPr>
              <a:t>when a generator becomes aware there is a change</a:t>
            </a:r>
          </a:p>
          <a:p>
            <a:pPr marL="285750" indent="-285750">
              <a:buFont typeface="Arial" panose="020B0604020202020204" pitchFamily="34" charset="0"/>
              <a:buChar char="•"/>
            </a:pPr>
            <a:endParaRPr lang="en-GB" sz="160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3198BEB8-1E1E-4A75-8BC3-BC2CC905D31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C03B71-4913-4FB0-92F2-29A7E1C1BD99}" type="slidenum">
              <a:rPr kumimoji="0" lang="en-GB" sz="1200" b="0" i="0" u="none" strike="noStrike" kern="1200" cap="none" spc="0" normalizeH="0" baseline="0" noProof="0" smtClean="0">
                <a:ln>
                  <a:noFill/>
                </a:ln>
                <a:solidFill>
                  <a:prstClr val="black">
                    <a:tint val="82000"/>
                  </a:prstClr>
                </a:solidFill>
                <a:effectLst/>
                <a:uLnTx/>
                <a:uFillTx/>
                <a:latin typeface="Aptos" panose="020B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prstClr val="black">
                  <a:tint val="82000"/>
                </a:prstClr>
              </a:solidFill>
              <a:effectLst/>
              <a:uLnTx/>
              <a:uFillTx/>
              <a:latin typeface="Aptos" panose="020B0004020202020204"/>
              <a:ea typeface="+mn-ea"/>
              <a:cs typeface="+mn-cs"/>
            </a:endParaRPr>
          </a:p>
        </p:txBody>
      </p:sp>
      <p:sp>
        <p:nvSpPr>
          <p:cNvPr id="8" name="Content Placeholder 2">
            <a:extLst>
              <a:ext uri="{FF2B5EF4-FFF2-40B4-BE49-F238E27FC236}">
                <a16:creationId xmlns:a16="http://schemas.microsoft.com/office/drawing/2014/main" id="{BE9CF5CC-75B5-B2CD-F9DC-C85E65B488B0}"/>
              </a:ext>
            </a:extLst>
          </p:cNvPr>
          <p:cNvSpPr txBox="1">
            <a:spLocks/>
          </p:cNvSpPr>
          <p:nvPr/>
        </p:nvSpPr>
        <p:spPr>
          <a:xfrm>
            <a:off x="907711" y="4508799"/>
            <a:ext cx="11047124" cy="2005069"/>
          </a:xfrm>
          <a:prstGeom prst="rect">
            <a:avLst/>
          </a:prstGeom>
        </p:spPr>
        <p:txBody>
          <a:bodyPr vert="horz" lIns="0" tIns="0" rIns="0" bIns="0" rtlCol="0" anchor="t" anchorCtr="0">
            <a:noAutofit/>
          </a:bodyPr>
          <a:lstStyle>
            <a:lvl1pPr marL="216000" indent="-216000" algn="l" defTabSz="914400" rtl="0" eaLnBrk="1" latinLnBrk="0" hangingPunct="1">
              <a:lnSpc>
                <a:spcPct val="103000"/>
              </a:lnSpc>
              <a:spcBef>
                <a:spcPts val="0"/>
              </a:spcBef>
              <a:spcAft>
                <a:spcPts val="730"/>
              </a:spcAft>
              <a:buClr>
                <a:schemeClr val="accent1"/>
              </a:buClr>
              <a:buFont typeface="Calibri" panose="020F0502020204030204" pitchFamily="34" charset="0"/>
              <a:buChar char="–"/>
              <a:defRPr sz="2400" kern="1200" spc="-20" baseline="0">
                <a:solidFill>
                  <a:schemeClr val="tx1"/>
                </a:solidFill>
                <a:latin typeface="+mn-lt"/>
                <a:ea typeface="+mn-ea"/>
                <a:cs typeface="+mn-cs"/>
              </a:defRPr>
            </a:lvl1pPr>
            <a:lvl2pPr marL="504000" indent="-216000" algn="l" defTabSz="914400" rtl="0" eaLnBrk="1" latinLnBrk="0" hangingPunct="1">
              <a:lnSpc>
                <a:spcPct val="103000"/>
              </a:lnSpc>
              <a:spcBef>
                <a:spcPts val="0"/>
              </a:spcBef>
              <a:spcAft>
                <a:spcPts val="731"/>
              </a:spcAft>
              <a:buClr>
                <a:schemeClr val="accent1"/>
              </a:buClr>
              <a:buFont typeface="Arial" panose="020B0604020202020204" pitchFamily="34" charset="0"/>
              <a:buChar char="•"/>
              <a:defRPr sz="2400" kern="1200" spc="-20" baseline="0">
                <a:solidFill>
                  <a:sysClr val="windowText" lastClr="000000"/>
                </a:solidFill>
                <a:latin typeface="+mn-lt"/>
                <a:ea typeface="+mn-ea"/>
                <a:cs typeface="+mn-cs"/>
              </a:defRPr>
            </a:lvl2pPr>
            <a:lvl3pPr marL="720000" indent="-216000" algn="l" defTabSz="914400" rtl="0" eaLnBrk="1" latinLnBrk="0" hangingPunct="1">
              <a:lnSpc>
                <a:spcPct val="103000"/>
              </a:lnSpc>
              <a:spcBef>
                <a:spcPts val="0"/>
              </a:spcBef>
              <a:spcAft>
                <a:spcPts val="731"/>
              </a:spcAft>
              <a:buClr>
                <a:schemeClr val="accent1"/>
              </a:buClr>
              <a:buFont typeface="Calibri" panose="020F0502020204030204" pitchFamily="34" charset="0"/>
              <a:buChar char="–"/>
              <a:defRPr sz="2400" kern="1200" spc="-20" baseline="0">
                <a:solidFill>
                  <a:schemeClr val="tx1"/>
                </a:solidFill>
                <a:latin typeface="+mn-lt"/>
                <a:ea typeface="+mn-ea"/>
                <a:cs typeface="+mn-cs"/>
              </a:defRPr>
            </a:lvl3pPr>
            <a:lvl4pPr marL="1008000" indent="-216000" algn="l" defTabSz="914400" rtl="0" eaLnBrk="1" latinLnBrk="0" hangingPunct="1">
              <a:lnSpc>
                <a:spcPct val="103000"/>
              </a:lnSpc>
              <a:spcBef>
                <a:spcPts val="0"/>
              </a:spcBef>
              <a:spcAft>
                <a:spcPts val="731"/>
              </a:spcAft>
              <a:buClr>
                <a:schemeClr val="accent1"/>
              </a:buClr>
              <a:buFont typeface="Arial" panose="020B0604020202020204" pitchFamily="34" charset="0"/>
              <a:buChar char="•"/>
              <a:defRPr sz="2400" kern="1200" spc="-20" baseline="0">
                <a:solidFill>
                  <a:schemeClr val="tx1"/>
                </a:solidFill>
                <a:latin typeface="+mn-lt"/>
                <a:ea typeface="+mn-ea"/>
                <a:cs typeface="+mn-cs"/>
              </a:defRPr>
            </a:lvl4pPr>
            <a:lvl5pPr marL="1224000" indent="-216000" algn="l" defTabSz="914400" rtl="0" eaLnBrk="1" latinLnBrk="0" hangingPunct="1">
              <a:lnSpc>
                <a:spcPct val="103000"/>
              </a:lnSpc>
              <a:spcBef>
                <a:spcPts val="0"/>
              </a:spcBef>
              <a:spcAft>
                <a:spcPts val="731"/>
              </a:spcAft>
              <a:buClr>
                <a:schemeClr val="accent1"/>
              </a:buClr>
              <a:buFont typeface="Calibri" panose="020F0502020204030204" pitchFamily="34" charset="0"/>
              <a:buChar char="–"/>
              <a:defRPr sz="24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6000" marR="0" lvl="0" indent="-216000" algn="l" defTabSz="914400" rtl="0" eaLnBrk="1" fontAlgn="base" latinLnBrk="0" hangingPunct="1">
              <a:lnSpc>
                <a:spcPct val="103000"/>
              </a:lnSpc>
              <a:spcBef>
                <a:spcPts val="0"/>
              </a:spcBef>
              <a:spcAft>
                <a:spcPts val="730"/>
              </a:spcAft>
              <a:buClr>
                <a:srgbClr val="156082"/>
              </a:buClr>
              <a:buSzTx/>
              <a:buFont typeface="Calibri" panose="020F0502020204030204" pitchFamily="34" charset="0"/>
              <a:buChar char="–"/>
              <a:tabLst/>
              <a:defRPr/>
            </a:pPr>
            <a:r>
              <a:rPr kumimoji="0" lang="en-GB" sz="1400" b="0" i="0" u="none" strike="noStrike" kern="1200" cap="none" spc="-2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Start Date cannot occur before commencement of the Target Commissioning Window (TCW) </a:t>
            </a:r>
          </a:p>
          <a:p>
            <a:pPr marL="216000" marR="0" lvl="0" indent="-216000" algn="l" defTabSz="914400" rtl="0" eaLnBrk="1" fontAlgn="base" latinLnBrk="0" hangingPunct="1">
              <a:lnSpc>
                <a:spcPct val="103000"/>
              </a:lnSpc>
              <a:spcBef>
                <a:spcPts val="0"/>
              </a:spcBef>
              <a:spcAft>
                <a:spcPts val="730"/>
              </a:spcAft>
              <a:buClr>
                <a:srgbClr val="156082"/>
              </a:buClr>
              <a:buSzTx/>
              <a:buFont typeface="Calibri" panose="020F0502020204030204" pitchFamily="34" charset="0"/>
              <a:buChar char="–"/>
              <a:tabLst/>
              <a:defRPr/>
            </a:pPr>
            <a:r>
              <a:rPr kumimoji="0" lang="en-GB" sz="1400" b="0" i="0" u="none" strike="noStrike" kern="1200" cap="none" spc="-2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a:t>
            </a:r>
            <a:r>
              <a:rPr kumimoji="0" lang="en-GB" sz="1400" b="0" i="0" u="none" strike="noStrike" kern="1200" cap="none" spc="-2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CfD’s</a:t>
            </a:r>
            <a:r>
              <a:rPr kumimoji="0" lang="en-GB" sz="1400" b="0" i="0" u="none" strike="noStrike" kern="1200" cap="none" spc="-2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term will begin to erode after the last day of the TCW regardless of whether the Start Date has occurred</a:t>
            </a:r>
          </a:p>
          <a:p>
            <a:pPr marL="216000" marR="0" lvl="0" indent="-216000" algn="l" defTabSz="914400" rtl="0" eaLnBrk="1" fontAlgn="base" latinLnBrk="0" hangingPunct="1">
              <a:lnSpc>
                <a:spcPct val="103000"/>
              </a:lnSpc>
              <a:spcBef>
                <a:spcPts val="0"/>
              </a:spcBef>
              <a:spcAft>
                <a:spcPts val="730"/>
              </a:spcAft>
              <a:buClr>
                <a:srgbClr val="156082"/>
              </a:buClr>
              <a:buSzTx/>
              <a:buFont typeface="Calibri" panose="020F0502020204030204" pitchFamily="34" charset="0"/>
              <a:buChar char="–"/>
              <a:tabLst/>
              <a:defRPr/>
            </a:pPr>
            <a:r>
              <a:rPr kumimoji="0" lang="en-GB" sz="1400" b="0" i="0" u="none" strike="noStrike" kern="1200" cap="none" spc="-2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a:t>
            </a:r>
            <a:r>
              <a:rPr kumimoji="0" lang="en-GB" sz="1400" b="0" i="0" u="none" strike="noStrike" kern="1200" cap="none" spc="-2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CfD</a:t>
            </a:r>
            <a:r>
              <a:rPr kumimoji="0" lang="en-GB" sz="1400" b="0" i="0" u="none" strike="noStrike" kern="1200" cap="none" spc="-2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may be terminated where the Generator does not achieve the Start Date and / or commission at least the Required Installed Capacity (RIC) before the Longstop Date</a:t>
            </a:r>
          </a:p>
          <a:p>
            <a:pPr marL="216000" marR="0" lvl="0" indent="-216000" algn="l" defTabSz="914400" rtl="0" eaLnBrk="1" fontAlgn="base" latinLnBrk="0" hangingPunct="1">
              <a:lnSpc>
                <a:spcPct val="103000"/>
              </a:lnSpc>
              <a:spcBef>
                <a:spcPts val="0"/>
              </a:spcBef>
              <a:spcAft>
                <a:spcPts val="730"/>
              </a:spcAft>
              <a:buClr>
                <a:srgbClr val="156082"/>
              </a:buClr>
              <a:buSzTx/>
              <a:buFont typeface="Calibri" panose="020F0502020204030204" pitchFamily="34" charset="0"/>
              <a:buChar char="–"/>
              <a:tabLst/>
              <a:defRPr/>
            </a:pPr>
            <a:r>
              <a:rPr kumimoji="0" lang="en-GB" sz="1400" b="0" i="0" u="none" strike="noStrike" kern="1200" cap="none" spc="-2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Required Installed Capacities are 85% for offshore wind and 95% for all other technologies</a:t>
            </a:r>
          </a:p>
          <a:p>
            <a:pPr marL="285750" marR="0" lvl="0" indent="-285750" algn="l" defTabSz="914400" rtl="0" eaLnBrk="1" fontAlgn="auto" latinLnBrk="0" hangingPunct="1">
              <a:lnSpc>
                <a:spcPct val="103000"/>
              </a:lnSpc>
              <a:spcBef>
                <a:spcPts val="0"/>
              </a:spcBef>
              <a:spcAft>
                <a:spcPts val="730"/>
              </a:spcAft>
              <a:buClr>
                <a:srgbClr val="156082"/>
              </a:buClr>
              <a:buSzTx/>
              <a:buFont typeface="Arial" panose="020B0604020202020204" pitchFamily="34" charset="0"/>
              <a:buChar char="•"/>
              <a:tabLst/>
              <a:defRPr/>
            </a:pPr>
            <a:endParaRPr kumimoji="0" lang="en-GB" sz="1400" b="0" i="0" u="none" strike="noStrike" kern="1200" cap="none" spc="-2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B9A7D47C-915F-93F1-575C-81963A8F60FA}"/>
              </a:ext>
            </a:extLst>
          </p:cNvPr>
          <p:cNvSpPr txBox="1"/>
          <p:nvPr/>
        </p:nvSpPr>
        <p:spPr>
          <a:xfrm>
            <a:off x="211047" y="344132"/>
            <a:ext cx="976162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4EA72E"/>
                </a:solidFill>
                <a:effectLst/>
                <a:uLnTx/>
                <a:uFillTx/>
                <a:latin typeface="Arial" panose="020B0604020202020204" pitchFamily="34" charset="0"/>
                <a:ea typeface="+mn-ea"/>
                <a:cs typeface="Arial" panose="020B0604020202020204" pitchFamily="34" charset="0"/>
              </a:rPr>
              <a:t>Target Commissioning Window and Longstop Date</a:t>
            </a:r>
            <a:endParaRPr kumimoji="0" lang="en-GB" sz="2800" b="1" i="0" u="none" strike="noStrike" kern="1200" cap="none" spc="-100" normalizeH="0" baseline="0" noProof="0">
              <a:ln>
                <a:noFill/>
              </a:ln>
              <a:solidFill>
                <a:srgbClr val="4EA72E"/>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AD0265EA-D96E-A89A-5178-B8333F516350}"/>
              </a:ext>
            </a:extLst>
          </p:cNvPr>
          <p:cNvSpPr txBox="1"/>
          <p:nvPr/>
        </p:nvSpPr>
        <p:spPr>
          <a:xfrm>
            <a:off x="211046" y="4011417"/>
            <a:ext cx="139333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468E2C"/>
                </a:solidFill>
                <a:effectLst/>
                <a:uLnTx/>
                <a:uFillTx/>
                <a:latin typeface="Arial" panose="020B0604020202020204" pitchFamily="34" charset="0"/>
                <a:ea typeface="+mn-ea"/>
                <a:cs typeface="Arial" panose="020B0604020202020204" pitchFamily="34" charset="0"/>
              </a:rPr>
              <a:t>Please note:</a:t>
            </a:r>
          </a:p>
        </p:txBody>
      </p:sp>
      <p:sp>
        <p:nvSpPr>
          <p:cNvPr id="14" name="Right Brace 13">
            <a:extLst>
              <a:ext uri="{FF2B5EF4-FFF2-40B4-BE49-F238E27FC236}">
                <a16:creationId xmlns:a16="http://schemas.microsoft.com/office/drawing/2014/main" id="{8EBAA093-4F9A-7EB4-6FDB-E32587A9C989}"/>
              </a:ext>
            </a:extLst>
          </p:cNvPr>
          <p:cNvSpPr/>
          <p:nvPr/>
        </p:nvSpPr>
        <p:spPr>
          <a:xfrm rot="5400000">
            <a:off x="8351921" y="2595613"/>
            <a:ext cx="365125" cy="782981"/>
          </a:xfrm>
          <a:prstGeom prst="rightBrace">
            <a:avLst/>
          </a:prstGeom>
          <a:ln>
            <a:solidFill>
              <a:srgbClr val="92D05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5" name="TextBox 14">
            <a:extLst>
              <a:ext uri="{FF2B5EF4-FFF2-40B4-BE49-F238E27FC236}">
                <a16:creationId xmlns:a16="http://schemas.microsoft.com/office/drawing/2014/main" id="{3D1480C0-C432-571A-5F40-DF5FB32817FA}"/>
              </a:ext>
            </a:extLst>
          </p:cNvPr>
          <p:cNvSpPr txBox="1"/>
          <p:nvPr/>
        </p:nvSpPr>
        <p:spPr>
          <a:xfrm>
            <a:off x="8071247" y="2712786"/>
            <a:ext cx="91780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ptos" panose="020B0004020202020204"/>
                <a:ea typeface="+mn-ea"/>
                <a:cs typeface="+mn-cs"/>
              </a:rPr>
              <a:t>12 months</a:t>
            </a:r>
          </a:p>
        </p:txBody>
      </p:sp>
      <p:sp>
        <p:nvSpPr>
          <p:cNvPr id="16" name="Right Brace 15">
            <a:extLst>
              <a:ext uri="{FF2B5EF4-FFF2-40B4-BE49-F238E27FC236}">
                <a16:creationId xmlns:a16="http://schemas.microsoft.com/office/drawing/2014/main" id="{D81AA0A4-044B-7312-0F32-7F9E7C85AACC}"/>
              </a:ext>
            </a:extLst>
          </p:cNvPr>
          <p:cNvSpPr/>
          <p:nvPr/>
        </p:nvSpPr>
        <p:spPr>
          <a:xfrm rot="5400000">
            <a:off x="10010850" y="2903906"/>
            <a:ext cx="435483" cy="1876577"/>
          </a:xfrm>
          <a:prstGeom prst="rightBrace">
            <a:avLst/>
          </a:prstGeom>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7" name="TextBox 16">
            <a:extLst>
              <a:ext uri="{FF2B5EF4-FFF2-40B4-BE49-F238E27FC236}">
                <a16:creationId xmlns:a16="http://schemas.microsoft.com/office/drawing/2014/main" id="{4EE453A4-2AE3-A353-B344-2ED5C9E6914F}"/>
              </a:ext>
            </a:extLst>
          </p:cNvPr>
          <p:cNvSpPr txBox="1"/>
          <p:nvPr/>
        </p:nvSpPr>
        <p:spPr>
          <a:xfrm>
            <a:off x="9716097" y="3566790"/>
            <a:ext cx="119879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ptos" panose="020B0004020202020204"/>
                <a:ea typeface="+mn-ea"/>
                <a:cs typeface="+mn-cs"/>
              </a:rPr>
              <a:t>12 – 24 months</a:t>
            </a:r>
          </a:p>
        </p:txBody>
      </p:sp>
      <p:cxnSp>
        <p:nvCxnSpPr>
          <p:cNvPr id="18" name="Straight Connector 17">
            <a:extLst>
              <a:ext uri="{FF2B5EF4-FFF2-40B4-BE49-F238E27FC236}">
                <a16:creationId xmlns:a16="http://schemas.microsoft.com/office/drawing/2014/main" id="{26DDE945-346D-AAA2-4B65-F6EF3878D092}"/>
              </a:ext>
            </a:extLst>
          </p:cNvPr>
          <p:cNvCxnSpPr/>
          <p:nvPr/>
        </p:nvCxnSpPr>
        <p:spPr>
          <a:xfrm>
            <a:off x="7860792" y="1521433"/>
            <a:ext cx="0" cy="2876831"/>
          </a:xfrm>
          <a:prstGeom prst="line">
            <a:avLst/>
          </a:prstGeom>
          <a:ln w="19050">
            <a:prstDash val="dash"/>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E39CBE72-FEFC-A5CD-BDD1-41DB2CA3259F}"/>
              </a:ext>
            </a:extLst>
          </p:cNvPr>
          <p:cNvCxnSpPr/>
          <p:nvPr/>
        </p:nvCxnSpPr>
        <p:spPr>
          <a:xfrm>
            <a:off x="11341608" y="1521433"/>
            <a:ext cx="0" cy="2876831"/>
          </a:xfrm>
          <a:prstGeom prst="line">
            <a:avLst/>
          </a:prstGeom>
          <a:ln>
            <a:prstDash val="lgDash"/>
          </a:ln>
        </p:spPr>
        <p:style>
          <a:lnRef idx="1">
            <a:schemeClr val="accent2"/>
          </a:lnRef>
          <a:fillRef idx="0">
            <a:schemeClr val="accent2"/>
          </a:fillRef>
          <a:effectRef idx="0">
            <a:schemeClr val="accent2"/>
          </a:effectRef>
          <a:fontRef idx="minor">
            <a:schemeClr val="tx1"/>
          </a:fontRef>
        </p:style>
      </p:cxnSp>
      <p:sp>
        <p:nvSpPr>
          <p:cNvPr id="20" name="TextBox 19">
            <a:extLst>
              <a:ext uri="{FF2B5EF4-FFF2-40B4-BE49-F238E27FC236}">
                <a16:creationId xmlns:a16="http://schemas.microsoft.com/office/drawing/2014/main" id="{5ADE6CF1-50D6-0739-F63A-973A04AB8AE7}"/>
              </a:ext>
            </a:extLst>
          </p:cNvPr>
          <p:cNvSpPr txBox="1"/>
          <p:nvPr/>
        </p:nvSpPr>
        <p:spPr>
          <a:xfrm>
            <a:off x="7431472" y="1246152"/>
            <a:ext cx="84834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ptos" panose="020B0004020202020204"/>
                <a:ea typeface="+mn-ea"/>
                <a:cs typeface="+mn-cs"/>
              </a:rPr>
              <a:t>TCW Start</a:t>
            </a:r>
          </a:p>
        </p:txBody>
      </p:sp>
      <p:cxnSp>
        <p:nvCxnSpPr>
          <p:cNvPr id="21" name="Straight Connector 20">
            <a:extLst>
              <a:ext uri="{FF2B5EF4-FFF2-40B4-BE49-F238E27FC236}">
                <a16:creationId xmlns:a16="http://schemas.microsoft.com/office/drawing/2014/main" id="{E390C62B-FC0F-EFC5-9AE1-AB6A53D3351A}"/>
              </a:ext>
            </a:extLst>
          </p:cNvPr>
          <p:cNvCxnSpPr/>
          <p:nvPr/>
        </p:nvCxnSpPr>
        <p:spPr>
          <a:xfrm>
            <a:off x="9183624" y="1509241"/>
            <a:ext cx="0" cy="2876831"/>
          </a:xfrm>
          <a:prstGeom prst="line">
            <a:avLst/>
          </a:prstGeom>
          <a:ln w="19050">
            <a:prstDash val="dash"/>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03FC0D54-CC9A-9776-04FD-856985154A50}"/>
              </a:ext>
            </a:extLst>
          </p:cNvPr>
          <p:cNvSpPr txBox="1"/>
          <p:nvPr/>
        </p:nvSpPr>
        <p:spPr>
          <a:xfrm>
            <a:off x="8781736" y="1243104"/>
            <a:ext cx="84834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ptos" panose="020B0004020202020204"/>
                <a:ea typeface="+mn-ea"/>
                <a:cs typeface="+mn-cs"/>
              </a:rPr>
              <a:t>TCW End</a:t>
            </a:r>
          </a:p>
        </p:txBody>
      </p:sp>
      <p:sp>
        <p:nvSpPr>
          <p:cNvPr id="23" name="TextBox 22">
            <a:extLst>
              <a:ext uri="{FF2B5EF4-FFF2-40B4-BE49-F238E27FC236}">
                <a16:creationId xmlns:a16="http://schemas.microsoft.com/office/drawing/2014/main" id="{FA88C6A3-34C2-A14D-6D6A-66FDFC9161A0}"/>
              </a:ext>
            </a:extLst>
          </p:cNvPr>
          <p:cNvSpPr txBox="1"/>
          <p:nvPr/>
        </p:nvSpPr>
        <p:spPr>
          <a:xfrm>
            <a:off x="9678198" y="2715953"/>
            <a:ext cx="13716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0000"/>
                </a:solidFill>
                <a:effectLst/>
                <a:uLnTx/>
                <a:uFillTx/>
                <a:latin typeface="Aptos" panose="020B0004020202020204"/>
                <a:ea typeface="+mn-ea"/>
                <a:cs typeface="+mn-cs"/>
              </a:rPr>
              <a:t>Longstop Period</a:t>
            </a:r>
          </a:p>
        </p:txBody>
      </p:sp>
      <p:sp>
        <p:nvSpPr>
          <p:cNvPr id="34" name="TextBox 33">
            <a:extLst>
              <a:ext uri="{FF2B5EF4-FFF2-40B4-BE49-F238E27FC236}">
                <a16:creationId xmlns:a16="http://schemas.microsoft.com/office/drawing/2014/main" id="{4F2AA563-C8BC-1AD0-DCF4-B02CDE199ACA}"/>
              </a:ext>
            </a:extLst>
          </p:cNvPr>
          <p:cNvSpPr txBox="1"/>
          <p:nvPr/>
        </p:nvSpPr>
        <p:spPr>
          <a:xfrm>
            <a:off x="11129299" y="1246633"/>
            <a:ext cx="64817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ptos" panose="020B0004020202020204"/>
                <a:ea typeface="+mn-ea"/>
                <a:cs typeface="+mn-cs"/>
              </a:rPr>
              <a:t>LSD</a:t>
            </a:r>
          </a:p>
        </p:txBody>
      </p:sp>
    </p:spTree>
    <p:extLst>
      <p:ext uri="{BB962C8B-B14F-4D97-AF65-F5344CB8AC3E}">
        <p14:creationId xmlns:p14="http://schemas.microsoft.com/office/powerpoint/2010/main" val="3382256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484BC9D1-DE16-41B7-889B-4188DF9353BA}"/>
              </a:ext>
            </a:extLst>
          </p:cNvPr>
          <p:cNvSpPr txBox="1">
            <a:spLocks noGrp="1" noRot="1" noMove="1" noResize="1" noEditPoints="1" noAdjustHandles="1" noChangeArrowheads="1" noChangeShapeType="1"/>
          </p:cNvSpPr>
          <p:nvPr/>
        </p:nvSpPr>
        <p:spPr>
          <a:xfrm>
            <a:off x="0" y="6062298"/>
            <a:ext cx="12192000" cy="831039"/>
          </a:xfrm>
          <a:prstGeom prst="rect">
            <a:avLst/>
          </a:prstGeom>
          <a:solidFill>
            <a:srgbClr val="004A7F"/>
          </a:solidFill>
        </p:spPr>
        <p:txBody>
          <a:bodyPr vert="horz" lIns="91440" tIns="45720" rIns="91440" bIns="45720" rtlCol="0" anchor="ctr"/>
          <a:lstStyle>
            <a:defPPr>
              <a:defRPr lang="en-US"/>
            </a:defPPr>
            <a:lvl1pPr marL="0" algn="ct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004A7F"/>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53EABA2E-AE60-9037-68E1-9CD2E256239F}"/>
              </a:ext>
            </a:extLst>
          </p:cNvPr>
          <p:cNvSpPr/>
          <p:nvPr/>
        </p:nvSpPr>
        <p:spPr>
          <a:xfrm>
            <a:off x="457764" y="958600"/>
            <a:ext cx="11364685" cy="707886"/>
          </a:xfrm>
          <a:prstGeom prst="rect">
            <a:avLst/>
          </a:prstGeom>
        </p:spPr>
        <p:txBody>
          <a:bodyPr wrap="square">
            <a:spAutoFit/>
          </a:bodyPr>
          <a:lstStyle/>
          <a:p>
            <a:r>
              <a:rPr lang="en-GB" sz="4000" b="1">
                <a:solidFill>
                  <a:srgbClr val="041E42"/>
                </a:solidFill>
                <a:latin typeface="Arial" panose="020B0604020202020204" pitchFamily="34" charset="0"/>
                <a:ea typeface="+mj-ea"/>
                <a:cs typeface="Arial" panose="020B0604020202020204" pitchFamily="34" charset="0"/>
              </a:rPr>
              <a:t> Main </a:t>
            </a:r>
            <a:r>
              <a:rPr lang="en-GB" sz="4000" b="1" err="1">
                <a:solidFill>
                  <a:srgbClr val="041E42"/>
                </a:solidFill>
                <a:latin typeface="Arial" panose="020B0604020202020204" pitchFamily="34" charset="0"/>
                <a:ea typeface="+mj-ea"/>
                <a:cs typeface="Arial" panose="020B0604020202020204" pitchFamily="34" charset="0"/>
              </a:rPr>
              <a:t>CfD</a:t>
            </a:r>
            <a:r>
              <a:rPr lang="en-GB" sz="4000" b="1">
                <a:solidFill>
                  <a:srgbClr val="041E42"/>
                </a:solidFill>
                <a:latin typeface="Arial" panose="020B0604020202020204" pitchFamily="34" charset="0"/>
                <a:ea typeface="+mj-ea"/>
                <a:cs typeface="Arial" panose="020B0604020202020204" pitchFamily="34" charset="0"/>
              </a:rPr>
              <a:t> Changes for AR8</a:t>
            </a:r>
          </a:p>
        </p:txBody>
      </p:sp>
      <p:pic>
        <p:nvPicPr>
          <p:cNvPr id="11" name="Picture 2" descr="Welcome to Ofgem - the energy regulator for Great Britain ...">
            <a:extLst>
              <a:ext uri="{FF2B5EF4-FFF2-40B4-BE49-F238E27FC236}">
                <a16:creationId xmlns:a16="http://schemas.microsoft.com/office/drawing/2014/main" id="{0996871D-F95D-10A3-1A6C-C2A0972E80E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4520" y="154292"/>
            <a:ext cx="1482012" cy="83343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a:extLst>
              <a:ext uri="{FF2B5EF4-FFF2-40B4-BE49-F238E27FC236}">
                <a16:creationId xmlns:a16="http://schemas.microsoft.com/office/drawing/2014/main" id="{6EF12181-9364-0028-7953-6587091C529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74774" y="118186"/>
            <a:ext cx="1524132" cy="89973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Diagram 2">
            <a:extLst>
              <a:ext uri="{FF2B5EF4-FFF2-40B4-BE49-F238E27FC236}">
                <a16:creationId xmlns:a16="http://schemas.microsoft.com/office/drawing/2014/main" id="{658CA907-24E4-D0E8-CAD6-F3D510F55732}"/>
              </a:ext>
            </a:extLst>
          </p:cNvPr>
          <p:cNvGraphicFramePr/>
          <p:nvPr>
            <p:extLst>
              <p:ext uri="{D42A27DB-BD31-4B8C-83A1-F6EECF244321}">
                <p14:modId xmlns:p14="http://schemas.microsoft.com/office/powerpoint/2010/main" val="1449852841"/>
              </p:ext>
            </p:extLst>
          </p:nvPr>
        </p:nvGraphicFramePr>
        <p:xfrm>
          <a:off x="228882" y="1705738"/>
          <a:ext cx="11770024" cy="43565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Picture 1" descr="A close up of a logo&#10;&#10;AI-generated content may be incorrect.">
            <a:extLst>
              <a:ext uri="{FF2B5EF4-FFF2-40B4-BE49-F238E27FC236}">
                <a16:creationId xmlns:a16="http://schemas.microsoft.com/office/drawing/2014/main" id="{A18D6EDF-FACE-D4B3-63D0-99A28B53ED9B}"/>
              </a:ext>
            </a:extLst>
          </p:cNvPr>
          <p:cNvPicPr>
            <a:picLocks noChangeAspect="1"/>
          </p:cNvPicPr>
          <p:nvPr/>
        </p:nvPicPr>
        <p:blipFill>
          <a:blip r:embed="rId10"/>
          <a:stretch>
            <a:fillRect/>
          </a:stretch>
        </p:blipFill>
        <p:spPr>
          <a:xfrm>
            <a:off x="8770722" y="127561"/>
            <a:ext cx="1595733" cy="717200"/>
          </a:xfrm>
          <a:prstGeom prst="rect">
            <a:avLst/>
          </a:prstGeom>
        </p:spPr>
      </p:pic>
      <p:pic>
        <p:nvPicPr>
          <p:cNvPr id="24" name="Picture 23" descr="A black and green logo&#10;&#10;AI-generated content may be incorrect.">
            <a:extLst>
              <a:ext uri="{FF2B5EF4-FFF2-40B4-BE49-F238E27FC236}">
                <a16:creationId xmlns:a16="http://schemas.microsoft.com/office/drawing/2014/main" id="{9A64AA21-D98A-8AC5-A091-E50D524AA637}"/>
              </a:ext>
            </a:extLst>
          </p:cNvPr>
          <p:cNvPicPr>
            <a:picLocks noChangeAspect="1"/>
          </p:cNvPicPr>
          <p:nvPr/>
        </p:nvPicPr>
        <p:blipFill>
          <a:blip r:embed="rId11"/>
          <a:stretch>
            <a:fillRect/>
          </a:stretch>
        </p:blipFill>
        <p:spPr>
          <a:xfrm>
            <a:off x="6512943" y="111689"/>
            <a:ext cx="2156605" cy="811793"/>
          </a:xfrm>
          <a:prstGeom prst="rect">
            <a:avLst/>
          </a:prstGeom>
        </p:spPr>
      </p:pic>
    </p:spTree>
    <p:extLst>
      <p:ext uri="{BB962C8B-B14F-4D97-AF65-F5344CB8AC3E}">
        <p14:creationId xmlns:p14="http://schemas.microsoft.com/office/powerpoint/2010/main" val="30324965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A96825-745F-439E-985C-E91CEAD1672F}"/>
              </a:ext>
            </a:extLst>
          </p:cNvPr>
          <p:cNvSpPr>
            <a:spLocks noGrp="1"/>
          </p:cNvSpPr>
          <p:nvPr>
            <p:ph idx="1"/>
          </p:nvPr>
        </p:nvSpPr>
        <p:spPr>
          <a:xfrm>
            <a:off x="570369" y="1474020"/>
            <a:ext cx="5161156" cy="4212406"/>
          </a:xfrm>
        </p:spPr>
        <p:txBody>
          <a:bodyPr>
            <a:normAutofit/>
          </a:bodyPr>
          <a:lstStyle/>
          <a:p>
            <a:pPr rtl="0" fontAlgn="base">
              <a:spcAft>
                <a:spcPts val="1200"/>
              </a:spcAft>
            </a:pPr>
            <a:r>
              <a:rPr lang="en-GB" sz="1400" b="0" i="0">
                <a:solidFill>
                  <a:srgbClr val="000000"/>
                </a:solidFill>
                <a:effectLst/>
                <a:latin typeface="Arial" panose="020B0604020202020204" pitchFamily="34" charset="0"/>
                <a:cs typeface="Arial" panose="020B0604020202020204" pitchFamily="34" charset="0"/>
              </a:rPr>
              <a:t>Generator must declare Final Installed Capacity (FIC) no later than 10 working days after the Longstop Date</a:t>
            </a:r>
          </a:p>
          <a:p>
            <a:pPr rtl="0" fontAlgn="base">
              <a:spcAft>
                <a:spcPts val="1200"/>
              </a:spcAft>
            </a:pPr>
            <a:r>
              <a:rPr lang="en-GB" sz="1400" b="0" i="0">
                <a:solidFill>
                  <a:srgbClr val="000000"/>
                </a:solidFill>
                <a:effectLst/>
                <a:latin typeface="Arial" panose="020B0604020202020204" pitchFamily="34" charset="0"/>
                <a:cs typeface="Arial" panose="020B0604020202020204" pitchFamily="34" charset="0"/>
              </a:rPr>
              <a:t>FIC can be no higher than Installed Capacity Estimate (ICE) and no lower than Required Installed Capacity (RIC)</a:t>
            </a:r>
          </a:p>
          <a:p>
            <a:pPr rtl="0" fontAlgn="base">
              <a:spcAft>
                <a:spcPts val="1200"/>
              </a:spcAft>
            </a:pPr>
            <a:r>
              <a:rPr lang="en-GB" sz="1400" b="0" i="0">
                <a:solidFill>
                  <a:srgbClr val="000000"/>
                </a:solidFill>
                <a:effectLst/>
                <a:latin typeface="Arial" panose="020B0604020202020204" pitchFamily="34" charset="0"/>
                <a:cs typeface="Arial" panose="020B0604020202020204" pitchFamily="34" charset="0"/>
              </a:rPr>
              <a:t>Level of difference payment is capped at the declared FIC – this is the Maximum Contract Capacity (MCC)</a:t>
            </a:r>
          </a:p>
          <a:p>
            <a:pPr rtl="0" fontAlgn="base">
              <a:spcAft>
                <a:spcPts val="1200"/>
              </a:spcAft>
            </a:pPr>
            <a:r>
              <a:rPr lang="en-GB" sz="1400">
                <a:solidFill>
                  <a:srgbClr val="000000"/>
                </a:solidFill>
                <a:latin typeface="Arial" panose="020B0604020202020204" pitchFamily="34" charset="0"/>
                <a:cs typeface="Arial" panose="020B0604020202020204" pitchFamily="34" charset="0"/>
              </a:rPr>
              <a:t>Any generation in excess of the MCC may be sold as merchant capacity but LCCC must be consulted</a:t>
            </a:r>
            <a:endParaRPr lang="en-GB" sz="1400" b="0" i="0">
              <a:solidFill>
                <a:srgbClr val="000000"/>
              </a:solidFill>
              <a:effectLst/>
              <a:latin typeface="Arial" panose="020B0604020202020204" pitchFamily="34" charset="0"/>
              <a:cs typeface="Arial" panose="020B0604020202020204" pitchFamily="34" charset="0"/>
            </a:endParaRPr>
          </a:p>
          <a:p>
            <a:pPr rtl="0" fontAlgn="base">
              <a:spcAft>
                <a:spcPts val="1200"/>
              </a:spcAft>
            </a:pPr>
            <a:r>
              <a:rPr lang="en-GB" sz="1400" b="0" i="0">
                <a:solidFill>
                  <a:srgbClr val="000000"/>
                </a:solidFill>
                <a:effectLst/>
                <a:latin typeface="Arial" panose="020B0604020202020204" pitchFamily="34" charset="0"/>
                <a:cs typeface="Arial" panose="020B0604020202020204" pitchFamily="34" charset="0"/>
              </a:rPr>
              <a:t>FIC is the last of the </a:t>
            </a:r>
            <a:r>
              <a:rPr lang="en-GB" sz="1400" b="0" i="0" err="1">
                <a:solidFill>
                  <a:srgbClr val="000000"/>
                </a:solidFill>
                <a:effectLst/>
                <a:latin typeface="Arial" panose="020B0604020202020204" pitchFamily="34" charset="0"/>
                <a:cs typeface="Arial" panose="020B0604020202020204" pitchFamily="34" charset="0"/>
              </a:rPr>
              <a:t>CfD</a:t>
            </a:r>
            <a:r>
              <a:rPr lang="en-GB" sz="1400" b="0" i="0">
                <a:solidFill>
                  <a:srgbClr val="000000"/>
                </a:solidFill>
                <a:effectLst/>
                <a:latin typeface="Arial" panose="020B0604020202020204" pitchFamily="34" charset="0"/>
                <a:cs typeface="Arial" panose="020B0604020202020204" pitchFamily="34" charset="0"/>
              </a:rPr>
              <a:t> milestones but equally important as failure to comply confers a right of contract termination</a:t>
            </a:r>
          </a:p>
        </p:txBody>
      </p:sp>
      <p:sp>
        <p:nvSpPr>
          <p:cNvPr id="4" name="Footer Placeholder 3">
            <a:extLst>
              <a:ext uri="{FF2B5EF4-FFF2-40B4-BE49-F238E27FC236}">
                <a16:creationId xmlns:a16="http://schemas.microsoft.com/office/drawing/2014/main" id="{34599656-62EE-4828-8214-28799B18735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82000"/>
                  </a:prstClr>
                </a:solidFill>
                <a:effectLst/>
                <a:uLnTx/>
                <a:uFillTx/>
                <a:latin typeface="Aptos" panose="020B0004020202020204"/>
                <a:ea typeface="+mn-ea"/>
                <a:cs typeface="+mn-cs"/>
              </a:rPr>
              <a:t>lowcarboncontracts.uk</a:t>
            </a:r>
          </a:p>
        </p:txBody>
      </p:sp>
      <p:sp>
        <p:nvSpPr>
          <p:cNvPr id="5" name="Slide Number Placeholder 4">
            <a:extLst>
              <a:ext uri="{FF2B5EF4-FFF2-40B4-BE49-F238E27FC236}">
                <a16:creationId xmlns:a16="http://schemas.microsoft.com/office/drawing/2014/main" id="{716A701F-1EBC-481F-AEAA-A7908B15CF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C03B71-4913-4FB0-92F2-29A7E1C1BD99}" type="slidenum">
              <a:rPr kumimoji="0" lang="en-GB" sz="1200" b="0" i="0" u="none" strike="noStrike" kern="1200" cap="none" spc="0" normalizeH="0" baseline="0" noProof="0" smtClean="0">
                <a:ln>
                  <a:noFill/>
                </a:ln>
                <a:solidFill>
                  <a:prstClr val="black">
                    <a:tint val="82000"/>
                  </a:prstClr>
                </a:solidFill>
                <a:effectLst/>
                <a:uLnTx/>
                <a:uFillTx/>
                <a:latin typeface="Aptos" panose="020B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prstClr val="black">
                  <a:tint val="82000"/>
                </a:prstClr>
              </a:solidFill>
              <a:effectLst/>
              <a:uLnTx/>
              <a:uFillTx/>
              <a:latin typeface="Aptos" panose="020B0004020202020204"/>
              <a:ea typeface="+mn-ea"/>
              <a:cs typeface="+mn-cs"/>
            </a:endParaRPr>
          </a:p>
        </p:txBody>
      </p:sp>
      <p:sp>
        <p:nvSpPr>
          <p:cNvPr id="9" name="TextBox 8">
            <a:extLst>
              <a:ext uri="{FF2B5EF4-FFF2-40B4-BE49-F238E27FC236}">
                <a16:creationId xmlns:a16="http://schemas.microsoft.com/office/drawing/2014/main" id="{6CA1F4F9-3602-813D-0EF3-1EF93FCC42E7}"/>
              </a:ext>
            </a:extLst>
          </p:cNvPr>
          <p:cNvSpPr txBox="1"/>
          <p:nvPr/>
        </p:nvSpPr>
        <p:spPr>
          <a:xfrm>
            <a:off x="416962" y="334927"/>
            <a:ext cx="5679038"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4EA72E"/>
                </a:solidFill>
                <a:effectLst/>
                <a:uLnTx/>
                <a:uFillTx/>
                <a:latin typeface="Arial" panose="020B0604020202020204" pitchFamily="34" charset="0"/>
                <a:ea typeface="+mn-ea"/>
                <a:cs typeface="Arial" panose="020B0604020202020204" pitchFamily="34" charset="0"/>
              </a:rPr>
              <a:t>Final Installed Capacity (FIC) </a:t>
            </a:r>
            <a:br>
              <a:rPr kumimoji="0" lang="en-GB" sz="2800" b="1" i="0" u="none" strike="noStrike" kern="1200" cap="none" spc="0" normalizeH="0" baseline="0" noProof="0">
                <a:ln>
                  <a:noFill/>
                </a:ln>
                <a:solidFill>
                  <a:srgbClr val="4EA72E"/>
                </a:solidFill>
                <a:effectLst/>
                <a:uLnTx/>
                <a:uFillTx/>
                <a:latin typeface="Arial" panose="020B0604020202020204" pitchFamily="34" charset="0"/>
                <a:ea typeface="+mn-ea"/>
                <a:cs typeface="Arial" panose="020B0604020202020204" pitchFamily="34" charset="0"/>
              </a:rPr>
            </a:br>
            <a:endParaRPr kumimoji="0" lang="en-GB" sz="2800" b="1" i="0" u="none" strike="noStrike" kern="1200" cap="none" spc="-100" normalizeH="0" baseline="0" noProof="0">
              <a:ln>
                <a:noFill/>
              </a:ln>
              <a:solidFill>
                <a:srgbClr val="4EA72E"/>
              </a:solidFill>
              <a:effectLst/>
              <a:uLnTx/>
              <a:uFillTx/>
              <a:latin typeface="Arial" panose="020B0604020202020204" pitchFamily="34" charset="0"/>
              <a:ea typeface="+mn-ea"/>
              <a:cs typeface="Arial" panose="020B0604020202020204" pitchFamily="34" charset="0"/>
            </a:endParaRPr>
          </a:p>
        </p:txBody>
      </p:sp>
      <p:sp>
        <p:nvSpPr>
          <p:cNvPr id="2" name="Right Brace 1">
            <a:extLst>
              <a:ext uri="{FF2B5EF4-FFF2-40B4-BE49-F238E27FC236}">
                <a16:creationId xmlns:a16="http://schemas.microsoft.com/office/drawing/2014/main" id="{3790A5A3-3F16-0567-C0C4-A606BE54FA1D}"/>
              </a:ext>
            </a:extLst>
          </p:cNvPr>
          <p:cNvSpPr/>
          <p:nvPr/>
        </p:nvSpPr>
        <p:spPr>
          <a:xfrm rot="5400000">
            <a:off x="7574681" y="3025381"/>
            <a:ext cx="365125" cy="782981"/>
          </a:xfrm>
          <a:prstGeom prst="rightBrace">
            <a:avLst/>
          </a:prstGeom>
          <a:ln>
            <a:solidFill>
              <a:srgbClr val="92D05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6" name="TextBox 5">
            <a:extLst>
              <a:ext uri="{FF2B5EF4-FFF2-40B4-BE49-F238E27FC236}">
                <a16:creationId xmlns:a16="http://schemas.microsoft.com/office/drawing/2014/main" id="{32C79A90-41BF-20FD-C4A3-9B7F8B1A4724}"/>
              </a:ext>
            </a:extLst>
          </p:cNvPr>
          <p:cNvSpPr txBox="1"/>
          <p:nvPr/>
        </p:nvSpPr>
        <p:spPr>
          <a:xfrm>
            <a:off x="7294007" y="3142554"/>
            <a:ext cx="91780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ptos" panose="020B0004020202020204"/>
                <a:ea typeface="+mn-ea"/>
                <a:cs typeface="+mn-cs"/>
              </a:rPr>
              <a:t>12 months</a:t>
            </a:r>
          </a:p>
        </p:txBody>
      </p:sp>
      <p:sp>
        <p:nvSpPr>
          <p:cNvPr id="7" name="Right Brace 6">
            <a:extLst>
              <a:ext uri="{FF2B5EF4-FFF2-40B4-BE49-F238E27FC236}">
                <a16:creationId xmlns:a16="http://schemas.microsoft.com/office/drawing/2014/main" id="{615A6E72-AD71-34F8-E344-9EA14F6B6905}"/>
              </a:ext>
            </a:extLst>
          </p:cNvPr>
          <p:cNvSpPr/>
          <p:nvPr/>
        </p:nvSpPr>
        <p:spPr>
          <a:xfrm rot="5400000">
            <a:off x="9233610" y="3333674"/>
            <a:ext cx="435483" cy="1876577"/>
          </a:xfrm>
          <a:prstGeom prst="rightBrace">
            <a:avLst/>
          </a:prstGeom>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0" name="TextBox 9">
            <a:extLst>
              <a:ext uri="{FF2B5EF4-FFF2-40B4-BE49-F238E27FC236}">
                <a16:creationId xmlns:a16="http://schemas.microsoft.com/office/drawing/2014/main" id="{2BCDCC8F-C719-B7D3-7A25-6D6803A2CAE4}"/>
              </a:ext>
            </a:extLst>
          </p:cNvPr>
          <p:cNvSpPr txBox="1"/>
          <p:nvPr/>
        </p:nvSpPr>
        <p:spPr>
          <a:xfrm>
            <a:off x="8938857" y="3996558"/>
            <a:ext cx="119879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ptos" panose="020B0004020202020204"/>
                <a:ea typeface="+mn-ea"/>
                <a:cs typeface="+mn-cs"/>
              </a:rPr>
              <a:t>12 – 24 months</a:t>
            </a:r>
          </a:p>
        </p:txBody>
      </p:sp>
      <p:cxnSp>
        <p:nvCxnSpPr>
          <p:cNvPr id="11" name="Straight Connector 10">
            <a:extLst>
              <a:ext uri="{FF2B5EF4-FFF2-40B4-BE49-F238E27FC236}">
                <a16:creationId xmlns:a16="http://schemas.microsoft.com/office/drawing/2014/main" id="{97A7648C-EA58-9EA1-EB06-48BC9EEB9BDA}"/>
              </a:ext>
            </a:extLst>
          </p:cNvPr>
          <p:cNvCxnSpPr/>
          <p:nvPr/>
        </p:nvCxnSpPr>
        <p:spPr>
          <a:xfrm>
            <a:off x="7083552" y="1951201"/>
            <a:ext cx="0" cy="2876831"/>
          </a:xfrm>
          <a:prstGeom prst="line">
            <a:avLst/>
          </a:prstGeom>
          <a:ln w="19050">
            <a:prstDash val="dash"/>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8F0AFA22-53D5-C87C-B14A-2FFC981D0B09}"/>
              </a:ext>
            </a:extLst>
          </p:cNvPr>
          <p:cNvCxnSpPr/>
          <p:nvPr/>
        </p:nvCxnSpPr>
        <p:spPr>
          <a:xfrm>
            <a:off x="10564368" y="1951201"/>
            <a:ext cx="0" cy="2876831"/>
          </a:xfrm>
          <a:prstGeom prst="line">
            <a:avLst/>
          </a:prstGeom>
          <a:ln>
            <a:prstDash val="lgDash"/>
          </a:ln>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a16="http://schemas.microsoft.com/office/drawing/2014/main" id="{9DF045A6-847E-870A-21C1-DB76E6860201}"/>
              </a:ext>
            </a:extLst>
          </p:cNvPr>
          <p:cNvSpPr txBox="1"/>
          <p:nvPr/>
        </p:nvSpPr>
        <p:spPr>
          <a:xfrm>
            <a:off x="10337816" y="1667441"/>
            <a:ext cx="64817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ptos" panose="020B0004020202020204"/>
                <a:ea typeface="+mn-ea"/>
                <a:cs typeface="+mn-cs"/>
              </a:rPr>
              <a:t>LSD</a:t>
            </a:r>
          </a:p>
        </p:txBody>
      </p:sp>
      <p:sp>
        <p:nvSpPr>
          <p:cNvPr id="14" name="TextBox 13">
            <a:extLst>
              <a:ext uri="{FF2B5EF4-FFF2-40B4-BE49-F238E27FC236}">
                <a16:creationId xmlns:a16="http://schemas.microsoft.com/office/drawing/2014/main" id="{F842E003-B0F4-5492-0AC9-739DC867DB7C}"/>
              </a:ext>
            </a:extLst>
          </p:cNvPr>
          <p:cNvSpPr txBox="1"/>
          <p:nvPr/>
        </p:nvSpPr>
        <p:spPr>
          <a:xfrm>
            <a:off x="6654232" y="1675920"/>
            <a:ext cx="84834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ptos" panose="020B0004020202020204"/>
                <a:ea typeface="+mn-ea"/>
                <a:cs typeface="+mn-cs"/>
              </a:rPr>
              <a:t>TCW Start</a:t>
            </a:r>
          </a:p>
        </p:txBody>
      </p:sp>
      <p:cxnSp>
        <p:nvCxnSpPr>
          <p:cNvPr id="15" name="Straight Connector 14">
            <a:extLst>
              <a:ext uri="{FF2B5EF4-FFF2-40B4-BE49-F238E27FC236}">
                <a16:creationId xmlns:a16="http://schemas.microsoft.com/office/drawing/2014/main" id="{85B30E16-A2F7-217B-1F7F-68A13D52F678}"/>
              </a:ext>
            </a:extLst>
          </p:cNvPr>
          <p:cNvCxnSpPr/>
          <p:nvPr/>
        </p:nvCxnSpPr>
        <p:spPr>
          <a:xfrm>
            <a:off x="8406384" y="1939009"/>
            <a:ext cx="0" cy="2876831"/>
          </a:xfrm>
          <a:prstGeom prst="line">
            <a:avLst/>
          </a:prstGeom>
          <a:ln w="19050">
            <a:prstDash val="dash"/>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DF0DE9A6-552C-A840-A230-C751255EA12B}"/>
              </a:ext>
            </a:extLst>
          </p:cNvPr>
          <p:cNvSpPr txBox="1"/>
          <p:nvPr/>
        </p:nvSpPr>
        <p:spPr>
          <a:xfrm>
            <a:off x="8004496" y="1672872"/>
            <a:ext cx="84834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ptos" panose="020B0004020202020204"/>
                <a:ea typeface="+mn-ea"/>
                <a:cs typeface="+mn-cs"/>
              </a:rPr>
              <a:t>TCW End</a:t>
            </a:r>
          </a:p>
        </p:txBody>
      </p:sp>
      <p:sp>
        <p:nvSpPr>
          <p:cNvPr id="17" name="TextBox 16">
            <a:extLst>
              <a:ext uri="{FF2B5EF4-FFF2-40B4-BE49-F238E27FC236}">
                <a16:creationId xmlns:a16="http://schemas.microsoft.com/office/drawing/2014/main" id="{CE70EF9B-E760-754F-67BE-7BAE96A0FCE4}"/>
              </a:ext>
            </a:extLst>
          </p:cNvPr>
          <p:cNvSpPr txBox="1"/>
          <p:nvPr/>
        </p:nvSpPr>
        <p:spPr>
          <a:xfrm>
            <a:off x="8900958" y="3145721"/>
            <a:ext cx="13716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0000"/>
                </a:solidFill>
                <a:effectLst/>
                <a:uLnTx/>
                <a:uFillTx/>
                <a:latin typeface="Aptos" panose="020B0004020202020204"/>
                <a:ea typeface="+mn-ea"/>
                <a:cs typeface="+mn-cs"/>
              </a:rPr>
              <a:t>Longstop Period</a:t>
            </a:r>
          </a:p>
        </p:txBody>
      </p:sp>
      <p:cxnSp>
        <p:nvCxnSpPr>
          <p:cNvPr id="18" name="Straight Connector 17">
            <a:extLst>
              <a:ext uri="{FF2B5EF4-FFF2-40B4-BE49-F238E27FC236}">
                <a16:creationId xmlns:a16="http://schemas.microsoft.com/office/drawing/2014/main" id="{165A132B-F14B-57EE-DD7D-21C4250E6818}"/>
              </a:ext>
            </a:extLst>
          </p:cNvPr>
          <p:cNvCxnSpPr/>
          <p:nvPr/>
        </p:nvCxnSpPr>
        <p:spPr>
          <a:xfrm>
            <a:off x="11228832" y="1948153"/>
            <a:ext cx="0" cy="2876831"/>
          </a:xfrm>
          <a:prstGeom prst="line">
            <a:avLst/>
          </a:prstGeom>
          <a:ln>
            <a:prstDash val="lgDash"/>
          </a:ln>
        </p:spPr>
        <p:style>
          <a:lnRef idx="1">
            <a:schemeClr val="accent2"/>
          </a:lnRef>
          <a:fillRef idx="0">
            <a:schemeClr val="accent2"/>
          </a:fillRef>
          <a:effectRef idx="0">
            <a:schemeClr val="accent2"/>
          </a:effectRef>
          <a:fontRef idx="minor">
            <a:schemeClr val="tx1"/>
          </a:fontRef>
        </p:style>
      </p:cxnSp>
      <p:sp>
        <p:nvSpPr>
          <p:cNvPr id="19" name="TextBox 18">
            <a:extLst>
              <a:ext uri="{FF2B5EF4-FFF2-40B4-BE49-F238E27FC236}">
                <a16:creationId xmlns:a16="http://schemas.microsoft.com/office/drawing/2014/main" id="{FAB26B49-DCFE-05C6-050F-9AC4C4B6FC28}"/>
              </a:ext>
            </a:extLst>
          </p:cNvPr>
          <p:cNvSpPr txBox="1"/>
          <p:nvPr/>
        </p:nvSpPr>
        <p:spPr>
          <a:xfrm>
            <a:off x="11002280" y="1664393"/>
            <a:ext cx="64817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ptos" panose="020B0004020202020204"/>
                <a:ea typeface="+mn-ea"/>
                <a:cs typeface="+mn-cs"/>
              </a:rPr>
              <a:t>FIC</a:t>
            </a:r>
          </a:p>
        </p:txBody>
      </p:sp>
      <p:sp>
        <p:nvSpPr>
          <p:cNvPr id="20" name="Right Brace 19">
            <a:extLst>
              <a:ext uri="{FF2B5EF4-FFF2-40B4-BE49-F238E27FC236}">
                <a16:creationId xmlns:a16="http://schemas.microsoft.com/office/drawing/2014/main" id="{83D21A0B-94EE-A6FA-7BF5-B8B77DB621E9}"/>
              </a:ext>
            </a:extLst>
          </p:cNvPr>
          <p:cNvSpPr/>
          <p:nvPr/>
        </p:nvSpPr>
        <p:spPr>
          <a:xfrm rot="5400000">
            <a:off x="10714037" y="3193232"/>
            <a:ext cx="365125" cy="552956"/>
          </a:xfrm>
          <a:prstGeom prst="rightBrace">
            <a:avLst/>
          </a:prstGeom>
          <a:ln>
            <a:solidFill>
              <a:srgbClr val="92D05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1" name="TextBox 20">
            <a:extLst>
              <a:ext uri="{FF2B5EF4-FFF2-40B4-BE49-F238E27FC236}">
                <a16:creationId xmlns:a16="http://schemas.microsoft.com/office/drawing/2014/main" id="{E873E46C-9322-B8A2-0503-1AF939C28942}"/>
              </a:ext>
            </a:extLst>
          </p:cNvPr>
          <p:cNvSpPr txBox="1"/>
          <p:nvPr/>
        </p:nvSpPr>
        <p:spPr>
          <a:xfrm>
            <a:off x="10544262" y="3154931"/>
            <a:ext cx="74768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ptos" panose="020B0004020202020204"/>
                <a:ea typeface="+mn-ea"/>
                <a:cs typeface="+mn-cs"/>
              </a:rPr>
              <a:t>10 days</a:t>
            </a:r>
          </a:p>
        </p:txBody>
      </p:sp>
    </p:spTree>
    <p:extLst>
      <p:ext uri="{BB962C8B-B14F-4D97-AF65-F5344CB8AC3E}">
        <p14:creationId xmlns:p14="http://schemas.microsoft.com/office/powerpoint/2010/main" val="38521674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E358A218-2A40-4BC5-BFBD-207F7C8B85CD}"/>
              </a:ext>
            </a:extLst>
          </p:cNvPr>
          <p:cNvSpPr>
            <a:spLocks noGrp="1"/>
          </p:cNvSpPr>
          <p:nvPr>
            <p:ph idx="1"/>
          </p:nvPr>
        </p:nvSpPr>
        <p:spPr>
          <a:xfrm>
            <a:off x="572294" y="1173250"/>
            <a:ext cx="11047579" cy="4953769"/>
          </a:xfrm>
        </p:spPr>
        <p:txBody>
          <a:bodyPr>
            <a:noAutofit/>
          </a:bodyPr>
          <a:lstStyle/>
          <a:p>
            <a:pPr marL="0" indent="0">
              <a:lnSpc>
                <a:spcPct val="120000"/>
              </a:lnSpc>
              <a:spcAft>
                <a:spcPts val="0"/>
              </a:spcAft>
              <a:buNone/>
            </a:pPr>
            <a:r>
              <a:rPr lang="en-GB" sz="1600" b="1">
                <a:solidFill>
                  <a:schemeClr val="tx2"/>
                </a:solidFill>
                <a:latin typeface="Arial" panose="020B0604020202020204" pitchFamily="34" charset="0"/>
                <a:cs typeface="Arial" panose="020B0604020202020204" pitchFamily="34" charset="0"/>
              </a:rPr>
              <a:t>“Installed Capacity” </a:t>
            </a:r>
            <a:r>
              <a:rPr lang="en-GB" sz="1600">
                <a:latin typeface="Arial" panose="020B0604020202020204" pitchFamily="34" charset="0"/>
                <a:cs typeface="Arial" panose="020B0604020202020204" pitchFamily="34" charset="0"/>
              </a:rPr>
              <a:t>is the capacity of the Facility (expressed in MW) were it to be operated at optimal conditions on a continual basis at the maximum capacity possible without causing damage to it, net of any loads due to operating the Facility and any losses incurred between the generators and the meter</a:t>
            </a:r>
          </a:p>
          <a:p>
            <a:pPr marL="0" indent="0">
              <a:buNone/>
            </a:pPr>
            <a:endParaRPr lang="en-GB" sz="1600">
              <a:latin typeface="Arial" panose="020B0604020202020204" pitchFamily="34" charset="0"/>
              <a:cs typeface="Arial" panose="020B0604020202020204" pitchFamily="34" charset="0"/>
            </a:endParaRPr>
          </a:p>
          <a:p>
            <a:endParaRPr lang="en-GB" sz="1600">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C5B007CD-B42F-4D89-BBCC-AD79BA46073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82000"/>
                  </a:prstClr>
                </a:solidFill>
                <a:effectLst/>
                <a:uLnTx/>
                <a:uFillTx/>
                <a:latin typeface="Aptos" panose="020B0004020202020204"/>
                <a:ea typeface="+mn-ea"/>
                <a:cs typeface="+mn-cs"/>
              </a:rPr>
              <a:t>lowcarboncontracts.uk</a:t>
            </a:r>
          </a:p>
        </p:txBody>
      </p:sp>
      <p:sp>
        <p:nvSpPr>
          <p:cNvPr id="5" name="Slide Number Placeholder 4">
            <a:extLst>
              <a:ext uri="{FF2B5EF4-FFF2-40B4-BE49-F238E27FC236}">
                <a16:creationId xmlns:a16="http://schemas.microsoft.com/office/drawing/2014/main" id="{184F9237-7B5A-473E-97E9-4C599AD29E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952664-A83C-F74B-A3B6-63959AC85F2A}" type="slidenum">
              <a:rPr kumimoji="0" lang="en-GB" sz="1200" b="0" i="0" u="none" strike="noStrike" kern="1200" cap="none" spc="0" normalizeH="0" baseline="0" noProof="0" smtClean="0">
                <a:ln>
                  <a:noFill/>
                </a:ln>
                <a:solidFill>
                  <a:prstClr val="black">
                    <a:tint val="82000"/>
                  </a:prstClr>
                </a:solidFill>
                <a:effectLst/>
                <a:uLnTx/>
                <a:uFillTx/>
                <a:latin typeface="Aptos" panose="020B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prstClr val="black">
                  <a:tint val="82000"/>
                </a:prstClr>
              </a:solidFill>
              <a:effectLst/>
              <a:uLnTx/>
              <a:uFillTx/>
              <a:latin typeface="Aptos" panose="020B0004020202020204"/>
              <a:ea typeface="+mn-ea"/>
              <a:cs typeface="+mn-cs"/>
            </a:endParaRPr>
          </a:p>
        </p:txBody>
      </p:sp>
      <p:sp>
        <p:nvSpPr>
          <p:cNvPr id="49" name="TextBox 48">
            <a:extLst>
              <a:ext uri="{FF2B5EF4-FFF2-40B4-BE49-F238E27FC236}">
                <a16:creationId xmlns:a16="http://schemas.microsoft.com/office/drawing/2014/main" id="{20FD3AEE-5384-43EF-B610-1EDF6D0669F1}"/>
              </a:ext>
            </a:extLst>
          </p:cNvPr>
          <p:cNvSpPr txBox="1"/>
          <p:nvPr/>
        </p:nvSpPr>
        <p:spPr>
          <a:xfrm>
            <a:off x="8349497" y="3043609"/>
            <a:ext cx="203163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IICE – </a:t>
            </a: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Initial Installed Capacity Estimate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ICE </a:t>
            </a: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Installed Capacity Estimate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MDD</a:t>
            </a: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 Milestone Delivery Date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RIC</a:t>
            </a: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 Required Installed Capacity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FIC</a:t>
            </a: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 Final installed Capacity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MCC</a:t>
            </a: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 Maximum Contract Capacity</a:t>
            </a:r>
          </a:p>
        </p:txBody>
      </p:sp>
      <p:sp>
        <p:nvSpPr>
          <p:cNvPr id="3" name="TextBox 2">
            <a:extLst>
              <a:ext uri="{FF2B5EF4-FFF2-40B4-BE49-F238E27FC236}">
                <a16:creationId xmlns:a16="http://schemas.microsoft.com/office/drawing/2014/main" id="{507EB58F-27D2-4B58-8A1D-29600EDEE5FC}"/>
              </a:ext>
            </a:extLst>
          </p:cNvPr>
          <p:cNvSpPr txBox="1"/>
          <p:nvPr/>
        </p:nvSpPr>
        <p:spPr>
          <a:xfrm>
            <a:off x="1289714" y="2171627"/>
            <a:ext cx="1165891" cy="2308324"/>
          </a:xfrm>
          <a:prstGeom prst="rect">
            <a:avLst/>
          </a:prstGeom>
          <a:solidFill>
            <a:schemeClr val="accent6">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ptos" panose="020B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ptos" panose="020B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ptos" panose="020B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ptos" panose="020B0004020202020204"/>
                <a:ea typeface="+mn-ea"/>
                <a:cs typeface="+mn-cs"/>
              </a:rPr>
              <a:t>Initial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ptos" panose="020B0004020202020204"/>
                <a:ea typeface="+mn-ea"/>
                <a:cs typeface="+mn-cs"/>
              </a:rPr>
              <a:t>ICE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ptos" panose="020B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ptos" panose="020B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50" name="TextBox 49">
            <a:extLst>
              <a:ext uri="{FF2B5EF4-FFF2-40B4-BE49-F238E27FC236}">
                <a16:creationId xmlns:a16="http://schemas.microsoft.com/office/drawing/2014/main" id="{3DFF80F5-882C-4F26-9896-E840DAD7A5C4}"/>
              </a:ext>
            </a:extLst>
          </p:cNvPr>
          <p:cNvSpPr txBox="1"/>
          <p:nvPr/>
        </p:nvSpPr>
        <p:spPr>
          <a:xfrm>
            <a:off x="2713982" y="2459223"/>
            <a:ext cx="1165891" cy="2031325"/>
          </a:xfrm>
          <a:prstGeom prst="rect">
            <a:avLst/>
          </a:prstGeom>
          <a:solidFill>
            <a:schemeClr val="accent6">
              <a:lumMod val="60000"/>
              <a:lumOff val="40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ptos" panose="020B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ptos" panose="020B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ptos" panose="020B0004020202020204"/>
                <a:ea typeface="+mn-ea"/>
                <a:cs typeface="+mn-cs"/>
              </a:rPr>
              <a:t>Revised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ptos" panose="020B0004020202020204"/>
                <a:ea typeface="+mn-ea"/>
                <a:cs typeface="+mn-cs"/>
              </a:rPr>
              <a:t>ICE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ptos" panose="020B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ptos" panose="020B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52" name="TextBox 51">
            <a:extLst>
              <a:ext uri="{FF2B5EF4-FFF2-40B4-BE49-F238E27FC236}">
                <a16:creationId xmlns:a16="http://schemas.microsoft.com/office/drawing/2014/main" id="{0A07D210-A9BB-48DC-8090-02B3A98CF0B3}"/>
              </a:ext>
            </a:extLst>
          </p:cNvPr>
          <p:cNvSpPr txBox="1"/>
          <p:nvPr/>
        </p:nvSpPr>
        <p:spPr>
          <a:xfrm>
            <a:off x="5570707" y="2748075"/>
            <a:ext cx="1109610" cy="1754326"/>
          </a:xfrm>
          <a:prstGeom prst="rect">
            <a:avLst/>
          </a:prstGeom>
          <a:solidFill>
            <a:schemeClr val="accent6">
              <a:lumMod val="75000"/>
              <a:alpha val="50196"/>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ptos" panose="020B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ptos" panose="020B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ptos" panose="020B0004020202020204"/>
                <a:ea typeface="+mn-ea"/>
                <a:cs typeface="+mn-cs"/>
              </a:rPr>
              <a:t>RIC</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ptos" panose="020B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ptos" panose="020B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53" name="TextBox 52">
            <a:extLst>
              <a:ext uri="{FF2B5EF4-FFF2-40B4-BE49-F238E27FC236}">
                <a16:creationId xmlns:a16="http://schemas.microsoft.com/office/drawing/2014/main" id="{EF8CE2CC-31DD-4887-8554-69487A5CE43A}"/>
              </a:ext>
            </a:extLst>
          </p:cNvPr>
          <p:cNvSpPr txBox="1"/>
          <p:nvPr/>
        </p:nvSpPr>
        <p:spPr>
          <a:xfrm>
            <a:off x="6672629" y="2454267"/>
            <a:ext cx="1165890" cy="2031325"/>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ptos" panose="020B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ptos" panose="020B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ptos" panose="020B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ptos" panose="020B0004020202020204"/>
                <a:ea typeface="+mn-ea"/>
                <a:cs typeface="+mn-cs"/>
              </a:rPr>
              <a:t>FIC</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ptos" panose="020B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ptos" panose="020B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ptos" panose="020B0004020202020204"/>
              <a:ea typeface="+mn-ea"/>
              <a:cs typeface="+mn-cs"/>
            </a:endParaRPr>
          </a:p>
        </p:txBody>
      </p:sp>
      <p:cxnSp>
        <p:nvCxnSpPr>
          <p:cNvPr id="16" name="Straight Arrow Connector 15">
            <a:extLst>
              <a:ext uri="{FF2B5EF4-FFF2-40B4-BE49-F238E27FC236}">
                <a16:creationId xmlns:a16="http://schemas.microsoft.com/office/drawing/2014/main" id="{18EE3EB2-0F99-4538-B89B-9A3243519593}"/>
              </a:ext>
            </a:extLst>
          </p:cNvPr>
          <p:cNvCxnSpPr>
            <a:cxnSpLocks/>
          </p:cNvCxnSpPr>
          <p:nvPr/>
        </p:nvCxnSpPr>
        <p:spPr>
          <a:xfrm flipV="1">
            <a:off x="1016937" y="2472752"/>
            <a:ext cx="0" cy="202138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C6CBBF3-B3CB-45AE-9DD3-74419F19DD81}"/>
              </a:ext>
            </a:extLst>
          </p:cNvPr>
          <p:cNvSpPr txBox="1"/>
          <p:nvPr/>
        </p:nvSpPr>
        <p:spPr>
          <a:xfrm>
            <a:off x="373274" y="2380214"/>
            <a:ext cx="64676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ptos" panose="020B0004020202020204"/>
                <a:ea typeface="+mn-ea"/>
                <a:cs typeface="+mn-cs"/>
              </a:rPr>
              <a:t>MW</a:t>
            </a:r>
          </a:p>
        </p:txBody>
      </p:sp>
      <p:cxnSp>
        <p:nvCxnSpPr>
          <p:cNvPr id="22" name="Straight Arrow Connector 21">
            <a:extLst>
              <a:ext uri="{FF2B5EF4-FFF2-40B4-BE49-F238E27FC236}">
                <a16:creationId xmlns:a16="http://schemas.microsoft.com/office/drawing/2014/main" id="{5149B4BF-2303-4F6B-81F1-B83F65C22177}"/>
              </a:ext>
            </a:extLst>
          </p:cNvPr>
          <p:cNvCxnSpPr/>
          <p:nvPr/>
        </p:nvCxnSpPr>
        <p:spPr>
          <a:xfrm>
            <a:off x="1023147" y="4494134"/>
            <a:ext cx="7326351"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42484287-C109-4DEF-8F71-67FB5BE5AB33}"/>
              </a:ext>
            </a:extLst>
          </p:cNvPr>
          <p:cNvSpPr txBox="1"/>
          <p:nvPr/>
        </p:nvSpPr>
        <p:spPr>
          <a:xfrm>
            <a:off x="8211546" y="4547267"/>
            <a:ext cx="83040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Time</a:t>
            </a:r>
          </a:p>
        </p:txBody>
      </p:sp>
      <p:grpSp>
        <p:nvGrpSpPr>
          <p:cNvPr id="62" name="Group 61">
            <a:extLst>
              <a:ext uri="{FF2B5EF4-FFF2-40B4-BE49-F238E27FC236}">
                <a16:creationId xmlns:a16="http://schemas.microsoft.com/office/drawing/2014/main" id="{363FC9EA-7B6D-456E-8BA1-6ECB6B55B326}"/>
              </a:ext>
            </a:extLst>
          </p:cNvPr>
          <p:cNvGrpSpPr/>
          <p:nvPr/>
        </p:nvGrpSpPr>
        <p:grpSpPr>
          <a:xfrm>
            <a:off x="965706" y="4516434"/>
            <a:ext cx="7225875" cy="1325645"/>
            <a:chOff x="751806" y="4468831"/>
            <a:chExt cx="7225875" cy="1325645"/>
          </a:xfrm>
        </p:grpSpPr>
        <p:sp>
          <p:nvSpPr>
            <p:cNvPr id="56" name="TextBox 55">
              <a:extLst>
                <a:ext uri="{FF2B5EF4-FFF2-40B4-BE49-F238E27FC236}">
                  <a16:creationId xmlns:a16="http://schemas.microsoft.com/office/drawing/2014/main" id="{563860CC-B8E0-4059-B9CD-803AC41364AB}"/>
                </a:ext>
              </a:extLst>
            </p:cNvPr>
            <p:cNvSpPr txBox="1"/>
            <p:nvPr/>
          </p:nvSpPr>
          <p:spPr>
            <a:xfrm>
              <a:off x="751806" y="4468831"/>
              <a:ext cx="430887" cy="1131403"/>
            </a:xfrm>
            <a:prstGeom prst="rect">
              <a:avLst/>
            </a:prstGeom>
            <a:noFill/>
          </p:spPr>
          <p:txBody>
            <a:bodyPr vert="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Allocation</a:t>
              </a:r>
            </a:p>
          </p:txBody>
        </p:sp>
        <p:sp>
          <p:nvSpPr>
            <p:cNvPr id="57" name="TextBox 56">
              <a:extLst>
                <a:ext uri="{FF2B5EF4-FFF2-40B4-BE49-F238E27FC236}">
                  <a16:creationId xmlns:a16="http://schemas.microsoft.com/office/drawing/2014/main" id="{EC2AF61D-F47A-4B42-B44A-D52B1A1CD4ED}"/>
                </a:ext>
              </a:extLst>
            </p:cNvPr>
            <p:cNvSpPr txBox="1"/>
            <p:nvPr/>
          </p:nvSpPr>
          <p:spPr>
            <a:xfrm>
              <a:off x="1929366" y="4491647"/>
              <a:ext cx="677108" cy="1131407"/>
            </a:xfrm>
            <a:prstGeom prst="rect">
              <a:avLst/>
            </a:prstGeom>
            <a:noFill/>
          </p:spPr>
          <p:txBody>
            <a:bodyPr vert="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CFD Signed</a:t>
              </a:r>
            </a:p>
          </p:txBody>
        </p:sp>
        <p:sp>
          <p:nvSpPr>
            <p:cNvPr id="58" name="TextBox 57">
              <a:extLst>
                <a:ext uri="{FF2B5EF4-FFF2-40B4-BE49-F238E27FC236}">
                  <a16:creationId xmlns:a16="http://schemas.microsoft.com/office/drawing/2014/main" id="{CB0EB189-860A-4F4E-85C7-2379C3AFFCCA}"/>
                </a:ext>
              </a:extLst>
            </p:cNvPr>
            <p:cNvSpPr txBox="1"/>
            <p:nvPr/>
          </p:nvSpPr>
          <p:spPr>
            <a:xfrm>
              <a:off x="3569217" y="4491647"/>
              <a:ext cx="430887" cy="965939"/>
            </a:xfrm>
            <a:prstGeom prst="rect">
              <a:avLst/>
            </a:prstGeom>
            <a:noFill/>
          </p:spPr>
          <p:txBody>
            <a:bodyPr vert="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MDD</a:t>
              </a:r>
            </a:p>
          </p:txBody>
        </p:sp>
        <p:sp>
          <p:nvSpPr>
            <p:cNvPr id="60" name="TextBox 59">
              <a:extLst>
                <a:ext uri="{FF2B5EF4-FFF2-40B4-BE49-F238E27FC236}">
                  <a16:creationId xmlns:a16="http://schemas.microsoft.com/office/drawing/2014/main" id="{EFD0A0BA-CAE0-4186-BEB1-A75A4E0F3AB2}"/>
                </a:ext>
              </a:extLst>
            </p:cNvPr>
            <p:cNvSpPr txBox="1"/>
            <p:nvPr/>
          </p:nvSpPr>
          <p:spPr>
            <a:xfrm>
              <a:off x="4716626" y="4491647"/>
              <a:ext cx="677108" cy="965939"/>
            </a:xfrm>
            <a:prstGeom prst="rect">
              <a:avLst/>
            </a:prstGeom>
            <a:noFill/>
          </p:spPr>
          <p:txBody>
            <a:bodyPr vert="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Start Date</a:t>
              </a:r>
            </a:p>
          </p:txBody>
        </p:sp>
        <p:sp>
          <p:nvSpPr>
            <p:cNvPr id="61" name="TextBox 60">
              <a:extLst>
                <a:ext uri="{FF2B5EF4-FFF2-40B4-BE49-F238E27FC236}">
                  <a16:creationId xmlns:a16="http://schemas.microsoft.com/office/drawing/2014/main" id="{63C6689E-5EB7-4D96-A24A-7A1035D47777}"/>
                </a:ext>
              </a:extLst>
            </p:cNvPr>
            <p:cNvSpPr txBox="1"/>
            <p:nvPr/>
          </p:nvSpPr>
          <p:spPr>
            <a:xfrm>
              <a:off x="7300573" y="4503533"/>
              <a:ext cx="677108" cy="1290943"/>
            </a:xfrm>
            <a:prstGeom prst="rect">
              <a:avLst/>
            </a:prstGeom>
            <a:noFill/>
          </p:spPr>
          <p:txBody>
            <a:bodyPr vert="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Longstop Date</a:t>
              </a:r>
            </a:p>
          </p:txBody>
        </p:sp>
      </p:grpSp>
      <p:cxnSp>
        <p:nvCxnSpPr>
          <p:cNvPr id="65" name="Straight Arrow Connector 64">
            <a:extLst>
              <a:ext uri="{FF2B5EF4-FFF2-40B4-BE49-F238E27FC236}">
                <a16:creationId xmlns:a16="http://schemas.microsoft.com/office/drawing/2014/main" id="{D6BCDA5C-86D0-4858-9116-7BD97AD845ED}"/>
              </a:ext>
            </a:extLst>
          </p:cNvPr>
          <p:cNvCxnSpPr>
            <a:cxnSpLocks/>
          </p:cNvCxnSpPr>
          <p:nvPr/>
        </p:nvCxnSpPr>
        <p:spPr>
          <a:xfrm flipV="1">
            <a:off x="3296926" y="4645522"/>
            <a:ext cx="0" cy="376697"/>
          </a:xfrm>
          <a:prstGeom prst="straightConnector1">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66" name="TextBox 65">
            <a:extLst>
              <a:ext uri="{FF2B5EF4-FFF2-40B4-BE49-F238E27FC236}">
                <a16:creationId xmlns:a16="http://schemas.microsoft.com/office/drawing/2014/main" id="{A1BDA5F5-3F06-40F9-8D9E-2D7CF6FC088B}"/>
              </a:ext>
            </a:extLst>
          </p:cNvPr>
          <p:cNvSpPr txBox="1"/>
          <p:nvPr/>
        </p:nvSpPr>
        <p:spPr>
          <a:xfrm>
            <a:off x="2771963" y="5053511"/>
            <a:ext cx="1049926" cy="600164"/>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a:ln>
                  <a:noFill/>
                </a:ln>
                <a:solidFill>
                  <a:srgbClr val="4A4A4A"/>
                </a:solidFill>
                <a:effectLst/>
                <a:uLnTx/>
                <a:uFillTx/>
                <a:latin typeface="Arial" panose="020B0604020202020204" pitchFamily="34" charset="0"/>
                <a:ea typeface="+mn-ea"/>
                <a:cs typeface="Arial" panose="020B0604020202020204" pitchFamily="34" charset="0"/>
              </a:rPr>
              <a:t>Permitted Reduction of 25%</a:t>
            </a:r>
          </a:p>
        </p:txBody>
      </p:sp>
      <p:cxnSp>
        <p:nvCxnSpPr>
          <p:cNvPr id="68" name="Straight Arrow Connector 67">
            <a:extLst>
              <a:ext uri="{FF2B5EF4-FFF2-40B4-BE49-F238E27FC236}">
                <a16:creationId xmlns:a16="http://schemas.microsoft.com/office/drawing/2014/main" id="{CADD6F9C-9494-4F74-80F8-20ADD19AE49C}"/>
              </a:ext>
            </a:extLst>
          </p:cNvPr>
          <p:cNvCxnSpPr>
            <a:cxnSpLocks/>
          </p:cNvCxnSpPr>
          <p:nvPr/>
        </p:nvCxnSpPr>
        <p:spPr>
          <a:xfrm flipV="1">
            <a:off x="4353940" y="4671911"/>
            <a:ext cx="1" cy="505266"/>
          </a:xfrm>
          <a:prstGeom prst="straightConnector1">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69" name="TextBox 68">
            <a:extLst>
              <a:ext uri="{FF2B5EF4-FFF2-40B4-BE49-F238E27FC236}">
                <a16:creationId xmlns:a16="http://schemas.microsoft.com/office/drawing/2014/main" id="{8A1D04CF-BB77-4A85-B40B-54413DB78F53}"/>
              </a:ext>
            </a:extLst>
          </p:cNvPr>
          <p:cNvSpPr txBox="1"/>
          <p:nvPr/>
        </p:nvSpPr>
        <p:spPr>
          <a:xfrm>
            <a:off x="4095807" y="5092312"/>
            <a:ext cx="1119947" cy="1107996"/>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a:ln>
                  <a:noFill/>
                </a:ln>
                <a:solidFill>
                  <a:srgbClr val="4A4A4A"/>
                </a:solidFill>
                <a:effectLst/>
                <a:uLnTx/>
                <a:uFillTx/>
                <a:latin typeface="Arial" panose="020B0604020202020204" pitchFamily="34" charset="0"/>
                <a:ea typeface="+mn-ea"/>
                <a:cs typeface="Arial" panose="020B0604020202020204" pitchFamily="34" charset="0"/>
              </a:rPr>
              <a:t>OCP requires 80% of ICE to be commissioned to issue Start Date Notice</a:t>
            </a:r>
          </a:p>
        </p:txBody>
      </p:sp>
      <p:cxnSp>
        <p:nvCxnSpPr>
          <p:cNvPr id="70" name="Straight Arrow Connector 69">
            <a:extLst>
              <a:ext uri="{FF2B5EF4-FFF2-40B4-BE49-F238E27FC236}">
                <a16:creationId xmlns:a16="http://schemas.microsoft.com/office/drawing/2014/main" id="{A4C8C741-66FE-4119-BB02-C1C6C6F29C03}"/>
              </a:ext>
            </a:extLst>
          </p:cNvPr>
          <p:cNvCxnSpPr>
            <a:cxnSpLocks/>
          </p:cNvCxnSpPr>
          <p:nvPr/>
        </p:nvCxnSpPr>
        <p:spPr>
          <a:xfrm flipV="1">
            <a:off x="5705220" y="4663884"/>
            <a:ext cx="0" cy="594559"/>
          </a:xfrm>
          <a:prstGeom prst="straightConnector1">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73" name="TextBox 72">
            <a:extLst>
              <a:ext uri="{FF2B5EF4-FFF2-40B4-BE49-F238E27FC236}">
                <a16:creationId xmlns:a16="http://schemas.microsoft.com/office/drawing/2014/main" id="{12F1A1AC-D83C-4BD0-9D30-2D0ECDCAC95B}"/>
              </a:ext>
            </a:extLst>
          </p:cNvPr>
          <p:cNvSpPr txBox="1"/>
          <p:nvPr/>
        </p:nvSpPr>
        <p:spPr>
          <a:xfrm>
            <a:off x="5350022" y="5183102"/>
            <a:ext cx="1314078" cy="769441"/>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a:ln>
                  <a:noFill/>
                </a:ln>
                <a:solidFill>
                  <a:srgbClr val="4A4A4A"/>
                </a:solidFill>
                <a:effectLst/>
                <a:uLnTx/>
                <a:uFillTx/>
                <a:latin typeface="Arial" panose="020B0604020202020204" pitchFamily="34" charset="0"/>
                <a:ea typeface="+mn-ea"/>
                <a:cs typeface="Arial" panose="020B0604020202020204" pitchFamily="34" charset="0"/>
              </a:rPr>
              <a:t>85%+ of ICE for offshore wind or 95%+ for all other technologies</a:t>
            </a:r>
          </a:p>
        </p:txBody>
      </p:sp>
      <p:sp>
        <p:nvSpPr>
          <p:cNvPr id="77" name="TextBox 76">
            <a:extLst>
              <a:ext uri="{FF2B5EF4-FFF2-40B4-BE49-F238E27FC236}">
                <a16:creationId xmlns:a16="http://schemas.microsoft.com/office/drawing/2014/main" id="{E4F896B5-3062-490F-8D51-866D6AAC2852}"/>
              </a:ext>
            </a:extLst>
          </p:cNvPr>
          <p:cNvSpPr txBox="1"/>
          <p:nvPr/>
        </p:nvSpPr>
        <p:spPr>
          <a:xfrm>
            <a:off x="4138250" y="2739824"/>
            <a:ext cx="1165891" cy="1754326"/>
          </a:xfrm>
          <a:prstGeom prst="rect">
            <a:avLst/>
          </a:prstGeom>
          <a:solidFill>
            <a:schemeClr val="accent6">
              <a:lumMod val="75000"/>
            </a:schemeClr>
          </a:solidFill>
          <a:ln>
            <a:solidFill>
              <a:schemeClr val="accent6">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ptos" panose="020B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ptos" panose="020B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ptos" panose="020B0004020202020204"/>
                <a:ea typeface="+mn-ea"/>
                <a:cs typeface="+mn-cs"/>
              </a:rPr>
              <a:t>OCP</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ptos" panose="020B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ptos" panose="020B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92" name="TextBox 91">
            <a:extLst>
              <a:ext uri="{FF2B5EF4-FFF2-40B4-BE49-F238E27FC236}">
                <a16:creationId xmlns:a16="http://schemas.microsoft.com/office/drawing/2014/main" id="{738F0BC3-DC11-4A60-BC5A-70882D20CCF2}"/>
              </a:ext>
            </a:extLst>
          </p:cNvPr>
          <p:cNvSpPr txBox="1"/>
          <p:nvPr/>
        </p:nvSpPr>
        <p:spPr>
          <a:xfrm>
            <a:off x="4138250" y="2448159"/>
            <a:ext cx="1165891" cy="378474"/>
          </a:xfrm>
          <a:prstGeom prst="rect">
            <a:avLst/>
          </a:prstGeom>
          <a:solidFill>
            <a:schemeClr val="accent6">
              <a:lumMod val="60000"/>
              <a:lumOff val="40000"/>
            </a:schemeClr>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ptos" panose="020B0004020202020204"/>
                <a:ea typeface="+mn-ea"/>
                <a:cs typeface="+mn-cs"/>
              </a:rPr>
              <a:t>ICE</a:t>
            </a:r>
          </a:p>
        </p:txBody>
      </p:sp>
      <p:cxnSp>
        <p:nvCxnSpPr>
          <p:cNvPr id="105" name="Straight Arrow Connector 104">
            <a:extLst>
              <a:ext uri="{FF2B5EF4-FFF2-40B4-BE49-F238E27FC236}">
                <a16:creationId xmlns:a16="http://schemas.microsoft.com/office/drawing/2014/main" id="{470909AA-D21A-4D54-8DF5-DD361AA66BF0}"/>
              </a:ext>
            </a:extLst>
          </p:cNvPr>
          <p:cNvCxnSpPr>
            <a:cxnSpLocks/>
          </p:cNvCxnSpPr>
          <p:nvPr/>
        </p:nvCxnSpPr>
        <p:spPr>
          <a:xfrm flipV="1">
            <a:off x="7144851" y="4565597"/>
            <a:ext cx="0" cy="594559"/>
          </a:xfrm>
          <a:prstGeom prst="straightConnector1">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06" name="TextBox 105">
            <a:extLst>
              <a:ext uri="{FF2B5EF4-FFF2-40B4-BE49-F238E27FC236}">
                <a16:creationId xmlns:a16="http://schemas.microsoft.com/office/drawing/2014/main" id="{0D94B6EA-EF4E-463E-8976-7AE4B4B77A76}"/>
              </a:ext>
            </a:extLst>
          </p:cNvPr>
          <p:cNvSpPr txBox="1"/>
          <p:nvPr/>
        </p:nvSpPr>
        <p:spPr>
          <a:xfrm>
            <a:off x="6570377" y="5130180"/>
            <a:ext cx="1314071" cy="1107996"/>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a:ln>
                  <a:noFill/>
                </a:ln>
                <a:solidFill>
                  <a:srgbClr val="4A4A4A"/>
                </a:solidFill>
                <a:effectLst/>
                <a:uLnTx/>
                <a:uFillTx/>
                <a:latin typeface="Arial" panose="020B0604020202020204" pitchFamily="34" charset="0"/>
                <a:ea typeface="+mn-ea"/>
                <a:cs typeface="Arial" panose="020B0604020202020204" pitchFamily="34" charset="0"/>
              </a:rPr>
              <a:t>MCC = ICE until FIC declared, then MCC = FIC. Payments can never go above MCC</a:t>
            </a:r>
          </a:p>
        </p:txBody>
      </p:sp>
      <p:sp>
        <p:nvSpPr>
          <p:cNvPr id="32" name="TextBox 31">
            <a:extLst>
              <a:ext uri="{FF2B5EF4-FFF2-40B4-BE49-F238E27FC236}">
                <a16:creationId xmlns:a16="http://schemas.microsoft.com/office/drawing/2014/main" id="{FD39D170-45D3-4FBC-94C0-58983906EE61}"/>
              </a:ext>
            </a:extLst>
          </p:cNvPr>
          <p:cNvSpPr txBox="1"/>
          <p:nvPr/>
        </p:nvSpPr>
        <p:spPr>
          <a:xfrm>
            <a:off x="9160155" y="5001481"/>
            <a:ext cx="2787283"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IICE or ICE may </a:t>
            </a:r>
            <a:r>
              <a:rPr kumimoji="0" lang="en-GB" sz="1400" b="0" i="0" u="none" strike="noStrike" kern="1200" cap="none" spc="0" normalizeH="0" baseline="0" noProof="0">
                <a:ln>
                  <a:noFill/>
                </a:ln>
                <a:solidFill>
                  <a:srgbClr val="333333"/>
                </a:solidFill>
                <a:effectLst/>
                <a:uLnTx/>
                <a:uFillTx/>
                <a:latin typeface="Arial" panose="020B0604020202020204" pitchFamily="34" charset="0"/>
                <a:ea typeface="+mn-ea"/>
                <a:cs typeface="Arial" panose="020B0604020202020204" pitchFamily="34" charset="0"/>
              </a:rPr>
              <a:t>also be reduced for a Relevant Construction Event at any time prior to the Longstop Date. </a:t>
            </a:r>
          </a:p>
        </p:txBody>
      </p:sp>
      <p:sp>
        <p:nvSpPr>
          <p:cNvPr id="8" name="TextBox 7">
            <a:extLst>
              <a:ext uri="{FF2B5EF4-FFF2-40B4-BE49-F238E27FC236}">
                <a16:creationId xmlns:a16="http://schemas.microsoft.com/office/drawing/2014/main" id="{FA464EFE-23FC-2D0E-C7AA-0AC6823365E8}"/>
              </a:ext>
            </a:extLst>
          </p:cNvPr>
          <p:cNvSpPr txBox="1"/>
          <p:nvPr/>
        </p:nvSpPr>
        <p:spPr>
          <a:xfrm>
            <a:off x="211047" y="344132"/>
            <a:ext cx="567903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468E2C"/>
                </a:solidFill>
                <a:effectLst/>
                <a:uLnTx/>
                <a:uFillTx/>
                <a:latin typeface="Arial" panose="020B0604020202020204" pitchFamily="34" charset="0"/>
                <a:ea typeface="+mn-ea"/>
                <a:cs typeface="Arial" panose="020B0604020202020204" pitchFamily="34" charset="0"/>
              </a:rPr>
              <a:t>Installed Capacity Journey</a:t>
            </a:r>
            <a:endParaRPr kumimoji="0" lang="en-GB" sz="2800" b="1" i="0" u="none" strike="noStrike" kern="1200" cap="none" spc="-100" normalizeH="0" baseline="0" noProof="0">
              <a:ln>
                <a:noFill/>
              </a:ln>
              <a:solidFill>
                <a:srgbClr val="468E2C"/>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715668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29043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71464" y="1484784"/>
            <a:ext cx="8856984" cy="1431161"/>
          </a:xfrm>
          <a:prstGeom prst="rect">
            <a:avLst/>
          </a:prstGeom>
          <a:noFill/>
        </p:spPr>
        <p:txBody>
          <a:bodyPr wrap="square" rtlCol="0">
            <a:spAutoFit/>
          </a:bodyPr>
          <a:lstStyle/>
          <a:p>
            <a:pPr>
              <a:lnSpc>
                <a:spcPct val="150000"/>
              </a:lnSpc>
            </a:pPr>
            <a:r>
              <a:rPr lang="en-GB" sz="1450" b="1" err="1">
                <a:solidFill>
                  <a:schemeClr val="bg1"/>
                </a:solidFill>
                <a:latin typeface="Verdana" panose="020B0604030504040204" pitchFamily="34" charset="0"/>
                <a:ea typeface="Verdana" panose="020B0604030504040204" pitchFamily="34" charset="0"/>
                <a:cs typeface="Verdana" panose="020B0604030504040204" pitchFamily="34" charset="0"/>
              </a:rPr>
              <a:t>Ofgem</a:t>
            </a:r>
            <a:r>
              <a:rPr lang="en-GB" sz="1450" b="1">
                <a:solidFill>
                  <a:schemeClr val="bg1"/>
                </a:solidFill>
                <a:latin typeface="Verdana" panose="020B0604030504040204" pitchFamily="34" charset="0"/>
                <a:ea typeface="Verdana" panose="020B0604030504040204" pitchFamily="34" charset="0"/>
                <a:cs typeface="Verdana" panose="020B0604030504040204" pitchFamily="34" charset="0"/>
              </a:rPr>
              <a:t> is the Office of Gas and Electricity Markets. We are a non-ministerial government department and an independent National Regulatory Authority, recognised by EU Directives. Our role is to protect consumers now and in the future by working to deliver a greener, fairer energy system.</a:t>
            </a:r>
          </a:p>
        </p:txBody>
      </p:sp>
      <p:sp>
        <p:nvSpPr>
          <p:cNvPr id="7" name="TextBox 6"/>
          <p:cNvSpPr txBox="1"/>
          <p:nvPr/>
        </p:nvSpPr>
        <p:spPr>
          <a:xfrm>
            <a:off x="1271464" y="3086828"/>
            <a:ext cx="6840760" cy="315471"/>
          </a:xfrm>
          <a:prstGeom prst="rect">
            <a:avLst/>
          </a:prstGeom>
          <a:noFill/>
        </p:spPr>
        <p:txBody>
          <a:bodyPr wrap="square" rtlCol="0">
            <a:spAutoFit/>
          </a:bodyPr>
          <a:lstStyle/>
          <a:p>
            <a:r>
              <a:rPr lang="en-GB" sz="1450" b="1">
                <a:solidFill>
                  <a:schemeClr val="bg1"/>
                </a:solidFill>
                <a:latin typeface="Verdana" panose="020B0604030504040204" pitchFamily="34" charset="0"/>
                <a:ea typeface="Verdana" panose="020B0604030504040204" pitchFamily="34" charset="0"/>
                <a:cs typeface="Verdana" panose="020B0604030504040204" pitchFamily="34" charset="0"/>
              </a:rPr>
              <a:t>We do this by:</a:t>
            </a:r>
          </a:p>
        </p:txBody>
      </p:sp>
      <p:sp>
        <p:nvSpPr>
          <p:cNvPr id="8" name="TextBox 7"/>
          <p:cNvSpPr txBox="1"/>
          <p:nvPr/>
        </p:nvSpPr>
        <p:spPr>
          <a:xfrm>
            <a:off x="1631504" y="3424653"/>
            <a:ext cx="7920880" cy="2254463"/>
          </a:xfrm>
          <a:prstGeom prst="rect">
            <a:avLst/>
          </a:prstGeom>
          <a:noFill/>
        </p:spPr>
        <p:txBody>
          <a:bodyPr wrap="square" rtlCol="0">
            <a:spAutoFit/>
          </a:bodyPr>
          <a:lstStyle/>
          <a:p>
            <a:pPr marL="285750" indent="-285750">
              <a:lnSpc>
                <a:spcPct val="150000"/>
              </a:lnSpc>
              <a:spcAft>
                <a:spcPts val="600"/>
              </a:spcAft>
              <a:buFont typeface="Arial" panose="020B0604020202020204" pitchFamily="34" charset="0"/>
              <a:buChar char="•"/>
            </a:pPr>
            <a:r>
              <a:rPr lang="en-GB" sz="1450" b="1">
                <a:solidFill>
                  <a:schemeClr val="bg1"/>
                </a:solidFill>
                <a:latin typeface="Verdana" panose="020B0604030504040204" pitchFamily="34" charset="0"/>
                <a:ea typeface="Verdana" panose="020B0604030504040204" pitchFamily="34" charset="0"/>
                <a:cs typeface="Verdana" panose="020B0604030504040204" pitchFamily="34" charset="0"/>
              </a:rPr>
              <a:t>working with Government, industry and consumer groups to deliver </a:t>
            </a:r>
            <a:br>
              <a:rPr lang="en-GB" sz="1450" b="1">
                <a:solidFill>
                  <a:schemeClr val="bg1"/>
                </a:solidFill>
                <a:latin typeface="Verdana" panose="020B0604030504040204" pitchFamily="34" charset="0"/>
                <a:ea typeface="Verdana" panose="020B0604030504040204" pitchFamily="34" charset="0"/>
                <a:cs typeface="Verdana" panose="020B0604030504040204" pitchFamily="34" charset="0"/>
              </a:rPr>
            </a:br>
            <a:r>
              <a:rPr lang="en-GB" sz="1450" b="1">
                <a:solidFill>
                  <a:schemeClr val="bg1"/>
                </a:solidFill>
                <a:latin typeface="Verdana" panose="020B0604030504040204" pitchFamily="34" charset="0"/>
                <a:ea typeface="Verdana" panose="020B0604030504040204" pitchFamily="34" charset="0"/>
                <a:cs typeface="Verdana" panose="020B0604030504040204" pitchFamily="34" charset="0"/>
              </a:rPr>
              <a:t>a net zero economy at the lowest cost to consumers.</a:t>
            </a:r>
          </a:p>
          <a:p>
            <a:pPr marL="285750" indent="-285750">
              <a:lnSpc>
                <a:spcPct val="150000"/>
              </a:lnSpc>
              <a:spcAft>
                <a:spcPts val="600"/>
              </a:spcAft>
              <a:buFont typeface="Arial" panose="020B0604020202020204" pitchFamily="34" charset="0"/>
              <a:buChar char="•"/>
            </a:pPr>
            <a:r>
              <a:rPr lang="en-GB" sz="1450" b="1">
                <a:solidFill>
                  <a:schemeClr val="bg1"/>
                </a:solidFill>
                <a:latin typeface="Verdana" panose="020B0604030504040204" pitchFamily="34" charset="0"/>
                <a:ea typeface="Verdana" panose="020B0604030504040204" pitchFamily="34" charset="0"/>
                <a:cs typeface="Verdana" panose="020B0604030504040204" pitchFamily="34" charset="0"/>
              </a:rPr>
              <a:t>stamping out sharp and bad practice, ensuring fair treatment for all consumers, especially the vulnerable.</a:t>
            </a:r>
          </a:p>
          <a:p>
            <a:pPr marL="285750" indent="-285750">
              <a:lnSpc>
                <a:spcPct val="150000"/>
              </a:lnSpc>
              <a:spcAft>
                <a:spcPts val="600"/>
              </a:spcAft>
              <a:buFont typeface="Arial" panose="020B0604020202020204" pitchFamily="34" charset="0"/>
              <a:buChar char="•"/>
            </a:pPr>
            <a:r>
              <a:rPr lang="en-GB" sz="1450" b="1">
                <a:solidFill>
                  <a:schemeClr val="bg1"/>
                </a:solidFill>
                <a:latin typeface="Verdana" panose="020B0604030504040204" pitchFamily="34" charset="0"/>
                <a:ea typeface="Verdana" panose="020B0604030504040204" pitchFamily="34" charset="0"/>
                <a:cs typeface="Verdana" panose="020B0604030504040204" pitchFamily="34" charset="0"/>
              </a:rPr>
              <a:t>enabling competition and innovation, which drives down prices and </a:t>
            </a:r>
            <a:br>
              <a:rPr lang="en-GB" sz="1450" b="1">
                <a:solidFill>
                  <a:schemeClr val="bg1"/>
                </a:solidFill>
                <a:latin typeface="Verdana" panose="020B0604030504040204" pitchFamily="34" charset="0"/>
                <a:ea typeface="Verdana" panose="020B0604030504040204" pitchFamily="34" charset="0"/>
                <a:cs typeface="Verdana" panose="020B0604030504040204" pitchFamily="34" charset="0"/>
              </a:rPr>
            </a:br>
            <a:r>
              <a:rPr lang="en-GB" sz="1450" b="1">
                <a:solidFill>
                  <a:schemeClr val="bg1"/>
                </a:solidFill>
                <a:latin typeface="Verdana" panose="020B0604030504040204" pitchFamily="34" charset="0"/>
                <a:ea typeface="Verdana" panose="020B0604030504040204" pitchFamily="34" charset="0"/>
                <a:cs typeface="Verdana" panose="020B0604030504040204" pitchFamily="34" charset="0"/>
              </a:rPr>
              <a:t>results in new products and services for consumers.</a:t>
            </a:r>
          </a:p>
        </p:txBody>
      </p:sp>
      <p:sp>
        <p:nvSpPr>
          <p:cNvPr id="9" name="Title 8"/>
          <p:cNvSpPr>
            <a:spLocks noGrp="1"/>
          </p:cNvSpPr>
          <p:nvPr>
            <p:ph type="title"/>
          </p:nvPr>
        </p:nvSpPr>
        <p:spPr>
          <a:xfrm>
            <a:off x="3215680" y="5805264"/>
            <a:ext cx="7886700" cy="245443"/>
          </a:xfrm>
        </p:spPr>
        <p:txBody>
          <a:bodyPr>
            <a:normAutofit fontScale="90000"/>
          </a:bodyPr>
          <a:lstStyle/>
          <a:p>
            <a:pPr algn="r"/>
            <a:r>
              <a:rPr lang="en-GB" sz="1300">
                <a:solidFill>
                  <a:schemeClr val="bg1"/>
                </a:solidFill>
                <a:latin typeface="Verdana" panose="020B0604030504040204" pitchFamily="34" charset="0"/>
                <a:ea typeface="Verdana" panose="020B0604030504040204" pitchFamily="34" charset="0"/>
                <a:cs typeface="Verdana" panose="020B0604030504040204" pitchFamily="34" charset="0"/>
              </a:rPr>
              <a:t>www.ofgem.gov.uk</a:t>
            </a:r>
          </a:p>
        </p:txBody>
      </p:sp>
      <p:sp>
        <p:nvSpPr>
          <p:cNvPr id="12" name="BJPseudoFooter">
            <a:extLst>
              <a:ext uri="{FF2B5EF4-FFF2-40B4-BE49-F238E27FC236}">
                <a16:creationId xmlns:a16="http://schemas.microsoft.com/office/drawing/2014/main" id="{3AF322F6-8FD6-EAB0-1B4F-D30236B6B65E}"/>
              </a:ext>
            </a:extLst>
          </p:cNvPr>
          <p:cNvSpPr txBox="1"/>
          <p:nvPr>
            <p:custDataLst>
              <p:tags r:id="rId1"/>
            </p:custDataLst>
          </p:nvPr>
        </p:nvSpPr>
        <p:spPr>
          <a:xfrm>
            <a:off x="5863404" y="6488668"/>
            <a:ext cx="465192" cy="369332"/>
          </a:xfrm>
          <a:prstGeom prst="rect">
            <a:avLst/>
          </a:prstGeom>
          <a:noFill/>
        </p:spPr>
        <p:txBody>
          <a:bodyPr vert="horz" wrap="none" rtlCol="0">
            <a:spAutoFit/>
          </a:bodyPr>
          <a:lstStyle/>
          <a:p>
            <a:pPr algn="ctr"/>
            <a:r>
              <a:rPr lang="en-GB" sz="900">
                <a:solidFill>
                  <a:srgbClr val="000000"/>
                </a:solidFill>
                <a:latin typeface="Verdana" panose="020B0604030504040204" pitchFamily="34" charset="0"/>
              </a:rPr>
              <a:t>       
  </a:t>
            </a:r>
          </a:p>
        </p:txBody>
      </p:sp>
      <p:grpSp>
        <p:nvGrpSpPr>
          <p:cNvPr id="2" name="Group 14">
            <a:extLst>
              <a:ext uri="{FF2B5EF4-FFF2-40B4-BE49-F238E27FC236}">
                <a16:creationId xmlns:a16="http://schemas.microsoft.com/office/drawing/2014/main" id="{44D4D601-36BF-96B4-7420-ADFAADD308E7}"/>
              </a:ext>
            </a:extLst>
          </p:cNvPr>
          <p:cNvGrpSpPr/>
          <p:nvPr/>
        </p:nvGrpSpPr>
        <p:grpSpPr>
          <a:xfrm>
            <a:off x="5077961" y="61276"/>
            <a:ext cx="6920945" cy="956643"/>
            <a:chOff x="5077961" y="61276"/>
            <a:chExt cx="6920945" cy="956643"/>
          </a:xfrm>
        </p:grpSpPr>
        <p:grpSp>
          <p:nvGrpSpPr>
            <p:cNvPr id="3" name="Group 15">
              <a:extLst>
                <a:ext uri="{FF2B5EF4-FFF2-40B4-BE49-F238E27FC236}">
                  <a16:creationId xmlns:a16="http://schemas.microsoft.com/office/drawing/2014/main" id="{9BCA0A80-3340-0683-738B-0323F1378700}"/>
                </a:ext>
              </a:extLst>
            </p:cNvPr>
            <p:cNvGrpSpPr/>
            <p:nvPr/>
          </p:nvGrpSpPr>
          <p:grpSpPr>
            <a:xfrm>
              <a:off x="5077961" y="61276"/>
              <a:ext cx="6920945" cy="956643"/>
              <a:chOff x="5077961" y="61276"/>
              <a:chExt cx="6920945" cy="956643"/>
            </a:xfrm>
          </p:grpSpPr>
          <p:pic>
            <p:nvPicPr>
              <p:cNvPr id="10" name="Picture 2" descr="Welcome to Ofgem - the energy regulator for Great Britain ...">
                <a:extLst>
                  <a:ext uri="{FF2B5EF4-FFF2-40B4-BE49-F238E27FC236}">
                    <a16:creationId xmlns:a16="http://schemas.microsoft.com/office/drawing/2014/main" id="{9C034364-3588-0065-72E9-6617BB29A14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7961" y="61276"/>
                <a:ext cx="1482012" cy="83343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a:extLst>
                  <a:ext uri="{FF2B5EF4-FFF2-40B4-BE49-F238E27FC236}">
                    <a16:creationId xmlns:a16="http://schemas.microsoft.com/office/drawing/2014/main" id="{C2B0E603-5FBB-DF8A-1795-85AD3C21CBE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74774" y="118186"/>
                <a:ext cx="1524132" cy="899733"/>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16" descr="A close up of a logo  AI-generated content may be incorrect.">
              <a:extLst>
                <a:ext uri="{FF2B5EF4-FFF2-40B4-BE49-F238E27FC236}">
                  <a16:creationId xmlns:a16="http://schemas.microsoft.com/office/drawing/2014/main" id="{63931516-EA0B-47C5-C306-B74F5B067864}"/>
                </a:ext>
              </a:extLst>
            </p:cNvPr>
            <p:cNvPicPr>
              <a:picLocks noChangeAspect="1"/>
            </p:cNvPicPr>
            <p:nvPr/>
          </p:nvPicPr>
          <p:blipFill>
            <a:blip r:embed="rId6"/>
            <a:stretch>
              <a:fillRect/>
            </a:stretch>
          </p:blipFill>
          <p:spPr>
            <a:xfrm>
              <a:off x="8824881" y="117187"/>
              <a:ext cx="1595733" cy="717200"/>
            </a:xfrm>
            <a:prstGeom prst="rect">
              <a:avLst/>
            </a:prstGeom>
          </p:spPr>
        </p:pic>
        <p:pic>
          <p:nvPicPr>
            <p:cNvPr id="5" name="Picture 17" descr="A black and green logo  AI-generated content may be incorrect.">
              <a:extLst>
                <a:ext uri="{FF2B5EF4-FFF2-40B4-BE49-F238E27FC236}">
                  <a16:creationId xmlns:a16="http://schemas.microsoft.com/office/drawing/2014/main" id="{1C3F721B-87F3-B532-D23B-0057C96F23B7}"/>
                </a:ext>
              </a:extLst>
            </p:cNvPr>
            <p:cNvPicPr>
              <a:picLocks noChangeAspect="1"/>
            </p:cNvPicPr>
            <p:nvPr/>
          </p:nvPicPr>
          <p:blipFill>
            <a:blip r:embed="rId7"/>
            <a:stretch>
              <a:fillRect/>
            </a:stretch>
          </p:blipFill>
          <p:spPr>
            <a:xfrm>
              <a:off x="6512943" y="111689"/>
              <a:ext cx="2156605" cy="811793"/>
            </a:xfrm>
            <a:prstGeom prst="rect">
              <a:avLst/>
            </a:prstGeom>
          </p:spPr>
        </p:pic>
      </p:gr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555172" y="663929"/>
            <a:ext cx="4278934" cy="265602"/>
          </a:xfrm>
        </p:spPr>
        <p:txBody>
          <a:bodyPr>
            <a:normAutofit fontScale="90000"/>
          </a:bodyPr>
          <a:lstStyle/>
          <a:p>
            <a:r>
              <a:rPr lang="en-GB" sz="2400"/>
              <a:t>Ofgem’s Role in the </a:t>
            </a:r>
            <a:r>
              <a:rPr lang="en-GB" sz="2400" err="1"/>
              <a:t>CfD</a:t>
            </a:r>
            <a:r>
              <a:rPr lang="en-GB" sz="2400"/>
              <a:t> Appeals Process</a:t>
            </a:r>
          </a:p>
        </p:txBody>
      </p:sp>
      <p:sp>
        <p:nvSpPr>
          <p:cNvPr id="3" name="Slide Number Placeholder 2"/>
          <p:cNvSpPr>
            <a:spLocks noGrp="1"/>
          </p:cNvSpPr>
          <p:nvPr>
            <p:ph type="sldNum" sz="quarter" idx="4"/>
          </p:nvPr>
        </p:nvSpPr>
        <p:spPr/>
        <p:txBody>
          <a:bodyPr/>
          <a:lstStyle/>
          <a:p>
            <a:fld id="{2D0DF9ED-8BA0-410B-84D1-2D8774E69E9E}" type="slidenum">
              <a:rPr lang="en-GB" altLang="en-US" smtClean="0"/>
              <a:pPr/>
              <a:t>74</a:t>
            </a:fld>
            <a:endParaRPr lang="en-GB" altLang="en-US"/>
          </a:p>
        </p:txBody>
      </p:sp>
      <p:sp>
        <p:nvSpPr>
          <p:cNvPr id="119" name="Content Placeholder 19">
            <a:extLst>
              <a:ext uri="{FF2B5EF4-FFF2-40B4-BE49-F238E27FC236}">
                <a16:creationId xmlns:a16="http://schemas.microsoft.com/office/drawing/2014/main" id="{FEF47FB5-5913-419A-8172-CC6B2A155046}"/>
              </a:ext>
            </a:extLst>
          </p:cNvPr>
          <p:cNvSpPr txBox="1">
            <a:spLocks/>
          </p:cNvSpPr>
          <p:nvPr/>
        </p:nvSpPr>
        <p:spPr>
          <a:xfrm>
            <a:off x="911424" y="1124744"/>
            <a:ext cx="1080120" cy="5040560"/>
          </a:xfrm>
          <a:prstGeom prst="rect">
            <a:avLst/>
          </a:prstGeom>
        </p:spPr>
        <p:txBody>
          <a:bodyPr/>
          <a:lstStyle>
            <a:lvl1pPr marL="0" indent="0" algn="l" rtl="0" eaLnBrk="1" fontAlgn="base" hangingPunct="1">
              <a:spcBef>
                <a:spcPct val="20000"/>
              </a:spcBef>
              <a:spcAft>
                <a:spcPct val="0"/>
              </a:spcAft>
              <a:buFont typeface="Arial" charset="0"/>
              <a:buNone/>
              <a:defRPr sz="2800" kern="1200">
                <a:solidFill>
                  <a:srgbClr val="495965"/>
                </a:solidFill>
                <a:latin typeface="Verdana" panose="020B0604030504040204" pitchFamily="34" charset="0"/>
                <a:ea typeface="Verdana" panose="020B0604030504040204" pitchFamily="34" charset="0"/>
                <a:cs typeface="Verdana" panose="020B0604030504040204" pitchFamily="34" charset="0"/>
              </a:defRPr>
            </a:lvl1pPr>
            <a:lvl2pPr marL="457200" indent="0" algn="l" rtl="0" eaLnBrk="1" fontAlgn="base" hangingPunct="1">
              <a:spcBef>
                <a:spcPct val="20000"/>
              </a:spcBef>
              <a:spcAft>
                <a:spcPct val="0"/>
              </a:spcAft>
              <a:buFont typeface="Arial" charset="0"/>
              <a:buNone/>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lgn="l" rtl="0" eaLnBrk="1" fontAlgn="base" hangingPunct="1">
              <a:spcBef>
                <a:spcPct val="20000"/>
              </a:spcBef>
              <a:spcAft>
                <a:spcPct val="0"/>
              </a:spcAft>
              <a:buFont typeface="Arial" charset="0"/>
              <a:buNone/>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lgn="l" rtl="0" eaLnBrk="1" fontAlgn="base" hangingPunct="1">
              <a:spcBef>
                <a:spcPct val="20000"/>
              </a:spcBef>
              <a:spcAft>
                <a:spcPct val="0"/>
              </a:spcAft>
              <a:buFont typeface="Arial" charset="0"/>
              <a:buNone/>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lgn="l" rtl="0" eaLnBrk="1" fontAlgn="base" hangingPunct="1">
              <a:spcBef>
                <a:spcPct val="20000"/>
              </a:spcBef>
              <a:spcAft>
                <a:spcPct val="0"/>
              </a:spcAft>
              <a:buFont typeface="Arial" charset="0"/>
              <a:buNone/>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lnSpc>
                <a:spcPct val="150000"/>
              </a:lnSpc>
            </a:pPr>
            <a:r>
              <a:rPr lang="en-GB" sz="2400">
                <a:solidFill>
                  <a:schemeClr val="bg1"/>
                </a:solidFill>
                <a:latin typeface="Euphemia" panose="020B0604020202020204" pitchFamily="34" charset="0"/>
                <a:ea typeface="Tahoma" panose="020B0604030504040204" pitchFamily="34" charset="0"/>
                <a:cs typeface="Tahoma" panose="020B0604030504040204" pitchFamily="34" charset="0"/>
              </a:rPr>
              <a:t>IF</a:t>
            </a:r>
          </a:p>
          <a:p>
            <a:pPr algn="r">
              <a:lnSpc>
                <a:spcPct val="150000"/>
              </a:lnSpc>
            </a:pPr>
            <a:r>
              <a:rPr lang="en-GB" sz="2400">
                <a:solidFill>
                  <a:schemeClr val="bg1"/>
                </a:solidFill>
                <a:latin typeface="Euphemia" panose="020B0604020202020204" pitchFamily="34" charset="0"/>
                <a:ea typeface="Tahoma" panose="020B0604030504040204" pitchFamily="34" charset="0"/>
                <a:cs typeface="Tahoma" panose="020B0604030504040204" pitchFamily="34" charset="0"/>
              </a:rPr>
              <a:t>AND</a:t>
            </a:r>
          </a:p>
          <a:p>
            <a:pPr algn="r">
              <a:lnSpc>
                <a:spcPct val="150000"/>
              </a:lnSpc>
            </a:pPr>
            <a:endParaRPr lang="en-GB" sz="2400">
              <a:solidFill>
                <a:schemeClr val="bg1"/>
              </a:solidFill>
              <a:latin typeface="Euphemia" panose="020B0604020202020204" pitchFamily="34" charset="0"/>
              <a:ea typeface="Tahoma" panose="020B0604030504040204" pitchFamily="34" charset="0"/>
              <a:cs typeface="Tahoma" panose="020B0604030504040204" pitchFamily="34" charset="0"/>
            </a:endParaRPr>
          </a:p>
          <a:p>
            <a:pPr algn="r">
              <a:lnSpc>
                <a:spcPct val="150000"/>
              </a:lnSpc>
            </a:pPr>
            <a:r>
              <a:rPr lang="en-GB" sz="2400">
                <a:solidFill>
                  <a:schemeClr val="bg1"/>
                </a:solidFill>
                <a:latin typeface="Euphemia" panose="020B0604020202020204" pitchFamily="34" charset="0"/>
                <a:ea typeface="Tahoma" panose="020B0604030504040204" pitchFamily="34" charset="0"/>
                <a:cs typeface="Tahoma" panose="020B0604030504040204" pitchFamily="34" charset="0"/>
              </a:rPr>
              <a:t>THEN</a:t>
            </a:r>
          </a:p>
          <a:p>
            <a:pPr algn="r">
              <a:lnSpc>
                <a:spcPct val="150000"/>
              </a:lnSpc>
            </a:pPr>
            <a:endParaRPr lang="en-GB" sz="2400">
              <a:solidFill>
                <a:schemeClr val="bg1"/>
              </a:solidFill>
              <a:latin typeface="Euphemia" panose="020B0604020202020204" pitchFamily="34" charset="0"/>
              <a:ea typeface="Tahoma" panose="020B0604030504040204" pitchFamily="34" charset="0"/>
              <a:cs typeface="Tahoma" panose="020B0604030504040204" pitchFamily="34" charset="0"/>
            </a:endParaRPr>
          </a:p>
          <a:p>
            <a:pPr algn="r">
              <a:lnSpc>
                <a:spcPct val="150000"/>
              </a:lnSpc>
            </a:pPr>
            <a:r>
              <a:rPr lang="en-GB" sz="2400">
                <a:solidFill>
                  <a:schemeClr val="bg1"/>
                </a:solidFill>
                <a:latin typeface="Euphemia" panose="020B0604020202020204" pitchFamily="34" charset="0"/>
                <a:ea typeface="Tahoma" panose="020B0604030504040204" pitchFamily="34" charset="0"/>
                <a:cs typeface="Tahoma" panose="020B0604030504040204" pitchFamily="34" charset="0"/>
              </a:rPr>
              <a:t>AND</a:t>
            </a:r>
          </a:p>
          <a:p>
            <a:pPr algn="r"/>
            <a:endParaRPr lang="en-GB">
              <a:latin typeface="Euphemia" panose="020B0604020202020204" pitchFamily="34" charset="0"/>
              <a:ea typeface="Tahoma" panose="020B0604030504040204" pitchFamily="34" charset="0"/>
              <a:cs typeface="Tahoma" panose="020B0604030504040204" pitchFamily="34" charset="0"/>
            </a:endParaRPr>
          </a:p>
          <a:p>
            <a:pPr algn="r"/>
            <a:endParaRPr lang="en-GB">
              <a:latin typeface="Euphemia" panose="020B0604020202020204" pitchFamily="34" charset="0"/>
              <a:ea typeface="Tahoma" panose="020B0604030504040204" pitchFamily="34" charset="0"/>
              <a:cs typeface="Tahoma" panose="020B0604030504040204" pitchFamily="34" charset="0"/>
            </a:endParaRPr>
          </a:p>
        </p:txBody>
      </p:sp>
      <p:graphicFrame>
        <p:nvGraphicFramePr>
          <p:cNvPr id="8" name="Table 8">
            <a:extLst>
              <a:ext uri="{FF2B5EF4-FFF2-40B4-BE49-F238E27FC236}">
                <a16:creationId xmlns:a16="http://schemas.microsoft.com/office/drawing/2014/main" id="{FFB9DFCE-A908-450F-8E8C-3ED284A7292B}"/>
              </a:ext>
            </a:extLst>
          </p:cNvPr>
          <p:cNvGraphicFramePr>
            <a:graphicFrameLocks noGrp="1"/>
          </p:cNvGraphicFramePr>
          <p:nvPr/>
        </p:nvGraphicFramePr>
        <p:xfrm>
          <a:off x="407369" y="1268760"/>
          <a:ext cx="11377264" cy="5040560"/>
        </p:xfrm>
        <a:graphic>
          <a:graphicData uri="http://schemas.openxmlformats.org/drawingml/2006/table">
            <a:tbl>
              <a:tblPr firstRow="1" bandRow="1">
                <a:tableStyleId>{16D9F66E-5EB9-4882-86FB-DCBF35E3C3E4}</a:tableStyleId>
              </a:tblPr>
              <a:tblGrid>
                <a:gridCol w="1152127">
                  <a:extLst>
                    <a:ext uri="{9D8B030D-6E8A-4147-A177-3AD203B41FA5}">
                      <a16:colId xmlns:a16="http://schemas.microsoft.com/office/drawing/2014/main" val="4262443580"/>
                    </a:ext>
                  </a:extLst>
                </a:gridCol>
                <a:gridCol w="10225137">
                  <a:extLst>
                    <a:ext uri="{9D8B030D-6E8A-4147-A177-3AD203B41FA5}">
                      <a16:colId xmlns:a16="http://schemas.microsoft.com/office/drawing/2014/main" val="93068413"/>
                    </a:ext>
                  </a:extLst>
                </a:gridCol>
              </a:tblGrid>
              <a:tr h="1260140">
                <a:tc>
                  <a:txBody>
                    <a:bodyPr/>
                    <a:lstStyle/>
                    <a:p>
                      <a:pPr algn="ctr"/>
                      <a:r>
                        <a:rPr lang="en-GB" sz="2800" b="0">
                          <a:solidFill>
                            <a:schemeClr val="bg1"/>
                          </a:solidFill>
                        </a:rPr>
                        <a:t>IF</a:t>
                      </a:r>
                    </a:p>
                  </a:txBody>
                  <a:tcPr marR="144000" anchor="ctr">
                    <a:lnB w="12700" cap="flat" cmpd="sng" algn="ctr">
                      <a:solidFill>
                        <a:srgbClr val="F57D16"/>
                      </a:solidFill>
                      <a:prstDash val="solid"/>
                      <a:round/>
                      <a:headEnd type="none" w="med" len="med"/>
                      <a:tailEnd type="none" w="med" len="med"/>
                    </a:lnB>
                    <a:solidFill>
                      <a:srgbClr val="F57D16"/>
                    </a:solidFill>
                  </a:tcPr>
                </a:tc>
                <a:tc>
                  <a:txBody>
                    <a:bodyPr/>
                    <a:lstStyle/>
                    <a:p>
                      <a:r>
                        <a:rPr lang="en-GB" sz="2800" b="0">
                          <a:solidFill>
                            <a:srgbClr val="495965"/>
                          </a:solidFill>
                        </a:rPr>
                        <a:t>an applicant’s prequalification submission is rejected </a:t>
                      </a:r>
                    </a:p>
                  </a:txBody>
                  <a:tcPr marL="144000" anchor="ctr">
                    <a:solidFill>
                      <a:schemeClr val="bg1"/>
                    </a:solidFill>
                  </a:tcPr>
                </a:tc>
                <a:extLst>
                  <a:ext uri="{0D108BD9-81ED-4DB2-BD59-A6C34878D82A}">
                    <a16:rowId xmlns:a16="http://schemas.microsoft.com/office/drawing/2014/main" val="2774823552"/>
                  </a:ext>
                </a:extLst>
              </a:tr>
              <a:tr h="1260140">
                <a:tc>
                  <a:txBody>
                    <a:bodyPr/>
                    <a:lstStyle/>
                    <a:p>
                      <a:pPr algn="ctr"/>
                      <a:r>
                        <a:rPr lang="en-GB" sz="2800">
                          <a:solidFill>
                            <a:schemeClr val="bg1"/>
                          </a:solidFill>
                        </a:rPr>
                        <a:t>AND</a:t>
                      </a:r>
                    </a:p>
                  </a:txBody>
                  <a:tcPr marR="144000" anchor="ctr">
                    <a:lnT w="12700" cap="flat" cmpd="sng" algn="ctr">
                      <a:solidFill>
                        <a:srgbClr val="F57D16"/>
                      </a:solidFill>
                      <a:prstDash val="solid"/>
                      <a:round/>
                      <a:headEnd type="none" w="med" len="med"/>
                      <a:tailEnd type="none" w="med" len="med"/>
                    </a:lnT>
                    <a:lnB w="12700" cap="flat" cmpd="sng" algn="ctr">
                      <a:solidFill>
                        <a:srgbClr val="F57D16"/>
                      </a:solidFill>
                      <a:prstDash val="solid"/>
                      <a:round/>
                      <a:headEnd type="none" w="med" len="med"/>
                      <a:tailEnd type="none" w="med" len="med"/>
                    </a:lnB>
                    <a:solidFill>
                      <a:srgbClr val="F57D16"/>
                    </a:solidFill>
                  </a:tcPr>
                </a:tc>
                <a:tc>
                  <a:txBody>
                    <a:bodyPr/>
                    <a:lstStyle/>
                    <a:p>
                      <a:r>
                        <a:rPr lang="en-GB" sz="2800">
                          <a:solidFill>
                            <a:srgbClr val="495965"/>
                          </a:solidFill>
                        </a:rPr>
                        <a:t>the DB has undertaken a non-qualification (“Tier 1”) review and upheld the rejection </a:t>
                      </a:r>
                    </a:p>
                  </a:txBody>
                  <a:tcPr marL="144000" anchor="ctr">
                    <a:solidFill>
                      <a:schemeClr val="bg1"/>
                    </a:solidFill>
                  </a:tcPr>
                </a:tc>
                <a:extLst>
                  <a:ext uri="{0D108BD9-81ED-4DB2-BD59-A6C34878D82A}">
                    <a16:rowId xmlns:a16="http://schemas.microsoft.com/office/drawing/2014/main" val="1269002428"/>
                  </a:ext>
                </a:extLst>
              </a:tr>
              <a:tr h="1260140">
                <a:tc>
                  <a:txBody>
                    <a:bodyPr/>
                    <a:lstStyle/>
                    <a:p>
                      <a:pPr algn="ctr"/>
                      <a:r>
                        <a:rPr lang="en-GB" sz="2800">
                          <a:solidFill>
                            <a:schemeClr val="bg1"/>
                          </a:solidFill>
                        </a:rPr>
                        <a:t>THEN</a:t>
                      </a:r>
                    </a:p>
                  </a:txBody>
                  <a:tcPr marR="144000" anchor="ctr">
                    <a:lnT w="12700" cap="flat" cmpd="sng" algn="ctr">
                      <a:solidFill>
                        <a:srgbClr val="F57D16"/>
                      </a:solidFill>
                      <a:prstDash val="solid"/>
                      <a:round/>
                      <a:headEnd type="none" w="med" len="med"/>
                      <a:tailEnd type="none" w="med" len="med"/>
                    </a:lnT>
                    <a:lnB w="12700" cap="flat" cmpd="sng" algn="ctr">
                      <a:solidFill>
                        <a:srgbClr val="F57D16"/>
                      </a:solidFill>
                      <a:prstDash val="solid"/>
                      <a:round/>
                      <a:headEnd type="none" w="med" len="med"/>
                      <a:tailEnd type="none" w="med" len="med"/>
                    </a:lnB>
                    <a:solidFill>
                      <a:srgbClr val="F57D16"/>
                    </a:solidFill>
                  </a:tcPr>
                </a:tc>
                <a:tc>
                  <a:txBody>
                    <a:bodyPr/>
                    <a:lstStyle/>
                    <a:p>
                      <a:r>
                        <a:rPr lang="en-GB" sz="2800">
                          <a:solidFill>
                            <a:srgbClr val="495965"/>
                          </a:solidFill>
                        </a:rPr>
                        <a:t>the </a:t>
                      </a:r>
                      <a:r>
                        <a:rPr lang="en-GB" sz="2800" err="1">
                          <a:solidFill>
                            <a:srgbClr val="495965"/>
                          </a:solidFill>
                        </a:rPr>
                        <a:t>CfD</a:t>
                      </a:r>
                      <a:r>
                        <a:rPr lang="en-GB" sz="2800">
                          <a:solidFill>
                            <a:srgbClr val="495965"/>
                          </a:solidFill>
                        </a:rPr>
                        <a:t> applicant can submit a (“Tier 2”) appeal to Ofgem under Reg 43 of the </a:t>
                      </a:r>
                      <a:r>
                        <a:rPr lang="en-GB" sz="2800" err="1">
                          <a:solidFill>
                            <a:srgbClr val="495965"/>
                          </a:solidFill>
                        </a:rPr>
                        <a:t>CfD</a:t>
                      </a:r>
                      <a:r>
                        <a:rPr lang="en-GB" sz="2800">
                          <a:solidFill>
                            <a:srgbClr val="495965"/>
                          </a:solidFill>
                        </a:rPr>
                        <a:t> Regulations</a:t>
                      </a:r>
                    </a:p>
                  </a:txBody>
                  <a:tcPr marL="144000" anchor="ctr">
                    <a:solidFill>
                      <a:schemeClr val="bg1"/>
                    </a:solidFill>
                  </a:tcPr>
                </a:tc>
                <a:extLst>
                  <a:ext uri="{0D108BD9-81ED-4DB2-BD59-A6C34878D82A}">
                    <a16:rowId xmlns:a16="http://schemas.microsoft.com/office/drawing/2014/main" val="1542981266"/>
                  </a:ext>
                </a:extLst>
              </a:tr>
              <a:tr h="1260140">
                <a:tc>
                  <a:txBody>
                    <a:bodyPr/>
                    <a:lstStyle/>
                    <a:p>
                      <a:pPr algn="ctr"/>
                      <a:r>
                        <a:rPr lang="en-GB" sz="2800">
                          <a:solidFill>
                            <a:schemeClr val="bg1"/>
                          </a:solidFill>
                        </a:rPr>
                        <a:t>THEN</a:t>
                      </a:r>
                    </a:p>
                  </a:txBody>
                  <a:tcPr marR="144000" anchor="ctr">
                    <a:lnT w="12700" cap="flat" cmpd="sng" algn="ctr">
                      <a:solidFill>
                        <a:srgbClr val="F57D16"/>
                      </a:solidFill>
                      <a:prstDash val="solid"/>
                      <a:round/>
                      <a:headEnd type="none" w="med" len="med"/>
                      <a:tailEnd type="none" w="med" len="med"/>
                    </a:lnT>
                    <a:solidFill>
                      <a:srgbClr val="F57D1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a:solidFill>
                            <a:srgbClr val="495965"/>
                          </a:solidFill>
                          <a:latin typeface="+mn-lt"/>
                          <a:ea typeface="Tahoma" panose="020B0604030504040204" pitchFamily="34" charset="0"/>
                          <a:cs typeface="Tahoma" panose="020B0604030504040204" pitchFamily="34" charset="0"/>
                        </a:rPr>
                        <a:t>Ofgem must assess and resolve this appeal between the NESO Delivery Body (“the DB”) and the applicant</a:t>
                      </a:r>
                    </a:p>
                  </a:txBody>
                  <a:tcPr marL="144000" anchor="ctr">
                    <a:solidFill>
                      <a:schemeClr val="bg1"/>
                    </a:solidFill>
                  </a:tcPr>
                </a:tc>
                <a:extLst>
                  <a:ext uri="{0D108BD9-81ED-4DB2-BD59-A6C34878D82A}">
                    <a16:rowId xmlns:a16="http://schemas.microsoft.com/office/drawing/2014/main" val="177277704"/>
                  </a:ext>
                </a:extLst>
              </a:tr>
            </a:tbl>
          </a:graphicData>
        </a:graphic>
      </p:graphicFrame>
      <p:sp>
        <p:nvSpPr>
          <p:cNvPr id="10" name="BJPseudoFooter">
            <a:extLst>
              <a:ext uri="{FF2B5EF4-FFF2-40B4-BE49-F238E27FC236}">
                <a16:creationId xmlns:a16="http://schemas.microsoft.com/office/drawing/2014/main" id="{A18DABEE-9EA2-0251-6585-1748ADB52F0F}"/>
              </a:ext>
            </a:extLst>
          </p:cNvPr>
          <p:cNvSpPr txBox="1"/>
          <p:nvPr>
            <p:custDataLst>
              <p:tags r:id="rId1"/>
            </p:custDataLst>
          </p:nvPr>
        </p:nvSpPr>
        <p:spPr>
          <a:xfrm>
            <a:off x="5863404" y="6488668"/>
            <a:ext cx="465192" cy="369332"/>
          </a:xfrm>
          <a:prstGeom prst="rect">
            <a:avLst/>
          </a:prstGeom>
          <a:noFill/>
        </p:spPr>
        <p:txBody>
          <a:bodyPr vert="horz" wrap="none" rtlCol="0">
            <a:spAutoFit/>
          </a:bodyPr>
          <a:lstStyle/>
          <a:p>
            <a:pPr algn="ctr"/>
            <a:r>
              <a:rPr lang="en-GB" sz="900">
                <a:solidFill>
                  <a:srgbClr val="000000"/>
                </a:solidFill>
                <a:latin typeface="Verdana" panose="020B0604030504040204" pitchFamily="34" charset="0"/>
              </a:rPr>
              <a:t>       
  </a:t>
            </a:r>
          </a:p>
        </p:txBody>
      </p:sp>
      <p:grpSp>
        <p:nvGrpSpPr>
          <p:cNvPr id="2" name="Group 14">
            <a:extLst>
              <a:ext uri="{FF2B5EF4-FFF2-40B4-BE49-F238E27FC236}">
                <a16:creationId xmlns:a16="http://schemas.microsoft.com/office/drawing/2014/main" id="{C9176861-D2C0-C520-3691-D687C79DA669}"/>
              </a:ext>
            </a:extLst>
          </p:cNvPr>
          <p:cNvGrpSpPr/>
          <p:nvPr/>
        </p:nvGrpSpPr>
        <p:grpSpPr>
          <a:xfrm>
            <a:off x="5411286" y="96092"/>
            <a:ext cx="6920945" cy="956643"/>
            <a:chOff x="5077961" y="61276"/>
            <a:chExt cx="6920945" cy="956643"/>
          </a:xfrm>
        </p:grpSpPr>
        <p:grpSp>
          <p:nvGrpSpPr>
            <p:cNvPr id="4" name="Group 15">
              <a:extLst>
                <a:ext uri="{FF2B5EF4-FFF2-40B4-BE49-F238E27FC236}">
                  <a16:creationId xmlns:a16="http://schemas.microsoft.com/office/drawing/2014/main" id="{2E65E143-F75E-6603-6069-D3B68336E8A3}"/>
                </a:ext>
              </a:extLst>
            </p:cNvPr>
            <p:cNvGrpSpPr/>
            <p:nvPr/>
          </p:nvGrpSpPr>
          <p:grpSpPr>
            <a:xfrm>
              <a:off x="5077961" y="61276"/>
              <a:ext cx="6920945" cy="956643"/>
              <a:chOff x="5077961" y="61276"/>
              <a:chExt cx="6920945" cy="956643"/>
            </a:xfrm>
          </p:grpSpPr>
          <p:pic>
            <p:nvPicPr>
              <p:cNvPr id="7" name="Picture 2" descr="Welcome to Ofgem - the energy regulator for Great Britain ...">
                <a:extLst>
                  <a:ext uri="{FF2B5EF4-FFF2-40B4-BE49-F238E27FC236}">
                    <a16:creationId xmlns:a16="http://schemas.microsoft.com/office/drawing/2014/main" id="{A1063332-95A0-78DB-38C1-429522CA9C6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7961" y="61276"/>
                <a:ext cx="1482012" cy="83343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a:extLst>
                  <a:ext uri="{FF2B5EF4-FFF2-40B4-BE49-F238E27FC236}">
                    <a16:creationId xmlns:a16="http://schemas.microsoft.com/office/drawing/2014/main" id="{2B5FD1CF-39BC-9658-E7A1-2CAF71E05E0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74774" y="118186"/>
                <a:ext cx="1524132" cy="89973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16" descr="A close up of a logo  AI-generated content may be incorrect.">
              <a:extLst>
                <a:ext uri="{FF2B5EF4-FFF2-40B4-BE49-F238E27FC236}">
                  <a16:creationId xmlns:a16="http://schemas.microsoft.com/office/drawing/2014/main" id="{97315097-EF44-5A0D-D79B-4C2808AB73FB}"/>
                </a:ext>
              </a:extLst>
            </p:cNvPr>
            <p:cNvPicPr>
              <a:picLocks noChangeAspect="1"/>
            </p:cNvPicPr>
            <p:nvPr/>
          </p:nvPicPr>
          <p:blipFill>
            <a:blip r:embed="rId6"/>
            <a:stretch>
              <a:fillRect/>
            </a:stretch>
          </p:blipFill>
          <p:spPr>
            <a:xfrm>
              <a:off x="8824881" y="117187"/>
              <a:ext cx="1595733" cy="717200"/>
            </a:xfrm>
            <a:prstGeom prst="rect">
              <a:avLst/>
            </a:prstGeom>
          </p:spPr>
        </p:pic>
        <p:pic>
          <p:nvPicPr>
            <p:cNvPr id="6" name="Picture 17" descr="A black and green logo  AI-generated content may be incorrect.">
              <a:extLst>
                <a:ext uri="{FF2B5EF4-FFF2-40B4-BE49-F238E27FC236}">
                  <a16:creationId xmlns:a16="http://schemas.microsoft.com/office/drawing/2014/main" id="{A879B824-B6F2-CEF3-DA84-5DA741069FF7}"/>
                </a:ext>
              </a:extLst>
            </p:cNvPr>
            <p:cNvPicPr>
              <a:picLocks noChangeAspect="1"/>
            </p:cNvPicPr>
            <p:nvPr/>
          </p:nvPicPr>
          <p:blipFill>
            <a:blip r:embed="rId7"/>
            <a:stretch>
              <a:fillRect/>
            </a:stretch>
          </p:blipFill>
          <p:spPr>
            <a:xfrm>
              <a:off x="6512943" y="111689"/>
              <a:ext cx="2156605" cy="811793"/>
            </a:xfrm>
            <a:prstGeom prst="rect">
              <a:avLst/>
            </a:prstGeom>
          </p:spPr>
        </p:pic>
      </p:grpSp>
    </p:spTree>
    <p:extLst>
      <p:ext uri="{BB962C8B-B14F-4D97-AF65-F5344CB8AC3E}">
        <p14:creationId xmlns:p14="http://schemas.microsoft.com/office/powerpoint/2010/main" val="204415787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DF2A5-6E65-4B77-A982-E98669394747}"/>
              </a:ext>
            </a:extLst>
          </p:cNvPr>
          <p:cNvSpPr>
            <a:spLocks noGrp="1"/>
          </p:cNvSpPr>
          <p:nvPr>
            <p:ph type="title"/>
          </p:nvPr>
        </p:nvSpPr>
        <p:spPr>
          <a:xfrm>
            <a:off x="-2090462" y="970557"/>
            <a:ext cx="8970233" cy="101985"/>
          </a:xfrm>
        </p:spPr>
        <p:txBody>
          <a:bodyPr>
            <a:normAutofit fontScale="90000"/>
          </a:bodyPr>
          <a:lstStyle/>
          <a:p>
            <a:r>
              <a:rPr lang="en-GB" sz="2400"/>
              <a:t>How to request resolution of a dispute</a:t>
            </a:r>
          </a:p>
        </p:txBody>
      </p:sp>
      <p:sp>
        <p:nvSpPr>
          <p:cNvPr id="3" name="Slide Number Placeholder 2">
            <a:extLst>
              <a:ext uri="{FF2B5EF4-FFF2-40B4-BE49-F238E27FC236}">
                <a16:creationId xmlns:a16="http://schemas.microsoft.com/office/drawing/2014/main" id="{025807D7-B771-427C-9376-AD9F42184053}"/>
              </a:ext>
            </a:extLst>
          </p:cNvPr>
          <p:cNvSpPr>
            <a:spLocks noGrp="1"/>
          </p:cNvSpPr>
          <p:nvPr>
            <p:ph type="sldNum" sz="quarter" idx="4"/>
          </p:nvPr>
        </p:nvSpPr>
        <p:spPr/>
        <p:txBody>
          <a:bodyPr/>
          <a:lstStyle/>
          <a:p>
            <a:fld id="{2D0DF9ED-8BA0-410B-84D1-2D8774E69E9E}" type="slidenum">
              <a:rPr lang="en-GB" altLang="en-US" smtClean="0"/>
              <a:pPr/>
              <a:t>75</a:t>
            </a:fld>
            <a:endParaRPr lang="en-GB" altLang="en-US"/>
          </a:p>
        </p:txBody>
      </p:sp>
      <p:pic>
        <p:nvPicPr>
          <p:cNvPr id="22" name="Graphic 21" descr="Cross">
            <a:extLst>
              <a:ext uri="{FF2B5EF4-FFF2-40B4-BE49-F238E27FC236}">
                <a16:creationId xmlns:a16="http://schemas.microsoft.com/office/drawing/2014/main" id="{CA410DF1-2254-4A6A-AA20-A466700F912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6481" y="1340768"/>
            <a:ext cx="914400" cy="914400"/>
          </a:xfrm>
          <a:prstGeom prst="rect">
            <a:avLst/>
          </a:prstGeom>
        </p:spPr>
      </p:pic>
      <p:sp>
        <p:nvSpPr>
          <p:cNvPr id="41" name="TextBox 40">
            <a:extLst>
              <a:ext uri="{FF2B5EF4-FFF2-40B4-BE49-F238E27FC236}">
                <a16:creationId xmlns:a16="http://schemas.microsoft.com/office/drawing/2014/main" id="{364B6AE6-93C2-4BA7-8D6A-1CDD94300148}"/>
              </a:ext>
            </a:extLst>
          </p:cNvPr>
          <p:cNvSpPr txBox="1"/>
          <p:nvPr/>
        </p:nvSpPr>
        <p:spPr>
          <a:xfrm>
            <a:off x="1631504" y="1330315"/>
            <a:ext cx="10164015" cy="954107"/>
          </a:xfrm>
          <a:prstGeom prst="rect">
            <a:avLst/>
          </a:prstGeom>
          <a:noFill/>
        </p:spPr>
        <p:txBody>
          <a:bodyPr wrap="square" rtlCol="0" anchor="ctr">
            <a:spAutoFit/>
          </a:bodyPr>
          <a:lstStyle/>
          <a:p>
            <a:r>
              <a:rPr lang="en-GB" sz="2800">
                <a:solidFill>
                  <a:srgbClr val="495965"/>
                </a:solidFill>
              </a:rPr>
              <a:t>If the DB has issued a non-qualification notice after a Tier 1 review, the applicant can apply to Ofgem for a Tier 2 review</a:t>
            </a:r>
          </a:p>
        </p:txBody>
      </p:sp>
      <p:pic>
        <p:nvPicPr>
          <p:cNvPr id="17" name="Graphic 16" descr="Envelope with solid fill">
            <a:extLst>
              <a:ext uri="{FF2B5EF4-FFF2-40B4-BE49-F238E27FC236}">
                <a16:creationId xmlns:a16="http://schemas.microsoft.com/office/drawing/2014/main" id="{C752D625-133B-40AB-B5AB-22BDF7693A8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4003" y="3068960"/>
            <a:ext cx="1368152" cy="1368152"/>
          </a:xfrm>
          <a:prstGeom prst="rect">
            <a:avLst/>
          </a:prstGeom>
        </p:spPr>
      </p:pic>
      <p:sp>
        <p:nvSpPr>
          <p:cNvPr id="55" name="TextBox 54">
            <a:extLst>
              <a:ext uri="{FF2B5EF4-FFF2-40B4-BE49-F238E27FC236}">
                <a16:creationId xmlns:a16="http://schemas.microsoft.com/office/drawing/2014/main" id="{C5A184EA-EF94-41C7-8652-DED2D23A214B}"/>
              </a:ext>
            </a:extLst>
          </p:cNvPr>
          <p:cNvSpPr txBox="1"/>
          <p:nvPr/>
        </p:nvSpPr>
        <p:spPr>
          <a:xfrm>
            <a:off x="1631503" y="2684527"/>
            <a:ext cx="10164015" cy="2246769"/>
          </a:xfrm>
          <a:prstGeom prst="rect">
            <a:avLst/>
          </a:prstGeom>
          <a:noFill/>
        </p:spPr>
        <p:txBody>
          <a:bodyPr wrap="square" rtlCol="0" anchor="ctr">
            <a:spAutoFit/>
          </a:bodyPr>
          <a:lstStyle/>
          <a:p>
            <a:r>
              <a:rPr lang="en-GB" sz="2800">
                <a:solidFill>
                  <a:srgbClr val="495965"/>
                </a:solidFill>
              </a:rPr>
              <a:t>The appeal notice to submit to Ofgem can be found in Appendix 2 of our </a:t>
            </a:r>
            <a:r>
              <a:rPr lang="en-GB" sz="2800">
                <a:hlinkClick r:id="rId6"/>
              </a:rPr>
              <a:t>Disputes Guidance</a:t>
            </a:r>
            <a:endParaRPr lang="en-GB" sz="2800"/>
          </a:p>
          <a:p>
            <a:r>
              <a:rPr lang="en-GB" sz="2800">
                <a:solidFill>
                  <a:srgbClr val="495965"/>
                </a:solidFill>
              </a:rPr>
              <a:t>This is submitted to</a:t>
            </a:r>
            <a:r>
              <a:rPr lang="en-GB" sz="2800"/>
              <a:t> </a:t>
            </a:r>
            <a:r>
              <a:rPr lang="en-GB" sz="2800">
                <a:hlinkClick r:id="rId7"/>
              </a:rPr>
              <a:t>EMR_DR@ofgem.gov.uk</a:t>
            </a:r>
            <a:r>
              <a:rPr lang="en-GB" sz="2800"/>
              <a:t> </a:t>
            </a:r>
            <a:r>
              <a:rPr lang="en-GB" sz="2800">
                <a:solidFill>
                  <a:srgbClr val="495965"/>
                </a:solidFill>
              </a:rPr>
              <a:t>within 5 working days of the DB Tier 1 decision</a:t>
            </a:r>
          </a:p>
          <a:p>
            <a:r>
              <a:rPr lang="en-GB" sz="2800">
                <a:solidFill>
                  <a:srgbClr val="495965"/>
                </a:solidFill>
              </a:rPr>
              <a:t>Ofgem will confirm receipt </a:t>
            </a:r>
          </a:p>
        </p:txBody>
      </p:sp>
      <p:grpSp>
        <p:nvGrpSpPr>
          <p:cNvPr id="93" name="Group 92" descr="Graphic 17: Tick and Cross">
            <a:extLst>
              <a:ext uri="{FF2B5EF4-FFF2-40B4-BE49-F238E27FC236}">
                <a16:creationId xmlns:a16="http://schemas.microsoft.com/office/drawing/2014/main" id="{AFA032EE-2670-4F38-847C-104E65423F05}"/>
              </a:ext>
            </a:extLst>
          </p:cNvPr>
          <p:cNvGrpSpPr/>
          <p:nvPr/>
        </p:nvGrpSpPr>
        <p:grpSpPr>
          <a:xfrm>
            <a:off x="230149" y="5301208"/>
            <a:ext cx="1235860" cy="1080120"/>
            <a:chOff x="251628" y="5373216"/>
            <a:chExt cx="1235860" cy="1080120"/>
          </a:xfrm>
        </p:grpSpPr>
        <p:pic>
          <p:nvPicPr>
            <p:cNvPr id="25" name="Graphic 24" descr="Checkmark with solid fill">
              <a:extLst>
                <a:ext uri="{FF2B5EF4-FFF2-40B4-BE49-F238E27FC236}">
                  <a16:creationId xmlns:a16="http://schemas.microsoft.com/office/drawing/2014/main" id="{A2AB8325-1623-48DD-992A-52202F8416F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51628" y="5373216"/>
              <a:ext cx="728743" cy="728743"/>
            </a:xfrm>
            <a:prstGeom prst="rect">
              <a:avLst/>
            </a:prstGeom>
          </p:spPr>
        </p:pic>
        <p:pic>
          <p:nvPicPr>
            <p:cNvPr id="26" name="Graphic 25" descr="Close with solid fill">
              <a:extLst>
                <a:ext uri="{FF2B5EF4-FFF2-40B4-BE49-F238E27FC236}">
                  <a16:creationId xmlns:a16="http://schemas.microsoft.com/office/drawing/2014/main" id="{34F5E657-9391-48CA-AEFD-4532E55A366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8745" y="5724593"/>
              <a:ext cx="728743" cy="728743"/>
            </a:xfrm>
            <a:prstGeom prst="rect">
              <a:avLst/>
            </a:prstGeom>
          </p:spPr>
        </p:pic>
      </p:grpSp>
      <p:sp>
        <p:nvSpPr>
          <p:cNvPr id="82" name="TextBox 81">
            <a:extLst>
              <a:ext uri="{FF2B5EF4-FFF2-40B4-BE49-F238E27FC236}">
                <a16:creationId xmlns:a16="http://schemas.microsoft.com/office/drawing/2014/main" id="{64355221-DABB-42CF-84B0-C31DC4418E6F}"/>
              </a:ext>
            </a:extLst>
          </p:cNvPr>
          <p:cNvSpPr txBox="1"/>
          <p:nvPr/>
        </p:nvSpPr>
        <p:spPr>
          <a:xfrm>
            <a:off x="1631503" y="5284092"/>
            <a:ext cx="10164015" cy="1384995"/>
          </a:xfrm>
          <a:prstGeom prst="rect">
            <a:avLst/>
          </a:prstGeom>
          <a:noFill/>
        </p:spPr>
        <p:txBody>
          <a:bodyPr wrap="square" rtlCol="0" anchor="ctr">
            <a:spAutoFit/>
          </a:bodyPr>
          <a:lstStyle/>
          <a:p>
            <a:r>
              <a:rPr lang="en-GB" sz="2800">
                <a:solidFill>
                  <a:srgbClr val="495965"/>
                </a:solidFill>
              </a:rPr>
              <a:t>Ofgem will consider the appeal and will then uphold or overturn the DB decision</a:t>
            </a:r>
          </a:p>
          <a:p>
            <a:r>
              <a:rPr lang="en-GB" sz="2800">
                <a:solidFill>
                  <a:srgbClr val="495965"/>
                </a:solidFill>
              </a:rPr>
              <a:t>This decision will then be published on our website</a:t>
            </a:r>
          </a:p>
        </p:txBody>
      </p:sp>
      <p:sp>
        <p:nvSpPr>
          <p:cNvPr id="10" name="BJPseudoFooter">
            <a:extLst>
              <a:ext uri="{FF2B5EF4-FFF2-40B4-BE49-F238E27FC236}">
                <a16:creationId xmlns:a16="http://schemas.microsoft.com/office/drawing/2014/main" id="{040302BC-DC22-23F2-0D81-FF23C650A1C8}"/>
              </a:ext>
            </a:extLst>
          </p:cNvPr>
          <p:cNvSpPr txBox="1"/>
          <p:nvPr>
            <p:custDataLst>
              <p:tags r:id="rId1"/>
            </p:custDataLst>
          </p:nvPr>
        </p:nvSpPr>
        <p:spPr>
          <a:xfrm>
            <a:off x="5863404" y="6488668"/>
            <a:ext cx="465192" cy="369332"/>
          </a:xfrm>
          <a:prstGeom prst="rect">
            <a:avLst/>
          </a:prstGeom>
          <a:noFill/>
        </p:spPr>
        <p:txBody>
          <a:bodyPr vert="horz" wrap="none" rtlCol="0">
            <a:spAutoFit/>
          </a:bodyPr>
          <a:lstStyle/>
          <a:p>
            <a:pPr algn="ctr"/>
            <a:r>
              <a:rPr lang="en-GB" sz="900">
                <a:solidFill>
                  <a:srgbClr val="000000"/>
                </a:solidFill>
                <a:latin typeface="Verdana" panose="020B0604030504040204" pitchFamily="34" charset="0"/>
              </a:rPr>
              <a:t>       
  </a:t>
            </a:r>
          </a:p>
        </p:txBody>
      </p:sp>
      <p:grpSp>
        <p:nvGrpSpPr>
          <p:cNvPr id="4" name="Group 14">
            <a:extLst>
              <a:ext uri="{FF2B5EF4-FFF2-40B4-BE49-F238E27FC236}">
                <a16:creationId xmlns:a16="http://schemas.microsoft.com/office/drawing/2014/main" id="{01176C4D-A6FA-1BC2-3C80-EFBA37EF0296}"/>
              </a:ext>
            </a:extLst>
          </p:cNvPr>
          <p:cNvGrpSpPr/>
          <p:nvPr/>
        </p:nvGrpSpPr>
        <p:grpSpPr>
          <a:xfrm>
            <a:off x="5077961" y="61276"/>
            <a:ext cx="6920945" cy="956643"/>
            <a:chOff x="5077961" y="61276"/>
            <a:chExt cx="6920945" cy="956643"/>
          </a:xfrm>
        </p:grpSpPr>
        <p:grpSp>
          <p:nvGrpSpPr>
            <p:cNvPr id="5" name="Group 15">
              <a:extLst>
                <a:ext uri="{FF2B5EF4-FFF2-40B4-BE49-F238E27FC236}">
                  <a16:creationId xmlns:a16="http://schemas.microsoft.com/office/drawing/2014/main" id="{BA22F767-00CF-E226-0E36-2CFADA451B9B}"/>
                </a:ext>
              </a:extLst>
            </p:cNvPr>
            <p:cNvGrpSpPr/>
            <p:nvPr/>
          </p:nvGrpSpPr>
          <p:grpSpPr>
            <a:xfrm>
              <a:off x="5077961" y="61276"/>
              <a:ext cx="6920945" cy="956643"/>
              <a:chOff x="5077961" y="61276"/>
              <a:chExt cx="6920945" cy="956643"/>
            </a:xfrm>
          </p:grpSpPr>
          <p:pic>
            <p:nvPicPr>
              <p:cNvPr id="8" name="Picture 2" descr="Welcome to Ofgem - the energy regulator for Great Britain ...">
                <a:extLst>
                  <a:ext uri="{FF2B5EF4-FFF2-40B4-BE49-F238E27FC236}">
                    <a16:creationId xmlns:a16="http://schemas.microsoft.com/office/drawing/2014/main" id="{648F0736-2515-F167-FE54-F51F952098E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77961" y="61276"/>
                <a:ext cx="1482012" cy="83343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a:extLst>
                  <a:ext uri="{FF2B5EF4-FFF2-40B4-BE49-F238E27FC236}">
                    <a16:creationId xmlns:a16="http://schemas.microsoft.com/office/drawing/2014/main" id="{1582FEB3-9BCA-79F7-6766-16B667575E2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474774" y="118186"/>
                <a:ext cx="1524132" cy="899733"/>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16" descr="A close up of a logo  AI-generated content may be incorrect.">
              <a:extLst>
                <a:ext uri="{FF2B5EF4-FFF2-40B4-BE49-F238E27FC236}">
                  <a16:creationId xmlns:a16="http://schemas.microsoft.com/office/drawing/2014/main" id="{8E31230C-4D92-C625-9517-CBFAAB89878C}"/>
                </a:ext>
              </a:extLst>
            </p:cNvPr>
            <p:cNvPicPr>
              <a:picLocks noChangeAspect="1"/>
            </p:cNvPicPr>
            <p:nvPr/>
          </p:nvPicPr>
          <p:blipFill>
            <a:blip r:embed="rId12"/>
            <a:stretch>
              <a:fillRect/>
            </a:stretch>
          </p:blipFill>
          <p:spPr>
            <a:xfrm>
              <a:off x="8824881" y="117187"/>
              <a:ext cx="1595733" cy="717200"/>
            </a:xfrm>
            <a:prstGeom prst="rect">
              <a:avLst/>
            </a:prstGeom>
          </p:spPr>
        </p:pic>
        <p:pic>
          <p:nvPicPr>
            <p:cNvPr id="7" name="Picture 17" descr="A black and green logo  AI-generated content may be incorrect.">
              <a:extLst>
                <a:ext uri="{FF2B5EF4-FFF2-40B4-BE49-F238E27FC236}">
                  <a16:creationId xmlns:a16="http://schemas.microsoft.com/office/drawing/2014/main" id="{1B5ADA34-C09B-8A50-93AA-F6287B2BDDD3}"/>
                </a:ext>
              </a:extLst>
            </p:cNvPr>
            <p:cNvPicPr>
              <a:picLocks noChangeAspect="1"/>
            </p:cNvPicPr>
            <p:nvPr/>
          </p:nvPicPr>
          <p:blipFill>
            <a:blip r:embed="rId13"/>
            <a:stretch>
              <a:fillRect/>
            </a:stretch>
          </p:blipFill>
          <p:spPr>
            <a:xfrm>
              <a:off x="6512943" y="111689"/>
              <a:ext cx="2156605" cy="811793"/>
            </a:xfrm>
            <a:prstGeom prst="rect">
              <a:avLst/>
            </a:prstGeom>
          </p:spPr>
        </p:pic>
      </p:grpSp>
    </p:spTree>
    <p:extLst>
      <p:ext uri="{BB962C8B-B14F-4D97-AF65-F5344CB8AC3E}">
        <p14:creationId xmlns:p14="http://schemas.microsoft.com/office/powerpoint/2010/main" val="238445288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F3655-7600-41CD-8146-396C4CC0A242}"/>
              </a:ext>
            </a:extLst>
          </p:cNvPr>
          <p:cNvSpPr>
            <a:spLocks noGrp="1"/>
          </p:cNvSpPr>
          <p:nvPr>
            <p:ph type="title"/>
          </p:nvPr>
        </p:nvSpPr>
        <p:spPr>
          <a:xfrm>
            <a:off x="-3590867" y="650305"/>
            <a:ext cx="7996469" cy="288032"/>
          </a:xfrm>
        </p:spPr>
        <p:txBody>
          <a:bodyPr>
            <a:normAutofit fontScale="90000"/>
          </a:bodyPr>
          <a:lstStyle/>
          <a:p>
            <a:r>
              <a:rPr lang="en-GB" sz="2400"/>
              <a:t>Indicative Appeal Timeline</a:t>
            </a:r>
          </a:p>
        </p:txBody>
      </p:sp>
      <p:sp>
        <p:nvSpPr>
          <p:cNvPr id="3" name="Slide Number Placeholder 2">
            <a:extLst>
              <a:ext uri="{FF2B5EF4-FFF2-40B4-BE49-F238E27FC236}">
                <a16:creationId xmlns:a16="http://schemas.microsoft.com/office/drawing/2014/main" id="{359AC653-D4C5-48B6-86A7-B546DE4CFACA}"/>
              </a:ext>
            </a:extLst>
          </p:cNvPr>
          <p:cNvSpPr>
            <a:spLocks noGrp="1"/>
          </p:cNvSpPr>
          <p:nvPr>
            <p:ph type="sldNum" sz="quarter" idx="4"/>
          </p:nvPr>
        </p:nvSpPr>
        <p:spPr/>
        <p:txBody>
          <a:bodyPr/>
          <a:lstStyle/>
          <a:p>
            <a:fld id="{2D0DF9ED-8BA0-410B-84D1-2D8774E69E9E}" type="slidenum">
              <a:rPr lang="en-GB" altLang="en-US" smtClean="0"/>
              <a:pPr/>
              <a:t>76</a:t>
            </a:fld>
            <a:endParaRPr lang="en-GB" altLang="en-US"/>
          </a:p>
        </p:txBody>
      </p:sp>
      <p:sp>
        <p:nvSpPr>
          <p:cNvPr id="44" name="Rectangle 43">
            <a:extLst>
              <a:ext uri="{FF2B5EF4-FFF2-40B4-BE49-F238E27FC236}">
                <a16:creationId xmlns:a16="http://schemas.microsoft.com/office/drawing/2014/main" id="{F071EAAD-FC66-4A85-8263-D209FCAEAF5C}"/>
              </a:ext>
            </a:extLst>
          </p:cNvPr>
          <p:cNvSpPr/>
          <p:nvPr/>
        </p:nvSpPr>
        <p:spPr>
          <a:xfrm>
            <a:off x="407368" y="1224137"/>
            <a:ext cx="1631388" cy="1954975"/>
          </a:xfrm>
          <a:prstGeom prst="rect">
            <a:avLst/>
          </a:prstGeom>
          <a:solidFill>
            <a:schemeClr val="bg1"/>
          </a:solidFill>
          <a:ln>
            <a:solidFill>
              <a:srgbClr val="3155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rgbClr val="495965"/>
                </a:solidFill>
              </a:rPr>
              <a:t>NESO Issues Decision Notice </a:t>
            </a:r>
          </a:p>
        </p:txBody>
      </p:sp>
      <p:sp>
        <p:nvSpPr>
          <p:cNvPr id="30" name="Rectangle 29">
            <a:extLst>
              <a:ext uri="{FF2B5EF4-FFF2-40B4-BE49-F238E27FC236}">
                <a16:creationId xmlns:a16="http://schemas.microsoft.com/office/drawing/2014/main" id="{C3EF0AEC-CEE4-421F-9542-B510591F1196}"/>
              </a:ext>
            </a:extLst>
          </p:cNvPr>
          <p:cNvSpPr/>
          <p:nvPr/>
        </p:nvSpPr>
        <p:spPr>
          <a:xfrm>
            <a:off x="2038756" y="1224137"/>
            <a:ext cx="1701385" cy="310592"/>
          </a:xfrm>
          <a:prstGeom prst="rect">
            <a:avLst/>
          </a:prstGeom>
          <a:solidFill>
            <a:srgbClr val="31556D"/>
          </a:solidFill>
          <a:ln>
            <a:solidFill>
              <a:srgbClr val="3155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5 Days</a:t>
            </a:r>
          </a:p>
        </p:txBody>
      </p:sp>
      <p:sp>
        <p:nvSpPr>
          <p:cNvPr id="52" name="TextBox 51">
            <a:extLst>
              <a:ext uri="{FF2B5EF4-FFF2-40B4-BE49-F238E27FC236}">
                <a16:creationId xmlns:a16="http://schemas.microsoft.com/office/drawing/2014/main" id="{C497E8FF-7FB1-42CD-9852-A3CB1EFEB726}"/>
              </a:ext>
            </a:extLst>
          </p:cNvPr>
          <p:cNvSpPr txBox="1"/>
          <p:nvPr/>
        </p:nvSpPr>
        <p:spPr>
          <a:xfrm>
            <a:off x="2046230" y="1706810"/>
            <a:ext cx="1693911" cy="1200329"/>
          </a:xfrm>
          <a:prstGeom prst="rect">
            <a:avLst/>
          </a:prstGeom>
          <a:noFill/>
          <a:ln>
            <a:noFill/>
          </a:ln>
        </p:spPr>
        <p:txBody>
          <a:bodyPr wrap="square" rtlCol="0" anchor="ctr">
            <a:spAutoFit/>
          </a:bodyPr>
          <a:lstStyle/>
          <a:p>
            <a:pPr algn="ctr"/>
            <a:r>
              <a:rPr lang="en-GB">
                <a:solidFill>
                  <a:srgbClr val="495965"/>
                </a:solidFill>
              </a:rPr>
              <a:t>Appellant can request that the NESO review the decision</a:t>
            </a:r>
          </a:p>
        </p:txBody>
      </p:sp>
      <p:sp>
        <p:nvSpPr>
          <p:cNvPr id="63" name="Rectangle 62">
            <a:extLst>
              <a:ext uri="{FF2B5EF4-FFF2-40B4-BE49-F238E27FC236}">
                <a16:creationId xmlns:a16="http://schemas.microsoft.com/office/drawing/2014/main" id="{B4188618-7247-4F0C-A204-4173F052288E}"/>
              </a:ext>
            </a:extLst>
          </p:cNvPr>
          <p:cNvSpPr/>
          <p:nvPr/>
        </p:nvSpPr>
        <p:spPr>
          <a:xfrm>
            <a:off x="3740141" y="1224137"/>
            <a:ext cx="1631388" cy="1954975"/>
          </a:xfrm>
          <a:prstGeom prst="rect">
            <a:avLst/>
          </a:prstGeom>
          <a:solidFill>
            <a:schemeClr val="bg1"/>
          </a:solidFill>
          <a:ln>
            <a:solidFill>
              <a:srgbClr val="3155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rgbClr val="495965"/>
                </a:solidFill>
              </a:rPr>
              <a:t>Appeal Submitted to NESO</a:t>
            </a:r>
          </a:p>
        </p:txBody>
      </p:sp>
      <p:sp>
        <p:nvSpPr>
          <p:cNvPr id="62" name="Rectangle 61">
            <a:extLst>
              <a:ext uri="{FF2B5EF4-FFF2-40B4-BE49-F238E27FC236}">
                <a16:creationId xmlns:a16="http://schemas.microsoft.com/office/drawing/2014/main" id="{27C6732C-1C94-4E4E-947F-F82F10F345FB}"/>
              </a:ext>
            </a:extLst>
          </p:cNvPr>
          <p:cNvSpPr/>
          <p:nvPr/>
        </p:nvSpPr>
        <p:spPr>
          <a:xfrm>
            <a:off x="5385503" y="1224137"/>
            <a:ext cx="1646601" cy="310592"/>
          </a:xfrm>
          <a:prstGeom prst="rect">
            <a:avLst/>
          </a:prstGeom>
          <a:solidFill>
            <a:srgbClr val="31556D"/>
          </a:solidFill>
          <a:ln>
            <a:solidFill>
              <a:srgbClr val="3155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10 Days</a:t>
            </a:r>
          </a:p>
        </p:txBody>
      </p:sp>
      <p:sp>
        <p:nvSpPr>
          <p:cNvPr id="64" name="TextBox 63">
            <a:extLst>
              <a:ext uri="{FF2B5EF4-FFF2-40B4-BE49-F238E27FC236}">
                <a16:creationId xmlns:a16="http://schemas.microsoft.com/office/drawing/2014/main" id="{334DB43C-D25B-41F1-8FF9-FB8D86D8E844}"/>
              </a:ext>
            </a:extLst>
          </p:cNvPr>
          <p:cNvSpPr txBox="1"/>
          <p:nvPr/>
        </p:nvSpPr>
        <p:spPr>
          <a:xfrm>
            <a:off x="5379164" y="1845309"/>
            <a:ext cx="1631331" cy="923330"/>
          </a:xfrm>
          <a:prstGeom prst="rect">
            <a:avLst/>
          </a:prstGeom>
          <a:noFill/>
        </p:spPr>
        <p:txBody>
          <a:bodyPr wrap="square" rtlCol="0" anchor="ctr">
            <a:spAutoFit/>
          </a:bodyPr>
          <a:lstStyle/>
          <a:p>
            <a:pPr algn="ctr"/>
            <a:r>
              <a:rPr lang="en-GB">
                <a:solidFill>
                  <a:srgbClr val="495965"/>
                </a:solidFill>
              </a:rPr>
              <a:t>NGESO reconsiders the application</a:t>
            </a:r>
          </a:p>
        </p:txBody>
      </p:sp>
      <p:sp>
        <p:nvSpPr>
          <p:cNvPr id="73" name="Rectangle 72">
            <a:extLst>
              <a:ext uri="{FF2B5EF4-FFF2-40B4-BE49-F238E27FC236}">
                <a16:creationId xmlns:a16="http://schemas.microsoft.com/office/drawing/2014/main" id="{26F6E82F-AB6F-4B73-B21C-E26BABC35836}"/>
              </a:ext>
            </a:extLst>
          </p:cNvPr>
          <p:cNvSpPr/>
          <p:nvPr/>
        </p:nvSpPr>
        <p:spPr>
          <a:xfrm>
            <a:off x="7032104" y="1224137"/>
            <a:ext cx="1631388" cy="1954975"/>
          </a:xfrm>
          <a:prstGeom prst="rect">
            <a:avLst/>
          </a:prstGeom>
          <a:solidFill>
            <a:schemeClr val="bg1"/>
          </a:solidFill>
          <a:ln>
            <a:solidFill>
              <a:srgbClr val="3155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rgbClr val="495965"/>
                </a:solidFill>
              </a:rPr>
              <a:t>NESO Issues Reconsidered Decision Notice</a:t>
            </a:r>
          </a:p>
        </p:txBody>
      </p:sp>
      <p:sp>
        <p:nvSpPr>
          <p:cNvPr id="83" name="Rectangle 82">
            <a:extLst>
              <a:ext uri="{FF2B5EF4-FFF2-40B4-BE49-F238E27FC236}">
                <a16:creationId xmlns:a16="http://schemas.microsoft.com/office/drawing/2014/main" id="{6DF0B606-4B4B-4851-A05B-A48C9DBFB63F}"/>
              </a:ext>
            </a:extLst>
          </p:cNvPr>
          <p:cNvSpPr/>
          <p:nvPr/>
        </p:nvSpPr>
        <p:spPr>
          <a:xfrm>
            <a:off x="8663492" y="1224137"/>
            <a:ext cx="1646601" cy="310592"/>
          </a:xfrm>
          <a:prstGeom prst="rect">
            <a:avLst/>
          </a:prstGeom>
          <a:solidFill>
            <a:srgbClr val="31556D"/>
          </a:solidFill>
          <a:ln>
            <a:solidFill>
              <a:srgbClr val="3155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5 Days</a:t>
            </a:r>
          </a:p>
        </p:txBody>
      </p:sp>
      <p:sp>
        <p:nvSpPr>
          <p:cNvPr id="90" name="TextBox 89">
            <a:extLst>
              <a:ext uri="{FF2B5EF4-FFF2-40B4-BE49-F238E27FC236}">
                <a16:creationId xmlns:a16="http://schemas.microsoft.com/office/drawing/2014/main" id="{6D7846E4-6E3B-4F8A-B182-07F08AC357AC}"/>
              </a:ext>
            </a:extLst>
          </p:cNvPr>
          <p:cNvSpPr txBox="1"/>
          <p:nvPr/>
        </p:nvSpPr>
        <p:spPr>
          <a:xfrm>
            <a:off x="8671986" y="1677919"/>
            <a:ext cx="1646601" cy="1200329"/>
          </a:xfrm>
          <a:prstGeom prst="rect">
            <a:avLst/>
          </a:prstGeom>
          <a:noFill/>
        </p:spPr>
        <p:txBody>
          <a:bodyPr wrap="square" rtlCol="0" anchor="ctr">
            <a:spAutoFit/>
          </a:bodyPr>
          <a:lstStyle/>
          <a:p>
            <a:pPr algn="ctr"/>
            <a:r>
              <a:rPr lang="en-GB">
                <a:solidFill>
                  <a:srgbClr val="495965"/>
                </a:solidFill>
              </a:rPr>
              <a:t>Appellant may request that Ofgem reviews the decision</a:t>
            </a:r>
          </a:p>
        </p:txBody>
      </p:sp>
      <p:sp>
        <p:nvSpPr>
          <p:cNvPr id="94" name="Rectangle 93">
            <a:extLst>
              <a:ext uri="{FF2B5EF4-FFF2-40B4-BE49-F238E27FC236}">
                <a16:creationId xmlns:a16="http://schemas.microsoft.com/office/drawing/2014/main" id="{58EE3AC2-AA74-447E-AFF7-88EF2CA4B3D1}"/>
              </a:ext>
            </a:extLst>
          </p:cNvPr>
          <p:cNvSpPr/>
          <p:nvPr/>
        </p:nvSpPr>
        <p:spPr>
          <a:xfrm>
            <a:off x="10318587" y="1224137"/>
            <a:ext cx="1631388" cy="1954975"/>
          </a:xfrm>
          <a:prstGeom prst="rect">
            <a:avLst/>
          </a:prstGeom>
          <a:solidFill>
            <a:schemeClr val="bg1"/>
          </a:solidFill>
          <a:ln>
            <a:solidFill>
              <a:srgbClr val="F581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rgbClr val="495965"/>
                </a:solidFill>
              </a:rPr>
              <a:t>Appeal Submitted to Ofgem</a:t>
            </a:r>
          </a:p>
        </p:txBody>
      </p:sp>
      <p:sp>
        <p:nvSpPr>
          <p:cNvPr id="100" name="Rectangle 99">
            <a:extLst>
              <a:ext uri="{FF2B5EF4-FFF2-40B4-BE49-F238E27FC236}">
                <a16:creationId xmlns:a16="http://schemas.microsoft.com/office/drawing/2014/main" id="{7B5970E4-E2EE-4F73-BB87-728BF727F662}"/>
              </a:ext>
            </a:extLst>
          </p:cNvPr>
          <p:cNvSpPr/>
          <p:nvPr/>
        </p:nvSpPr>
        <p:spPr>
          <a:xfrm>
            <a:off x="407368" y="3418242"/>
            <a:ext cx="1631388" cy="1954975"/>
          </a:xfrm>
          <a:prstGeom prst="rect">
            <a:avLst/>
          </a:prstGeom>
          <a:solidFill>
            <a:schemeClr val="bg1"/>
          </a:solidFill>
          <a:ln>
            <a:solidFill>
              <a:srgbClr val="F581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rgbClr val="495965"/>
                </a:solidFill>
              </a:rPr>
              <a:t>Appeal Submitted to Ofgem</a:t>
            </a:r>
          </a:p>
        </p:txBody>
      </p:sp>
      <p:sp>
        <p:nvSpPr>
          <p:cNvPr id="99" name="Rectangle 98">
            <a:extLst>
              <a:ext uri="{FF2B5EF4-FFF2-40B4-BE49-F238E27FC236}">
                <a16:creationId xmlns:a16="http://schemas.microsoft.com/office/drawing/2014/main" id="{8A62C62F-2894-4CE6-8CD9-26FA38F8A037}"/>
              </a:ext>
            </a:extLst>
          </p:cNvPr>
          <p:cNvSpPr/>
          <p:nvPr/>
        </p:nvSpPr>
        <p:spPr>
          <a:xfrm>
            <a:off x="2038756" y="3418242"/>
            <a:ext cx="1701385" cy="310592"/>
          </a:xfrm>
          <a:prstGeom prst="rect">
            <a:avLst/>
          </a:prstGeom>
          <a:solidFill>
            <a:srgbClr val="F5811D"/>
          </a:solidFill>
          <a:ln>
            <a:solidFill>
              <a:srgbClr val="F581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20 Days</a:t>
            </a:r>
          </a:p>
        </p:txBody>
      </p:sp>
      <p:sp>
        <p:nvSpPr>
          <p:cNvPr id="101" name="TextBox 100">
            <a:extLst>
              <a:ext uri="{FF2B5EF4-FFF2-40B4-BE49-F238E27FC236}">
                <a16:creationId xmlns:a16="http://schemas.microsoft.com/office/drawing/2014/main" id="{EC31B441-AB10-42EA-982A-C043C23A55DA}"/>
              </a:ext>
            </a:extLst>
          </p:cNvPr>
          <p:cNvSpPr txBox="1"/>
          <p:nvPr/>
        </p:nvSpPr>
        <p:spPr>
          <a:xfrm>
            <a:off x="2046230" y="3950861"/>
            <a:ext cx="1693911" cy="1200329"/>
          </a:xfrm>
          <a:prstGeom prst="rect">
            <a:avLst/>
          </a:prstGeom>
          <a:noFill/>
        </p:spPr>
        <p:txBody>
          <a:bodyPr wrap="square" rtlCol="0" anchor="ctr">
            <a:spAutoFit/>
          </a:bodyPr>
          <a:lstStyle/>
          <a:p>
            <a:pPr algn="ctr"/>
            <a:r>
              <a:rPr lang="en-GB">
                <a:solidFill>
                  <a:srgbClr val="495965"/>
                </a:solidFill>
              </a:rPr>
              <a:t>Ofgem will consider the decision and seek to respond</a:t>
            </a:r>
          </a:p>
        </p:txBody>
      </p:sp>
      <p:cxnSp>
        <p:nvCxnSpPr>
          <p:cNvPr id="189" name="Connector: Elbow 188" descr="Arrow connecting to additional text">
            <a:extLst>
              <a:ext uri="{FF2B5EF4-FFF2-40B4-BE49-F238E27FC236}">
                <a16:creationId xmlns:a16="http://schemas.microsoft.com/office/drawing/2014/main" id="{30063A01-A6ED-4903-9AA2-1279A2EA9F27}"/>
              </a:ext>
            </a:extLst>
          </p:cNvPr>
          <p:cNvCxnSpPr>
            <a:cxnSpLocks/>
          </p:cNvCxnSpPr>
          <p:nvPr/>
        </p:nvCxnSpPr>
        <p:spPr>
          <a:xfrm rot="5400000">
            <a:off x="1266041" y="4658560"/>
            <a:ext cx="1056505" cy="2197786"/>
          </a:xfrm>
          <a:prstGeom prst="bentConnector4">
            <a:avLst>
              <a:gd name="adj1" fmla="val 46182"/>
              <a:gd name="adj2" fmla="val 110401"/>
            </a:avLst>
          </a:prstGeom>
          <a:ln w="38100">
            <a:solidFill>
              <a:srgbClr val="F5811D"/>
            </a:solidFill>
            <a:headEnd type="diamond"/>
            <a:tailEnd type="triangle"/>
          </a:ln>
        </p:spPr>
        <p:style>
          <a:lnRef idx="1">
            <a:schemeClr val="accent1"/>
          </a:lnRef>
          <a:fillRef idx="0">
            <a:schemeClr val="accent1"/>
          </a:fillRef>
          <a:effectRef idx="0">
            <a:schemeClr val="accent1"/>
          </a:effectRef>
          <a:fontRef idx="minor">
            <a:schemeClr val="tx1"/>
          </a:fontRef>
        </p:style>
      </p:cxnSp>
      <p:sp>
        <p:nvSpPr>
          <p:cNvPr id="158" name="TextBox 157">
            <a:extLst>
              <a:ext uri="{FF2B5EF4-FFF2-40B4-BE49-F238E27FC236}">
                <a16:creationId xmlns:a16="http://schemas.microsoft.com/office/drawing/2014/main" id="{CA42A60D-3C9E-40A8-97BA-B0196A9FA310}"/>
              </a:ext>
            </a:extLst>
          </p:cNvPr>
          <p:cNvSpPr txBox="1"/>
          <p:nvPr/>
        </p:nvSpPr>
        <p:spPr>
          <a:xfrm>
            <a:off x="695400" y="5818038"/>
            <a:ext cx="11142727" cy="923330"/>
          </a:xfrm>
          <a:prstGeom prst="rect">
            <a:avLst/>
          </a:prstGeom>
          <a:noFill/>
        </p:spPr>
        <p:txBody>
          <a:bodyPr wrap="square" rtlCol="0" anchor="ctr">
            <a:spAutoFit/>
          </a:bodyPr>
          <a:lstStyle/>
          <a:p>
            <a:pPr algn="ctr"/>
            <a:r>
              <a:rPr lang="en-GB">
                <a:solidFill>
                  <a:srgbClr val="495965"/>
                </a:solidFill>
              </a:rPr>
              <a:t>Ofgem may exceed the 20-day target if this is necessary, e.g. to reach a robust, rational and procedurally fair decision, or due to a high volume of applications. If this is the case, Ofgem will inform parties to the dispute how much additional time will be required.  </a:t>
            </a:r>
          </a:p>
        </p:txBody>
      </p:sp>
      <p:sp>
        <p:nvSpPr>
          <p:cNvPr id="103" name="Rectangle 102">
            <a:extLst>
              <a:ext uri="{FF2B5EF4-FFF2-40B4-BE49-F238E27FC236}">
                <a16:creationId xmlns:a16="http://schemas.microsoft.com/office/drawing/2014/main" id="{F2F5F220-EDDF-478A-A6D1-D717B209200B}"/>
              </a:ext>
            </a:extLst>
          </p:cNvPr>
          <p:cNvSpPr/>
          <p:nvPr/>
        </p:nvSpPr>
        <p:spPr>
          <a:xfrm>
            <a:off x="3740141" y="3418242"/>
            <a:ext cx="1631388" cy="1954975"/>
          </a:xfrm>
          <a:prstGeom prst="rect">
            <a:avLst/>
          </a:prstGeom>
          <a:solidFill>
            <a:schemeClr val="bg1"/>
          </a:solidFill>
          <a:ln>
            <a:solidFill>
              <a:srgbClr val="F581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rgbClr val="495965"/>
                </a:solidFill>
              </a:rPr>
              <a:t>Ofgem Issues Decision</a:t>
            </a:r>
          </a:p>
        </p:txBody>
      </p:sp>
      <p:sp>
        <p:nvSpPr>
          <p:cNvPr id="102" name="Rectangle 101">
            <a:extLst>
              <a:ext uri="{FF2B5EF4-FFF2-40B4-BE49-F238E27FC236}">
                <a16:creationId xmlns:a16="http://schemas.microsoft.com/office/drawing/2014/main" id="{1A224639-E6E7-4292-9C75-23CAFD6951B6}"/>
              </a:ext>
            </a:extLst>
          </p:cNvPr>
          <p:cNvSpPr/>
          <p:nvPr/>
        </p:nvSpPr>
        <p:spPr>
          <a:xfrm>
            <a:off x="5385503" y="3418242"/>
            <a:ext cx="1646601" cy="310592"/>
          </a:xfrm>
          <a:prstGeom prst="rect">
            <a:avLst/>
          </a:prstGeom>
          <a:solidFill>
            <a:srgbClr val="F5811D"/>
          </a:solidFill>
          <a:ln>
            <a:solidFill>
              <a:srgbClr val="F581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28 Days</a:t>
            </a:r>
          </a:p>
        </p:txBody>
      </p:sp>
      <p:sp>
        <p:nvSpPr>
          <p:cNvPr id="104" name="TextBox 103">
            <a:extLst>
              <a:ext uri="{FF2B5EF4-FFF2-40B4-BE49-F238E27FC236}">
                <a16:creationId xmlns:a16="http://schemas.microsoft.com/office/drawing/2014/main" id="{BF260E4E-F48A-410E-A220-BABE6D7FA79B}"/>
              </a:ext>
            </a:extLst>
          </p:cNvPr>
          <p:cNvSpPr txBox="1"/>
          <p:nvPr/>
        </p:nvSpPr>
        <p:spPr>
          <a:xfrm>
            <a:off x="5395236" y="3812361"/>
            <a:ext cx="1631331" cy="1477328"/>
          </a:xfrm>
          <a:prstGeom prst="rect">
            <a:avLst/>
          </a:prstGeom>
          <a:noFill/>
        </p:spPr>
        <p:txBody>
          <a:bodyPr wrap="square" rtlCol="0" anchor="ctr">
            <a:spAutoFit/>
          </a:bodyPr>
          <a:lstStyle/>
          <a:p>
            <a:pPr algn="ctr"/>
            <a:r>
              <a:rPr lang="en-GB">
                <a:solidFill>
                  <a:srgbClr val="495965"/>
                </a:solidFill>
              </a:rPr>
              <a:t>Appellant may appeal to the Court for a review of the Ofgem decision</a:t>
            </a:r>
          </a:p>
        </p:txBody>
      </p:sp>
      <p:sp>
        <p:nvSpPr>
          <p:cNvPr id="105" name="Rectangle 104">
            <a:extLst>
              <a:ext uri="{FF2B5EF4-FFF2-40B4-BE49-F238E27FC236}">
                <a16:creationId xmlns:a16="http://schemas.microsoft.com/office/drawing/2014/main" id="{E641E68D-FE43-4712-AB06-049DD431BBC7}"/>
              </a:ext>
            </a:extLst>
          </p:cNvPr>
          <p:cNvSpPr/>
          <p:nvPr/>
        </p:nvSpPr>
        <p:spPr>
          <a:xfrm>
            <a:off x="7032104" y="3418242"/>
            <a:ext cx="1631388" cy="1954975"/>
          </a:xfrm>
          <a:prstGeom prst="rect">
            <a:avLst/>
          </a:prstGeom>
          <a:solidFill>
            <a:schemeClr val="bg1"/>
          </a:solidFill>
          <a:ln>
            <a:solidFill>
              <a:srgbClr val="3155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rgbClr val="495965"/>
                </a:solidFill>
              </a:rPr>
              <a:t>Appeal Submitted to the Court</a:t>
            </a:r>
          </a:p>
        </p:txBody>
      </p:sp>
      <p:sp>
        <p:nvSpPr>
          <p:cNvPr id="106" name="Rectangle 105" descr="No set time limit">
            <a:extLst>
              <a:ext uri="{FF2B5EF4-FFF2-40B4-BE49-F238E27FC236}">
                <a16:creationId xmlns:a16="http://schemas.microsoft.com/office/drawing/2014/main" id="{49A61CE0-AC22-4F5C-921F-F37A3F4CF166}"/>
              </a:ext>
            </a:extLst>
          </p:cNvPr>
          <p:cNvSpPr/>
          <p:nvPr/>
        </p:nvSpPr>
        <p:spPr>
          <a:xfrm>
            <a:off x="8663492" y="3418242"/>
            <a:ext cx="1646601" cy="310592"/>
          </a:xfrm>
          <a:prstGeom prst="rect">
            <a:avLst/>
          </a:prstGeom>
          <a:solidFill>
            <a:srgbClr val="31556D"/>
          </a:solidFill>
          <a:ln>
            <a:solidFill>
              <a:srgbClr val="3155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TextBox 106">
            <a:extLst>
              <a:ext uri="{FF2B5EF4-FFF2-40B4-BE49-F238E27FC236}">
                <a16:creationId xmlns:a16="http://schemas.microsoft.com/office/drawing/2014/main" id="{2FCF06D7-1B50-40F6-9447-328B72084806}"/>
              </a:ext>
            </a:extLst>
          </p:cNvPr>
          <p:cNvSpPr txBox="1"/>
          <p:nvPr/>
        </p:nvSpPr>
        <p:spPr>
          <a:xfrm>
            <a:off x="8659658" y="3974470"/>
            <a:ext cx="1646601" cy="923330"/>
          </a:xfrm>
          <a:prstGeom prst="rect">
            <a:avLst/>
          </a:prstGeom>
          <a:noFill/>
        </p:spPr>
        <p:txBody>
          <a:bodyPr wrap="square" rtlCol="0" anchor="ctr">
            <a:spAutoFit/>
          </a:bodyPr>
          <a:lstStyle/>
          <a:p>
            <a:pPr algn="ctr"/>
            <a:r>
              <a:rPr lang="en-GB">
                <a:solidFill>
                  <a:srgbClr val="495965"/>
                </a:solidFill>
              </a:rPr>
              <a:t>Court will consider and make decision </a:t>
            </a:r>
          </a:p>
        </p:txBody>
      </p:sp>
      <p:sp>
        <p:nvSpPr>
          <p:cNvPr id="108" name="Rectangle 107">
            <a:extLst>
              <a:ext uri="{FF2B5EF4-FFF2-40B4-BE49-F238E27FC236}">
                <a16:creationId xmlns:a16="http://schemas.microsoft.com/office/drawing/2014/main" id="{505132AB-808B-4A16-A129-57D850FAC03C}"/>
              </a:ext>
            </a:extLst>
          </p:cNvPr>
          <p:cNvSpPr/>
          <p:nvPr/>
        </p:nvSpPr>
        <p:spPr>
          <a:xfrm>
            <a:off x="10318587" y="3418242"/>
            <a:ext cx="1631388" cy="1954975"/>
          </a:xfrm>
          <a:prstGeom prst="rect">
            <a:avLst/>
          </a:prstGeom>
          <a:solidFill>
            <a:schemeClr val="bg1"/>
          </a:solidFill>
          <a:ln>
            <a:solidFill>
              <a:srgbClr val="3155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rgbClr val="495965"/>
                </a:solidFill>
              </a:rPr>
              <a:t>Court Issues Its Decision</a:t>
            </a:r>
          </a:p>
        </p:txBody>
      </p:sp>
      <p:sp>
        <p:nvSpPr>
          <p:cNvPr id="10" name="BJPseudoFooter">
            <a:extLst>
              <a:ext uri="{FF2B5EF4-FFF2-40B4-BE49-F238E27FC236}">
                <a16:creationId xmlns:a16="http://schemas.microsoft.com/office/drawing/2014/main" id="{8EB8A57F-2DCE-BED1-B9FB-A405F0A4908F}"/>
              </a:ext>
            </a:extLst>
          </p:cNvPr>
          <p:cNvSpPr txBox="1"/>
          <p:nvPr>
            <p:custDataLst>
              <p:tags r:id="rId1"/>
            </p:custDataLst>
          </p:nvPr>
        </p:nvSpPr>
        <p:spPr>
          <a:xfrm>
            <a:off x="5863404" y="6488668"/>
            <a:ext cx="465192" cy="369332"/>
          </a:xfrm>
          <a:prstGeom prst="rect">
            <a:avLst/>
          </a:prstGeom>
          <a:noFill/>
        </p:spPr>
        <p:txBody>
          <a:bodyPr vert="horz" wrap="none" rtlCol="0">
            <a:spAutoFit/>
          </a:bodyPr>
          <a:lstStyle/>
          <a:p>
            <a:pPr algn="ctr"/>
            <a:r>
              <a:rPr lang="en-GB" sz="900">
                <a:solidFill>
                  <a:srgbClr val="000000"/>
                </a:solidFill>
                <a:latin typeface="Verdana" panose="020B0604030504040204" pitchFamily="34" charset="0"/>
              </a:rPr>
              <a:t>       
  </a:t>
            </a:r>
          </a:p>
        </p:txBody>
      </p:sp>
      <p:grpSp>
        <p:nvGrpSpPr>
          <p:cNvPr id="4" name="Group 14">
            <a:extLst>
              <a:ext uri="{FF2B5EF4-FFF2-40B4-BE49-F238E27FC236}">
                <a16:creationId xmlns:a16="http://schemas.microsoft.com/office/drawing/2014/main" id="{A8C0C4A7-0DB4-9980-9D85-A29800A83344}"/>
              </a:ext>
            </a:extLst>
          </p:cNvPr>
          <p:cNvGrpSpPr/>
          <p:nvPr/>
        </p:nvGrpSpPr>
        <p:grpSpPr>
          <a:xfrm>
            <a:off x="5077961" y="61276"/>
            <a:ext cx="6920945" cy="956643"/>
            <a:chOff x="5077961" y="61276"/>
            <a:chExt cx="6920945" cy="956643"/>
          </a:xfrm>
        </p:grpSpPr>
        <p:grpSp>
          <p:nvGrpSpPr>
            <p:cNvPr id="5" name="Group 15">
              <a:extLst>
                <a:ext uri="{FF2B5EF4-FFF2-40B4-BE49-F238E27FC236}">
                  <a16:creationId xmlns:a16="http://schemas.microsoft.com/office/drawing/2014/main" id="{94E8640D-DE62-E021-45E7-73FB76A68E0E}"/>
                </a:ext>
              </a:extLst>
            </p:cNvPr>
            <p:cNvGrpSpPr/>
            <p:nvPr/>
          </p:nvGrpSpPr>
          <p:grpSpPr>
            <a:xfrm>
              <a:off x="5077961" y="61276"/>
              <a:ext cx="6920945" cy="956643"/>
              <a:chOff x="5077961" y="61276"/>
              <a:chExt cx="6920945" cy="956643"/>
            </a:xfrm>
          </p:grpSpPr>
          <p:pic>
            <p:nvPicPr>
              <p:cNvPr id="8" name="Picture 2" descr="Welcome to Ofgem - the energy regulator for Great Britain ...">
                <a:extLst>
                  <a:ext uri="{FF2B5EF4-FFF2-40B4-BE49-F238E27FC236}">
                    <a16:creationId xmlns:a16="http://schemas.microsoft.com/office/drawing/2014/main" id="{088CE989-F43A-7883-C313-5E110B935B5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7961" y="61276"/>
                <a:ext cx="1482012" cy="83343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a:extLst>
                  <a:ext uri="{FF2B5EF4-FFF2-40B4-BE49-F238E27FC236}">
                    <a16:creationId xmlns:a16="http://schemas.microsoft.com/office/drawing/2014/main" id="{98BCD701-68E0-8184-D393-173881A784B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74774" y="118186"/>
                <a:ext cx="1524132" cy="899733"/>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16" descr="A close up of a logo  AI-generated content may be incorrect.">
              <a:extLst>
                <a:ext uri="{FF2B5EF4-FFF2-40B4-BE49-F238E27FC236}">
                  <a16:creationId xmlns:a16="http://schemas.microsoft.com/office/drawing/2014/main" id="{4D50D7AE-9D32-AA29-7B4E-25FE867F5709}"/>
                </a:ext>
              </a:extLst>
            </p:cNvPr>
            <p:cNvPicPr>
              <a:picLocks noChangeAspect="1"/>
            </p:cNvPicPr>
            <p:nvPr/>
          </p:nvPicPr>
          <p:blipFill>
            <a:blip r:embed="rId6"/>
            <a:stretch>
              <a:fillRect/>
            </a:stretch>
          </p:blipFill>
          <p:spPr>
            <a:xfrm>
              <a:off x="8824881" y="117187"/>
              <a:ext cx="1595733" cy="717200"/>
            </a:xfrm>
            <a:prstGeom prst="rect">
              <a:avLst/>
            </a:prstGeom>
          </p:spPr>
        </p:pic>
        <p:pic>
          <p:nvPicPr>
            <p:cNvPr id="7" name="Picture 17" descr="A black and green logo  AI-generated content may be incorrect.">
              <a:extLst>
                <a:ext uri="{FF2B5EF4-FFF2-40B4-BE49-F238E27FC236}">
                  <a16:creationId xmlns:a16="http://schemas.microsoft.com/office/drawing/2014/main" id="{CE8CC09C-13AC-7B1B-2138-5ED98009FAEF}"/>
                </a:ext>
              </a:extLst>
            </p:cNvPr>
            <p:cNvPicPr>
              <a:picLocks noChangeAspect="1"/>
            </p:cNvPicPr>
            <p:nvPr/>
          </p:nvPicPr>
          <p:blipFill>
            <a:blip r:embed="rId7"/>
            <a:stretch>
              <a:fillRect/>
            </a:stretch>
          </p:blipFill>
          <p:spPr>
            <a:xfrm>
              <a:off x="6512943" y="111689"/>
              <a:ext cx="2156605" cy="811793"/>
            </a:xfrm>
            <a:prstGeom prst="rect">
              <a:avLst/>
            </a:prstGeom>
          </p:spPr>
        </p:pic>
      </p:grpSp>
    </p:spTree>
    <p:extLst>
      <p:ext uri="{BB962C8B-B14F-4D97-AF65-F5344CB8AC3E}">
        <p14:creationId xmlns:p14="http://schemas.microsoft.com/office/powerpoint/2010/main" val="17783348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ACE36-9680-4412-8603-4868EB87BBD3}"/>
              </a:ext>
            </a:extLst>
          </p:cNvPr>
          <p:cNvSpPr>
            <a:spLocks noGrp="1"/>
          </p:cNvSpPr>
          <p:nvPr>
            <p:ph type="title"/>
          </p:nvPr>
        </p:nvSpPr>
        <p:spPr>
          <a:xfrm>
            <a:off x="-3156230" y="526899"/>
            <a:ext cx="7996469" cy="288032"/>
          </a:xfrm>
        </p:spPr>
        <p:txBody>
          <a:bodyPr>
            <a:normAutofit fontScale="90000"/>
          </a:bodyPr>
          <a:lstStyle/>
          <a:p>
            <a:r>
              <a:rPr lang="en-GB" sz="2400"/>
              <a:t>Appeal: Required Information</a:t>
            </a:r>
          </a:p>
        </p:txBody>
      </p:sp>
      <p:sp>
        <p:nvSpPr>
          <p:cNvPr id="3" name="Slide Number Placeholder 2">
            <a:extLst>
              <a:ext uri="{FF2B5EF4-FFF2-40B4-BE49-F238E27FC236}">
                <a16:creationId xmlns:a16="http://schemas.microsoft.com/office/drawing/2014/main" id="{F59C965D-681B-4159-B0A2-FC4682F67344}"/>
              </a:ext>
            </a:extLst>
          </p:cNvPr>
          <p:cNvSpPr>
            <a:spLocks noGrp="1"/>
          </p:cNvSpPr>
          <p:nvPr>
            <p:ph type="sldNum" sz="quarter" idx="4"/>
          </p:nvPr>
        </p:nvSpPr>
        <p:spPr/>
        <p:txBody>
          <a:bodyPr/>
          <a:lstStyle/>
          <a:p>
            <a:fld id="{2D0DF9ED-8BA0-410B-84D1-2D8774E69E9E}" type="slidenum">
              <a:rPr lang="en-GB" altLang="en-US" smtClean="0"/>
              <a:pPr/>
              <a:t>77</a:t>
            </a:fld>
            <a:endParaRPr lang="en-GB" altLang="en-US"/>
          </a:p>
        </p:txBody>
      </p:sp>
      <p:sp>
        <p:nvSpPr>
          <p:cNvPr id="11" name="TextBox 10">
            <a:extLst>
              <a:ext uri="{FF2B5EF4-FFF2-40B4-BE49-F238E27FC236}">
                <a16:creationId xmlns:a16="http://schemas.microsoft.com/office/drawing/2014/main" id="{F9A3B6E2-502E-456B-AB5B-2954A5F3720D}"/>
              </a:ext>
            </a:extLst>
          </p:cNvPr>
          <p:cNvSpPr txBox="1"/>
          <p:nvPr/>
        </p:nvSpPr>
        <p:spPr>
          <a:xfrm>
            <a:off x="299356" y="1254239"/>
            <a:ext cx="1440159" cy="1015663"/>
          </a:xfrm>
          <a:prstGeom prst="rect">
            <a:avLst/>
          </a:prstGeom>
          <a:noFill/>
        </p:spPr>
        <p:txBody>
          <a:bodyPr wrap="square" rtlCol="0" anchor="ctr">
            <a:spAutoFit/>
          </a:bodyPr>
          <a:lstStyle/>
          <a:p>
            <a:pPr algn="ctr"/>
            <a:r>
              <a:rPr lang="en-GB" sz="3000" b="1">
                <a:solidFill>
                  <a:srgbClr val="495965"/>
                </a:solidFill>
              </a:rPr>
              <a:t>Appeal </a:t>
            </a:r>
          </a:p>
          <a:p>
            <a:pPr algn="ctr"/>
            <a:r>
              <a:rPr lang="en-GB" sz="3000" b="1">
                <a:solidFill>
                  <a:srgbClr val="495965"/>
                </a:solidFill>
              </a:rPr>
              <a:t>Notice</a:t>
            </a:r>
          </a:p>
        </p:txBody>
      </p:sp>
      <p:pic>
        <p:nvPicPr>
          <p:cNvPr id="9" name="Graphic 8" descr="Envelope with solid fill">
            <a:extLst>
              <a:ext uri="{FF2B5EF4-FFF2-40B4-BE49-F238E27FC236}">
                <a16:creationId xmlns:a16="http://schemas.microsoft.com/office/drawing/2014/main" id="{C54C0622-9539-450C-A7B7-12C3AC84D1A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5360" y="2132856"/>
            <a:ext cx="1368152" cy="1368152"/>
          </a:xfrm>
          <a:prstGeom prst="rect">
            <a:avLst/>
          </a:prstGeom>
        </p:spPr>
      </p:pic>
      <p:cxnSp>
        <p:nvCxnSpPr>
          <p:cNvPr id="25" name="Straight Connector 24">
            <a:extLst>
              <a:ext uri="{FF2B5EF4-FFF2-40B4-BE49-F238E27FC236}">
                <a16:creationId xmlns:a16="http://schemas.microsoft.com/office/drawing/2014/main" id="{3A6AF33A-C7C9-4A14-A143-C48990A9AC18}"/>
              </a:ext>
              <a:ext uri="{C183D7F6-B498-43B3-948B-1728B52AA6E4}">
                <adec:decorative xmlns:adec="http://schemas.microsoft.com/office/drawing/2017/decorative" val="1"/>
              </a:ext>
            </a:extLst>
          </p:cNvPr>
          <p:cNvCxnSpPr>
            <a:cxnSpLocks/>
          </p:cNvCxnSpPr>
          <p:nvPr/>
        </p:nvCxnSpPr>
        <p:spPr>
          <a:xfrm>
            <a:off x="1559496" y="2852936"/>
            <a:ext cx="432048" cy="0"/>
          </a:xfrm>
          <a:prstGeom prst="line">
            <a:avLst/>
          </a:prstGeom>
          <a:ln w="47625">
            <a:solidFill>
              <a:srgbClr val="F5811D"/>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E64DAD9D-E0B7-43A9-A53A-50E0CFE09970}"/>
              </a:ext>
              <a:ext uri="{C183D7F6-B498-43B3-948B-1728B52AA6E4}">
                <adec:decorative xmlns:adec="http://schemas.microsoft.com/office/drawing/2017/decorative" val="1"/>
              </a:ext>
            </a:extLst>
          </p:cNvPr>
          <p:cNvSpPr/>
          <p:nvPr/>
        </p:nvSpPr>
        <p:spPr>
          <a:xfrm>
            <a:off x="1991544" y="1154938"/>
            <a:ext cx="9844674" cy="2706110"/>
          </a:xfrm>
          <a:prstGeom prst="rect">
            <a:avLst/>
          </a:prstGeom>
          <a:solidFill>
            <a:schemeClr val="bg1"/>
          </a:solidFill>
          <a:ln w="47625">
            <a:solidFill>
              <a:srgbClr val="F581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a:extLst>
              <a:ext uri="{FF2B5EF4-FFF2-40B4-BE49-F238E27FC236}">
                <a16:creationId xmlns:a16="http://schemas.microsoft.com/office/drawing/2014/main" id="{A0B5B070-475F-4E01-9BA8-E66567621F9A}"/>
              </a:ext>
            </a:extLst>
          </p:cNvPr>
          <p:cNvSpPr txBox="1"/>
          <p:nvPr/>
        </p:nvSpPr>
        <p:spPr>
          <a:xfrm>
            <a:off x="2090619" y="1378712"/>
            <a:ext cx="9745599" cy="2169825"/>
          </a:xfrm>
          <a:prstGeom prst="rect">
            <a:avLst/>
          </a:prstGeom>
          <a:noFill/>
        </p:spPr>
        <p:txBody>
          <a:bodyPr wrap="square">
            <a:spAutoFit/>
          </a:bodyPr>
          <a:lstStyle/>
          <a:p>
            <a:pPr marL="285750" lvl="0" indent="-285750">
              <a:spcBef>
                <a:spcPts val="600"/>
              </a:spcBef>
              <a:buFont typeface="Arial" panose="020B0604020202020204" pitchFamily="34" charset="0"/>
              <a:buChar char="•"/>
            </a:pPr>
            <a:r>
              <a:rPr lang="en-GB" sz="2400" kern="1200">
                <a:solidFill>
                  <a:srgbClr val="495965"/>
                </a:solidFill>
                <a:latin typeface="Verdana"/>
                <a:ea typeface="Verdana"/>
                <a:cs typeface="+mn-cs"/>
              </a:rPr>
              <a:t>Statement identifying disputed part of DB decision and setting out key facts</a:t>
            </a:r>
          </a:p>
          <a:p>
            <a:pPr marL="285750" lvl="0" indent="-285750">
              <a:spcBef>
                <a:spcPts val="600"/>
              </a:spcBef>
              <a:buFont typeface="Arial" panose="020B0604020202020204" pitchFamily="34" charset="0"/>
              <a:buChar char="•"/>
            </a:pPr>
            <a:r>
              <a:rPr lang="en-GB" sz="2400" kern="1200">
                <a:solidFill>
                  <a:srgbClr val="495965"/>
                </a:solidFill>
                <a:latin typeface="Verdana"/>
                <a:ea typeface="Verdana"/>
                <a:cs typeface="+mn-cs"/>
              </a:rPr>
              <a:t>Summary of grounds for dispute.</a:t>
            </a:r>
          </a:p>
          <a:p>
            <a:pPr marL="285750" lvl="0" indent="-285750">
              <a:spcBef>
                <a:spcPts val="600"/>
              </a:spcBef>
              <a:buFont typeface="Arial" panose="020B0604020202020204" pitchFamily="34" charset="0"/>
              <a:buChar char="•"/>
            </a:pPr>
            <a:r>
              <a:rPr lang="en-GB" sz="2400" kern="1200">
                <a:solidFill>
                  <a:srgbClr val="495965"/>
                </a:solidFill>
                <a:latin typeface="Verdana"/>
                <a:ea typeface="Verdana"/>
                <a:cs typeface="+mn-cs"/>
              </a:rPr>
              <a:t>Succinct arguments supporting each of the grounds</a:t>
            </a:r>
          </a:p>
          <a:p>
            <a:pPr marL="285750" lvl="0" indent="-285750">
              <a:spcBef>
                <a:spcPts val="600"/>
              </a:spcBef>
              <a:buFont typeface="Arial" panose="020B0604020202020204" pitchFamily="34" charset="0"/>
              <a:buChar char="•"/>
            </a:pPr>
            <a:r>
              <a:rPr lang="en-GB" sz="2400" kern="1200">
                <a:solidFill>
                  <a:srgbClr val="495965"/>
                </a:solidFill>
                <a:latin typeface="Verdana"/>
                <a:ea typeface="Verdana"/>
                <a:cs typeface="+mn-cs"/>
              </a:rPr>
              <a:t>Schedule listing further documents submitted</a:t>
            </a:r>
            <a:endParaRPr lang="en-GB" sz="2400"/>
          </a:p>
        </p:txBody>
      </p:sp>
      <p:sp>
        <p:nvSpPr>
          <p:cNvPr id="60" name="TextBox 59">
            <a:extLst>
              <a:ext uri="{FF2B5EF4-FFF2-40B4-BE49-F238E27FC236}">
                <a16:creationId xmlns:a16="http://schemas.microsoft.com/office/drawing/2014/main" id="{2C0EC39F-F719-4C88-A2B1-BD7EFF25EEAA}"/>
              </a:ext>
            </a:extLst>
          </p:cNvPr>
          <p:cNvSpPr txBox="1"/>
          <p:nvPr/>
        </p:nvSpPr>
        <p:spPr>
          <a:xfrm>
            <a:off x="9649240" y="4257765"/>
            <a:ext cx="2547900" cy="1015663"/>
          </a:xfrm>
          <a:prstGeom prst="rect">
            <a:avLst/>
          </a:prstGeom>
          <a:noFill/>
        </p:spPr>
        <p:txBody>
          <a:bodyPr wrap="square" rtlCol="0" anchor="ctr">
            <a:spAutoFit/>
          </a:bodyPr>
          <a:lstStyle/>
          <a:p>
            <a:pPr algn="ctr"/>
            <a:r>
              <a:rPr lang="en-GB" sz="3000" b="1">
                <a:solidFill>
                  <a:srgbClr val="495965"/>
                </a:solidFill>
              </a:rPr>
              <a:t>Accompanying Documents</a:t>
            </a:r>
          </a:p>
        </p:txBody>
      </p:sp>
      <p:pic>
        <p:nvPicPr>
          <p:cNvPr id="54" name="Graphic 53" descr="Paperclip with solid fill">
            <a:extLst>
              <a:ext uri="{FF2B5EF4-FFF2-40B4-BE49-F238E27FC236}">
                <a16:creationId xmlns:a16="http://schemas.microsoft.com/office/drawing/2014/main" id="{2DEAF074-0E58-4472-BF8A-99AD3CDCDEA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28448" y="5292718"/>
            <a:ext cx="1418456" cy="1418456"/>
          </a:xfrm>
          <a:prstGeom prst="rect">
            <a:avLst/>
          </a:prstGeom>
        </p:spPr>
      </p:pic>
      <p:cxnSp>
        <p:nvCxnSpPr>
          <p:cNvPr id="57" name="Straight Connector 56">
            <a:extLst>
              <a:ext uri="{FF2B5EF4-FFF2-40B4-BE49-F238E27FC236}">
                <a16:creationId xmlns:a16="http://schemas.microsoft.com/office/drawing/2014/main" id="{6EE31457-9B55-483A-A1CE-58D912F78A4E}"/>
              </a:ext>
              <a:ext uri="{C183D7F6-B498-43B3-948B-1728B52AA6E4}">
                <adec:decorative xmlns:adec="http://schemas.microsoft.com/office/drawing/2017/decorative" val="1"/>
              </a:ext>
            </a:extLst>
          </p:cNvPr>
          <p:cNvCxnSpPr>
            <a:cxnSpLocks/>
          </p:cNvCxnSpPr>
          <p:nvPr/>
        </p:nvCxnSpPr>
        <p:spPr>
          <a:xfrm>
            <a:off x="9668780" y="6001946"/>
            <a:ext cx="963724" cy="0"/>
          </a:xfrm>
          <a:prstGeom prst="line">
            <a:avLst/>
          </a:prstGeom>
          <a:ln w="47625">
            <a:solidFill>
              <a:srgbClr val="F5811D"/>
            </a:solidFill>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F9B9938C-6A9C-4539-9092-AC8F962A7F69}"/>
              </a:ext>
              <a:ext uri="{C183D7F6-B498-43B3-948B-1728B52AA6E4}">
                <adec:decorative xmlns:adec="http://schemas.microsoft.com/office/drawing/2017/decorative" val="1"/>
              </a:ext>
            </a:extLst>
          </p:cNvPr>
          <p:cNvSpPr/>
          <p:nvPr/>
        </p:nvSpPr>
        <p:spPr>
          <a:xfrm>
            <a:off x="119336" y="4005064"/>
            <a:ext cx="9549444" cy="2706110"/>
          </a:xfrm>
          <a:prstGeom prst="rect">
            <a:avLst/>
          </a:prstGeom>
          <a:solidFill>
            <a:schemeClr val="bg1"/>
          </a:solidFill>
          <a:ln w="47625">
            <a:solidFill>
              <a:srgbClr val="F581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TextBox 67">
            <a:extLst>
              <a:ext uri="{FF2B5EF4-FFF2-40B4-BE49-F238E27FC236}">
                <a16:creationId xmlns:a16="http://schemas.microsoft.com/office/drawing/2014/main" id="{606A1716-0E85-447F-9FD3-7D4D846D9D0A}"/>
              </a:ext>
            </a:extLst>
          </p:cNvPr>
          <p:cNvSpPr txBox="1"/>
          <p:nvPr/>
        </p:nvSpPr>
        <p:spPr>
          <a:xfrm>
            <a:off x="206624" y="4212523"/>
            <a:ext cx="9500989" cy="2693045"/>
          </a:xfrm>
          <a:prstGeom prst="rect">
            <a:avLst/>
          </a:prstGeom>
          <a:noFill/>
        </p:spPr>
        <p:txBody>
          <a:bodyPr wrap="square">
            <a:spAutoFit/>
          </a:bodyPr>
          <a:lstStyle/>
          <a:p>
            <a:pPr marL="285750" lvl="0" indent="-285750">
              <a:spcBef>
                <a:spcPts val="600"/>
              </a:spcBef>
              <a:buFont typeface="Arial" panose="020B0604020202020204" pitchFamily="34" charset="0"/>
              <a:buChar char="•"/>
            </a:pPr>
            <a:r>
              <a:rPr lang="en-GB" sz="2400" kern="1200">
                <a:solidFill>
                  <a:srgbClr val="495965"/>
                </a:solidFill>
                <a:latin typeface="Verdana"/>
                <a:ea typeface="Verdana"/>
                <a:cs typeface="+mn-cs"/>
              </a:rPr>
              <a:t>Non-qualification determination</a:t>
            </a:r>
          </a:p>
          <a:p>
            <a:pPr marL="285750" lvl="0" indent="-285750">
              <a:spcBef>
                <a:spcPts val="600"/>
              </a:spcBef>
              <a:buFont typeface="Arial" panose="020B0604020202020204" pitchFamily="34" charset="0"/>
              <a:buChar char="•"/>
            </a:pPr>
            <a:r>
              <a:rPr lang="en-GB" sz="2400">
                <a:solidFill>
                  <a:srgbClr val="495965"/>
                </a:solidFill>
                <a:latin typeface="Verdana"/>
                <a:ea typeface="Verdana"/>
                <a:cs typeface="+mn-cs"/>
              </a:rPr>
              <a:t>Tier 1 decision notice</a:t>
            </a:r>
          </a:p>
          <a:p>
            <a:pPr marL="285750" lvl="0" indent="-285750">
              <a:spcBef>
                <a:spcPts val="600"/>
              </a:spcBef>
              <a:buFont typeface="Arial" panose="020B0604020202020204" pitchFamily="34" charset="0"/>
              <a:buChar char="•"/>
            </a:pPr>
            <a:r>
              <a:rPr lang="en-GB" sz="2400">
                <a:solidFill>
                  <a:srgbClr val="495965"/>
                </a:solidFill>
                <a:latin typeface="Verdana"/>
                <a:ea typeface="Verdana"/>
                <a:cs typeface="+mn-cs"/>
              </a:rPr>
              <a:t>Evidence submitted to DB for Tier 1 Review</a:t>
            </a:r>
          </a:p>
          <a:p>
            <a:pPr marL="285750" lvl="0" indent="-285750">
              <a:spcBef>
                <a:spcPts val="600"/>
              </a:spcBef>
              <a:buFont typeface="Arial" panose="020B0604020202020204" pitchFamily="34" charset="0"/>
              <a:buChar char="•"/>
            </a:pPr>
            <a:r>
              <a:rPr lang="en-GB" sz="2400">
                <a:solidFill>
                  <a:srgbClr val="495965"/>
                </a:solidFill>
                <a:latin typeface="Verdana"/>
                <a:ea typeface="Verdana"/>
                <a:cs typeface="+mn-cs"/>
              </a:rPr>
              <a:t>Indication of what evidence DB had at Tier 1 review</a:t>
            </a:r>
          </a:p>
          <a:p>
            <a:pPr marL="285750" indent="-285750">
              <a:spcBef>
                <a:spcPts val="600"/>
              </a:spcBef>
              <a:buFont typeface="Arial" panose="020B0604020202020204" pitchFamily="34" charset="0"/>
              <a:buChar char="•"/>
            </a:pPr>
            <a:r>
              <a:rPr lang="en-GB" sz="2400">
                <a:solidFill>
                  <a:srgbClr val="495965"/>
                </a:solidFill>
                <a:latin typeface="Verdana"/>
                <a:ea typeface="Verdana"/>
                <a:cs typeface="+mn-cs"/>
              </a:rPr>
              <a:t>Other relevant evidence</a:t>
            </a:r>
          </a:p>
          <a:p>
            <a:pPr marL="285750" lvl="0" indent="-285750">
              <a:spcBef>
                <a:spcPts val="600"/>
              </a:spcBef>
              <a:buFont typeface="Arial" panose="020B0604020202020204" pitchFamily="34" charset="0"/>
              <a:buChar char="•"/>
            </a:pPr>
            <a:endParaRPr lang="en-GB" sz="2400"/>
          </a:p>
        </p:txBody>
      </p:sp>
      <p:sp>
        <p:nvSpPr>
          <p:cNvPr id="12" name="BJPseudoFooter">
            <a:extLst>
              <a:ext uri="{FF2B5EF4-FFF2-40B4-BE49-F238E27FC236}">
                <a16:creationId xmlns:a16="http://schemas.microsoft.com/office/drawing/2014/main" id="{048CC01D-D0BF-07B1-F9C5-C4E5892CB991}"/>
              </a:ext>
            </a:extLst>
          </p:cNvPr>
          <p:cNvSpPr txBox="1"/>
          <p:nvPr>
            <p:custDataLst>
              <p:tags r:id="rId1"/>
            </p:custDataLst>
          </p:nvPr>
        </p:nvSpPr>
        <p:spPr>
          <a:xfrm>
            <a:off x="5863404" y="6488668"/>
            <a:ext cx="465192" cy="369332"/>
          </a:xfrm>
          <a:prstGeom prst="rect">
            <a:avLst/>
          </a:prstGeom>
          <a:noFill/>
        </p:spPr>
        <p:txBody>
          <a:bodyPr vert="horz" wrap="none" rtlCol="0">
            <a:spAutoFit/>
          </a:bodyPr>
          <a:lstStyle/>
          <a:p>
            <a:pPr algn="ctr"/>
            <a:r>
              <a:rPr lang="en-GB" sz="900">
                <a:solidFill>
                  <a:srgbClr val="000000"/>
                </a:solidFill>
                <a:latin typeface="Verdana" panose="020B0604030504040204" pitchFamily="34" charset="0"/>
              </a:rPr>
              <a:t>       
  </a:t>
            </a:r>
          </a:p>
        </p:txBody>
      </p:sp>
      <p:grpSp>
        <p:nvGrpSpPr>
          <p:cNvPr id="4" name="Group 14">
            <a:extLst>
              <a:ext uri="{FF2B5EF4-FFF2-40B4-BE49-F238E27FC236}">
                <a16:creationId xmlns:a16="http://schemas.microsoft.com/office/drawing/2014/main" id="{DE332735-1739-E703-32B5-6B3768250C5A}"/>
              </a:ext>
            </a:extLst>
          </p:cNvPr>
          <p:cNvGrpSpPr/>
          <p:nvPr/>
        </p:nvGrpSpPr>
        <p:grpSpPr>
          <a:xfrm>
            <a:off x="5100531" y="22557"/>
            <a:ext cx="6920945" cy="956643"/>
            <a:chOff x="5077961" y="61276"/>
            <a:chExt cx="6920945" cy="956643"/>
          </a:xfrm>
        </p:grpSpPr>
        <p:grpSp>
          <p:nvGrpSpPr>
            <p:cNvPr id="5" name="Group 15">
              <a:extLst>
                <a:ext uri="{FF2B5EF4-FFF2-40B4-BE49-F238E27FC236}">
                  <a16:creationId xmlns:a16="http://schemas.microsoft.com/office/drawing/2014/main" id="{835E8465-1B1A-B248-B0DB-79D5CC133D05}"/>
                </a:ext>
              </a:extLst>
            </p:cNvPr>
            <p:cNvGrpSpPr/>
            <p:nvPr/>
          </p:nvGrpSpPr>
          <p:grpSpPr>
            <a:xfrm>
              <a:off x="5077961" y="61276"/>
              <a:ext cx="6920945" cy="956643"/>
              <a:chOff x="5077961" y="61276"/>
              <a:chExt cx="6920945" cy="956643"/>
            </a:xfrm>
          </p:grpSpPr>
          <p:pic>
            <p:nvPicPr>
              <p:cNvPr id="8" name="Picture 2" descr="Welcome to Ofgem - the energy regulator for Great Britain ...">
                <a:extLst>
                  <a:ext uri="{FF2B5EF4-FFF2-40B4-BE49-F238E27FC236}">
                    <a16:creationId xmlns:a16="http://schemas.microsoft.com/office/drawing/2014/main" id="{E3E4FC6E-5538-3AB9-4EC6-169E3D9490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77961" y="61276"/>
                <a:ext cx="1482012" cy="83343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a:extLst>
                  <a:ext uri="{FF2B5EF4-FFF2-40B4-BE49-F238E27FC236}">
                    <a16:creationId xmlns:a16="http://schemas.microsoft.com/office/drawing/2014/main" id="{DC1532F9-59F0-0A89-DD85-1D0F2F1FC0C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74774" y="118186"/>
                <a:ext cx="1524132" cy="899733"/>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16" descr="A close up of a logo  AI-generated content may be incorrect.">
              <a:extLst>
                <a:ext uri="{FF2B5EF4-FFF2-40B4-BE49-F238E27FC236}">
                  <a16:creationId xmlns:a16="http://schemas.microsoft.com/office/drawing/2014/main" id="{6CF4D663-022B-445C-7987-C9D29FB5350B}"/>
                </a:ext>
              </a:extLst>
            </p:cNvPr>
            <p:cNvPicPr>
              <a:picLocks noChangeAspect="1"/>
            </p:cNvPicPr>
            <p:nvPr/>
          </p:nvPicPr>
          <p:blipFill>
            <a:blip r:embed="rId8"/>
            <a:stretch>
              <a:fillRect/>
            </a:stretch>
          </p:blipFill>
          <p:spPr>
            <a:xfrm>
              <a:off x="8824881" y="117187"/>
              <a:ext cx="1595733" cy="717200"/>
            </a:xfrm>
            <a:prstGeom prst="rect">
              <a:avLst/>
            </a:prstGeom>
          </p:spPr>
        </p:pic>
        <p:pic>
          <p:nvPicPr>
            <p:cNvPr id="7" name="Picture 17" descr="A black and green logo  AI-generated content may be incorrect.">
              <a:extLst>
                <a:ext uri="{FF2B5EF4-FFF2-40B4-BE49-F238E27FC236}">
                  <a16:creationId xmlns:a16="http://schemas.microsoft.com/office/drawing/2014/main" id="{8A6144B2-F26B-D0AA-5930-C246E070B341}"/>
                </a:ext>
              </a:extLst>
            </p:cNvPr>
            <p:cNvPicPr>
              <a:picLocks noChangeAspect="1"/>
            </p:cNvPicPr>
            <p:nvPr/>
          </p:nvPicPr>
          <p:blipFill>
            <a:blip r:embed="rId9"/>
            <a:stretch>
              <a:fillRect/>
            </a:stretch>
          </p:blipFill>
          <p:spPr>
            <a:xfrm>
              <a:off x="6512943" y="111689"/>
              <a:ext cx="2156605" cy="811793"/>
            </a:xfrm>
            <a:prstGeom prst="rect">
              <a:avLst/>
            </a:prstGeom>
          </p:spPr>
        </p:pic>
      </p:grpSp>
    </p:spTree>
    <p:extLst>
      <p:ext uri="{BB962C8B-B14F-4D97-AF65-F5344CB8AC3E}">
        <p14:creationId xmlns:p14="http://schemas.microsoft.com/office/powerpoint/2010/main" val="20781480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8D74A-C429-466D-928B-6FF54DA808F9}"/>
              </a:ext>
            </a:extLst>
          </p:cNvPr>
          <p:cNvSpPr>
            <a:spLocks noGrp="1"/>
          </p:cNvSpPr>
          <p:nvPr>
            <p:ph type="title"/>
          </p:nvPr>
        </p:nvSpPr>
        <p:spPr>
          <a:xfrm>
            <a:off x="-4126091" y="636511"/>
            <a:ext cx="7996469" cy="288032"/>
          </a:xfrm>
        </p:spPr>
        <p:txBody>
          <a:bodyPr>
            <a:normAutofit fontScale="90000"/>
          </a:bodyPr>
          <a:lstStyle/>
          <a:p>
            <a:r>
              <a:rPr lang="en-GB" sz="2400"/>
              <a:t>Ofgem Review Process</a:t>
            </a:r>
          </a:p>
        </p:txBody>
      </p:sp>
      <p:sp>
        <p:nvSpPr>
          <p:cNvPr id="3" name="Slide Number Placeholder 2">
            <a:extLst>
              <a:ext uri="{FF2B5EF4-FFF2-40B4-BE49-F238E27FC236}">
                <a16:creationId xmlns:a16="http://schemas.microsoft.com/office/drawing/2014/main" id="{1CCCECBD-824E-4ECF-9494-01E3B81C9986}"/>
              </a:ext>
            </a:extLst>
          </p:cNvPr>
          <p:cNvSpPr>
            <a:spLocks noGrp="1"/>
          </p:cNvSpPr>
          <p:nvPr>
            <p:ph type="sldNum" sz="quarter" idx="4"/>
          </p:nvPr>
        </p:nvSpPr>
        <p:spPr/>
        <p:txBody>
          <a:bodyPr/>
          <a:lstStyle/>
          <a:p>
            <a:fld id="{2D0DF9ED-8BA0-410B-84D1-2D8774E69E9E}" type="slidenum">
              <a:rPr lang="en-GB" altLang="en-US" smtClean="0"/>
              <a:pPr/>
              <a:t>78</a:t>
            </a:fld>
            <a:endParaRPr lang="en-GB" altLang="en-US"/>
          </a:p>
        </p:txBody>
      </p:sp>
      <p:sp>
        <p:nvSpPr>
          <p:cNvPr id="14" name="TextBox 13">
            <a:extLst>
              <a:ext uri="{FF2B5EF4-FFF2-40B4-BE49-F238E27FC236}">
                <a16:creationId xmlns:a16="http://schemas.microsoft.com/office/drawing/2014/main" id="{89FBFF0F-D777-40A2-AC07-8A5491E0BD12}"/>
              </a:ext>
            </a:extLst>
          </p:cNvPr>
          <p:cNvSpPr txBox="1"/>
          <p:nvPr/>
        </p:nvSpPr>
        <p:spPr>
          <a:xfrm>
            <a:off x="191344" y="1080899"/>
            <a:ext cx="11521280" cy="907941"/>
          </a:xfrm>
          <a:prstGeom prst="rect">
            <a:avLst/>
          </a:prstGeom>
          <a:noFill/>
        </p:spPr>
        <p:txBody>
          <a:bodyPr wrap="square">
            <a:spAutoFit/>
          </a:bodyPr>
          <a:lstStyle/>
          <a:p>
            <a:pPr lvl="0">
              <a:spcBef>
                <a:spcPts val="600"/>
              </a:spcBef>
            </a:pPr>
            <a:r>
              <a:rPr lang="en-GB" sz="2400" kern="1200">
                <a:solidFill>
                  <a:srgbClr val="495965"/>
                </a:solidFill>
                <a:latin typeface="Verdana"/>
                <a:ea typeface="Verdana"/>
                <a:cs typeface="+mn-cs"/>
              </a:rPr>
              <a:t>Upon receiving the appeal notice:</a:t>
            </a:r>
            <a:endParaRPr lang="en-GB" sz="2400">
              <a:solidFill>
                <a:srgbClr val="495965"/>
              </a:solidFill>
              <a:latin typeface="Verdana"/>
              <a:ea typeface="Verdana"/>
              <a:cs typeface="+mn-cs"/>
            </a:endParaRPr>
          </a:p>
          <a:p>
            <a:pPr marL="285750" lvl="0" indent="-285750">
              <a:spcBef>
                <a:spcPts val="600"/>
              </a:spcBef>
              <a:buFont typeface="Arial" panose="020B0604020202020204" pitchFamily="34" charset="0"/>
              <a:buChar char="•"/>
            </a:pPr>
            <a:endParaRPr lang="en-GB" sz="2400"/>
          </a:p>
        </p:txBody>
      </p:sp>
      <p:grpSp>
        <p:nvGrpSpPr>
          <p:cNvPr id="21" name="Graphic 17" descr="Two people talking">
            <a:extLst>
              <a:ext uri="{FF2B5EF4-FFF2-40B4-BE49-F238E27FC236}">
                <a16:creationId xmlns:a16="http://schemas.microsoft.com/office/drawing/2014/main" id="{E3CA4F59-2ED7-4D08-80C8-AC0BFC1D1DB6}"/>
              </a:ext>
            </a:extLst>
          </p:cNvPr>
          <p:cNvGrpSpPr/>
          <p:nvPr/>
        </p:nvGrpSpPr>
        <p:grpSpPr>
          <a:xfrm>
            <a:off x="335360" y="1763235"/>
            <a:ext cx="1020113" cy="375041"/>
            <a:chOff x="401367" y="2771927"/>
            <a:chExt cx="1020113" cy="375041"/>
          </a:xfrm>
          <a:solidFill>
            <a:srgbClr val="F5811D"/>
          </a:solidFill>
        </p:grpSpPr>
        <p:sp>
          <p:nvSpPr>
            <p:cNvPr id="22" name="Freeform: Shape 21">
              <a:extLst>
                <a:ext uri="{FF2B5EF4-FFF2-40B4-BE49-F238E27FC236}">
                  <a16:creationId xmlns:a16="http://schemas.microsoft.com/office/drawing/2014/main" id="{C1A6E64F-110F-4970-B36C-08F470091815}"/>
                </a:ext>
              </a:extLst>
            </p:cNvPr>
            <p:cNvSpPr/>
            <p:nvPr/>
          </p:nvSpPr>
          <p:spPr>
            <a:xfrm>
              <a:off x="819913" y="2951947"/>
              <a:ext cx="183020" cy="30003"/>
            </a:xfrm>
            <a:custGeom>
              <a:avLst/>
              <a:gdLst>
                <a:gd name="connsiteX0" fmla="*/ 183020 w 183020"/>
                <a:gd name="connsiteY0" fmla="*/ 30003 h 30003"/>
                <a:gd name="connsiteX1" fmla="*/ 181520 w 183020"/>
                <a:gd name="connsiteY1" fmla="*/ 7501 h 30003"/>
                <a:gd name="connsiteX2" fmla="*/ 181520 w 183020"/>
                <a:gd name="connsiteY2" fmla="*/ 0 h 30003"/>
                <a:gd name="connsiteX3" fmla="*/ 1500 w 183020"/>
                <a:gd name="connsiteY3" fmla="*/ 0 h 30003"/>
                <a:gd name="connsiteX4" fmla="*/ 1500 w 183020"/>
                <a:gd name="connsiteY4" fmla="*/ 7501 h 30003"/>
                <a:gd name="connsiteX5" fmla="*/ 0 w 183020"/>
                <a:gd name="connsiteY5" fmla="*/ 30003 h 30003"/>
                <a:gd name="connsiteX6" fmla="*/ 183020 w 183020"/>
                <a:gd name="connsiteY6" fmla="*/ 30003 h 3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020" h="30003">
                  <a:moveTo>
                    <a:pt x="183020" y="30003"/>
                  </a:moveTo>
                  <a:cubicBezTo>
                    <a:pt x="183020" y="22503"/>
                    <a:pt x="181520" y="15002"/>
                    <a:pt x="181520" y="7501"/>
                  </a:cubicBezTo>
                  <a:cubicBezTo>
                    <a:pt x="181520" y="4501"/>
                    <a:pt x="181520" y="3000"/>
                    <a:pt x="181520" y="0"/>
                  </a:cubicBezTo>
                  <a:lnTo>
                    <a:pt x="1500" y="0"/>
                  </a:lnTo>
                  <a:cubicBezTo>
                    <a:pt x="1500" y="3000"/>
                    <a:pt x="1500" y="4501"/>
                    <a:pt x="1500" y="7501"/>
                  </a:cubicBezTo>
                  <a:cubicBezTo>
                    <a:pt x="1500" y="15002"/>
                    <a:pt x="1500" y="22503"/>
                    <a:pt x="0" y="30003"/>
                  </a:cubicBezTo>
                  <a:lnTo>
                    <a:pt x="183020" y="30003"/>
                  </a:lnTo>
                  <a:close/>
                </a:path>
              </a:pathLst>
            </a:custGeom>
            <a:gradFill flip="none" rotWithShape="1">
              <a:gsLst>
                <a:gs pos="0">
                  <a:srgbClr val="F5811D"/>
                </a:gs>
                <a:gs pos="100000">
                  <a:srgbClr val="31556D"/>
                </a:gs>
              </a:gsLst>
              <a:lin ang="0" scaled="1"/>
              <a:tileRect/>
            </a:gradFill>
            <a:ln w="14982"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9797907-C710-4379-B793-6F5FC1630313}"/>
                </a:ext>
              </a:extLst>
            </p:cNvPr>
            <p:cNvSpPr/>
            <p:nvPr/>
          </p:nvSpPr>
          <p:spPr>
            <a:xfrm>
              <a:off x="401367" y="2771927"/>
              <a:ext cx="375041" cy="375041"/>
            </a:xfrm>
            <a:custGeom>
              <a:avLst/>
              <a:gdLst>
                <a:gd name="connsiteX0" fmla="*/ 187521 w 375041"/>
                <a:gd name="connsiteY0" fmla="*/ 0 h 375041"/>
                <a:gd name="connsiteX1" fmla="*/ 0 w 375041"/>
                <a:gd name="connsiteY1" fmla="*/ 187521 h 375041"/>
                <a:gd name="connsiteX2" fmla="*/ 187521 w 375041"/>
                <a:gd name="connsiteY2" fmla="*/ 375042 h 375041"/>
                <a:gd name="connsiteX3" fmla="*/ 375042 w 375041"/>
                <a:gd name="connsiteY3" fmla="*/ 187521 h 375041"/>
                <a:gd name="connsiteX4" fmla="*/ 187521 w 375041"/>
                <a:gd name="connsiteY4" fmla="*/ 0 h 375041"/>
                <a:gd name="connsiteX5" fmla="*/ 97511 w 375041"/>
                <a:gd name="connsiteY5" fmla="*/ 316535 h 375041"/>
                <a:gd name="connsiteX6" fmla="*/ 196522 w 375041"/>
                <a:gd name="connsiteY6" fmla="*/ 234026 h 375041"/>
                <a:gd name="connsiteX7" fmla="*/ 279031 w 375041"/>
                <a:gd name="connsiteY7" fmla="*/ 316535 h 375041"/>
                <a:gd name="connsiteX8" fmla="*/ 97511 w 375041"/>
                <a:gd name="connsiteY8" fmla="*/ 316535 h 375041"/>
                <a:gd name="connsiteX9" fmla="*/ 145516 w 375041"/>
                <a:gd name="connsiteY9" fmla="*/ 162018 h 375041"/>
                <a:gd name="connsiteX10" fmla="*/ 187521 w 375041"/>
                <a:gd name="connsiteY10" fmla="*/ 120013 h 375041"/>
                <a:gd name="connsiteX11" fmla="*/ 229525 w 375041"/>
                <a:gd name="connsiteY11" fmla="*/ 162018 h 375041"/>
                <a:gd name="connsiteX12" fmla="*/ 187521 w 375041"/>
                <a:gd name="connsiteY12" fmla="*/ 204023 h 375041"/>
                <a:gd name="connsiteX13" fmla="*/ 145516 w 375041"/>
                <a:gd name="connsiteY13" fmla="*/ 162018 h 375041"/>
                <a:gd name="connsiteX14" fmla="*/ 304534 w 375041"/>
                <a:gd name="connsiteY14" fmla="*/ 292533 h 375041"/>
                <a:gd name="connsiteX15" fmla="*/ 237026 w 375041"/>
                <a:gd name="connsiteY15" fmla="*/ 213024 h 375041"/>
                <a:gd name="connsiteX16" fmla="*/ 240027 w 375041"/>
                <a:gd name="connsiteY16" fmla="*/ 111012 h 375041"/>
                <a:gd name="connsiteX17" fmla="*/ 138015 w 375041"/>
                <a:gd name="connsiteY17" fmla="*/ 108012 h 375041"/>
                <a:gd name="connsiteX18" fmla="*/ 135015 w 375041"/>
                <a:gd name="connsiteY18" fmla="*/ 210023 h 375041"/>
                <a:gd name="connsiteX19" fmla="*/ 138015 w 375041"/>
                <a:gd name="connsiteY19" fmla="*/ 213024 h 375041"/>
                <a:gd name="connsiteX20" fmla="*/ 70508 w 375041"/>
                <a:gd name="connsiteY20" fmla="*/ 292533 h 375041"/>
                <a:gd name="connsiteX21" fmla="*/ 81009 w 375041"/>
                <a:gd name="connsiteY21" fmla="*/ 70508 h 375041"/>
                <a:gd name="connsiteX22" fmla="*/ 303034 w 375041"/>
                <a:gd name="connsiteY22" fmla="*/ 81009 h 375041"/>
                <a:gd name="connsiteX23" fmla="*/ 304534 w 375041"/>
                <a:gd name="connsiteY23" fmla="*/ 292533 h 37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75041" h="375041">
                  <a:moveTo>
                    <a:pt x="187521" y="0"/>
                  </a:moveTo>
                  <a:cubicBezTo>
                    <a:pt x="84009" y="0"/>
                    <a:pt x="0" y="84009"/>
                    <a:pt x="0" y="187521"/>
                  </a:cubicBezTo>
                  <a:cubicBezTo>
                    <a:pt x="0" y="291032"/>
                    <a:pt x="84009" y="375042"/>
                    <a:pt x="187521" y="375042"/>
                  </a:cubicBezTo>
                  <a:cubicBezTo>
                    <a:pt x="291032" y="375042"/>
                    <a:pt x="375042" y="291032"/>
                    <a:pt x="375042" y="187521"/>
                  </a:cubicBezTo>
                  <a:cubicBezTo>
                    <a:pt x="375042" y="84009"/>
                    <a:pt x="291032" y="0"/>
                    <a:pt x="187521" y="0"/>
                  </a:cubicBezTo>
                  <a:close/>
                  <a:moveTo>
                    <a:pt x="97511" y="316535"/>
                  </a:moveTo>
                  <a:cubicBezTo>
                    <a:pt x="102011" y="267030"/>
                    <a:pt x="147016" y="229526"/>
                    <a:pt x="196522" y="234026"/>
                  </a:cubicBezTo>
                  <a:cubicBezTo>
                    <a:pt x="240027" y="238527"/>
                    <a:pt x="274531" y="273030"/>
                    <a:pt x="279031" y="316535"/>
                  </a:cubicBezTo>
                  <a:cubicBezTo>
                    <a:pt x="223525" y="354039"/>
                    <a:pt x="151517" y="354039"/>
                    <a:pt x="97511" y="316535"/>
                  </a:cubicBezTo>
                  <a:close/>
                  <a:moveTo>
                    <a:pt x="145516" y="162018"/>
                  </a:moveTo>
                  <a:cubicBezTo>
                    <a:pt x="145516" y="139516"/>
                    <a:pt x="163518" y="120013"/>
                    <a:pt x="187521" y="120013"/>
                  </a:cubicBezTo>
                  <a:cubicBezTo>
                    <a:pt x="210023" y="120013"/>
                    <a:pt x="229525" y="138015"/>
                    <a:pt x="229525" y="162018"/>
                  </a:cubicBezTo>
                  <a:cubicBezTo>
                    <a:pt x="229525" y="184521"/>
                    <a:pt x="211524" y="204023"/>
                    <a:pt x="187521" y="204023"/>
                  </a:cubicBezTo>
                  <a:cubicBezTo>
                    <a:pt x="165018" y="204023"/>
                    <a:pt x="145516" y="184521"/>
                    <a:pt x="145516" y="162018"/>
                  </a:cubicBezTo>
                  <a:close/>
                  <a:moveTo>
                    <a:pt x="304534" y="292533"/>
                  </a:moveTo>
                  <a:cubicBezTo>
                    <a:pt x="295533" y="258029"/>
                    <a:pt x="270030" y="228025"/>
                    <a:pt x="237026" y="213024"/>
                  </a:cubicBezTo>
                  <a:cubicBezTo>
                    <a:pt x="265530" y="186021"/>
                    <a:pt x="267030" y="141016"/>
                    <a:pt x="240027" y="111012"/>
                  </a:cubicBezTo>
                  <a:cubicBezTo>
                    <a:pt x="213024" y="82509"/>
                    <a:pt x="168019" y="81009"/>
                    <a:pt x="138015" y="108012"/>
                  </a:cubicBezTo>
                  <a:cubicBezTo>
                    <a:pt x="109512" y="135015"/>
                    <a:pt x="108012" y="180020"/>
                    <a:pt x="135015" y="210023"/>
                  </a:cubicBezTo>
                  <a:cubicBezTo>
                    <a:pt x="136515" y="211523"/>
                    <a:pt x="138015" y="213024"/>
                    <a:pt x="138015" y="213024"/>
                  </a:cubicBezTo>
                  <a:cubicBezTo>
                    <a:pt x="105012" y="228025"/>
                    <a:pt x="79509" y="256528"/>
                    <a:pt x="70508" y="292533"/>
                  </a:cubicBezTo>
                  <a:cubicBezTo>
                    <a:pt x="12001" y="228025"/>
                    <a:pt x="16502" y="129014"/>
                    <a:pt x="81009" y="70508"/>
                  </a:cubicBezTo>
                  <a:cubicBezTo>
                    <a:pt x="145516" y="12001"/>
                    <a:pt x="244527" y="16502"/>
                    <a:pt x="303034" y="81009"/>
                  </a:cubicBezTo>
                  <a:cubicBezTo>
                    <a:pt x="358540" y="141016"/>
                    <a:pt x="358540" y="232526"/>
                    <a:pt x="304534" y="292533"/>
                  </a:cubicBezTo>
                  <a:close/>
                </a:path>
              </a:pathLst>
            </a:custGeom>
            <a:solidFill>
              <a:srgbClr val="F5811D"/>
            </a:solidFill>
            <a:ln w="14982"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5087C4EE-150F-4159-AAAE-FF546E9A380F}"/>
                </a:ext>
              </a:extLst>
            </p:cNvPr>
            <p:cNvSpPr/>
            <p:nvPr/>
          </p:nvSpPr>
          <p:spPr>
            <a:xfrm>
              <a:off x="1046439" y="2771927"/>
              <a:ext cx="375041" cy="375041"/>
            </a:xfrm>
            <a:custGeom>
              <a:avLst/>
              <a:gdLst>
                <a:gd name="connsiteX0" fmla="*/ 187521 w 375041"/>
                <a:gd name="connsiteY0" fmla="*/ 0 h 375041"/>
                <a:gd name="connsiteX1" fmla="*/ 0 w 375041"/>
                <a:gd name="connsiteY1" fmla="*/ 187521 h 375041"/>
                <a:gd name="connsiteX2" fmla="*/ 187521 w 375041"/>
                <a:gd name="connsiteY2" fmla="*/ 375042 h 375041"/>
                <a:gd name="connsiteX3" fmla="*/ 375042 w 375041"/>
                <a:gd name="connsiteY3" fmla="*/ 187521 h 375041"/>
                <a:gd name="connsiteX4" fmla="*/ 187521 w 375041"/>
                <a:gd name="connsiteY4" fmla="*/ 0 h 375041"/>
                <a:gd name="connsiteX5" fmla="*/ 97511 w 375041"/>
                <a:gd name="connsiteY5" fmla="*/ 316535 h 375041"/>
                <a:gd name="connsiteX6" fmla="*/ 196522 w 375041"/>
                <a:gd name="connsiteY6" fmla="*/ 234026 h 375041"/>
                <a:gd name="connsiteX7" fmla="*/ 279031 w 375041"/>
                <a:gd name="connsiteY7" fmla="*/ 316535 h 375041"/>
                <a:gd name="connsiteX8" fmla="*/ 97511 w 375041"/>
                <a:gd name="connsiteY8" fmla="*/ 316535 h 375041"/>
                <a:gd name="connsiteX9" fmla="*/ 145516 w 375041"/>
                <a:gd name="connsiteY9" fmla="*/ 162018 h 375041"/>
                <a:gd name="connsiteX10" fmla="*/ 187521 w 375041"/>
                <a:gd name="connsiteY10" fmla="*/ 120013 h 375041"/>
                <a:gd name="connsiteX11" fmla="*/ 229526 w 375041"/>
                <a:gd name="connsiteY11" fmla="*/ 162018 h 375041"/>
                <a:gd name="connsiteX12" fmla="*/ 187521 w 375041"/>
                <a:gd name="connsiteY12" fmla="*/ 204023 h 375041"/>
                <a:gd name="connsiteX13" fmla="*/ 145516 w 375041"/>
                <a:gd name="connsiteY13" fmla="*/ 162018 h 375041"/>
                <a:gd name="connsiteX14" fmla="*/ 304534 w 375041"/>
                <a:gd name="connsiteY14" fmla="*/ 292533 h 375041"/>
                <a:gd name="connsiteX15" fmla="*/ 237026 w 375041"/>
                <a:gd name="connsiteY15" fmla="*/ 213024 h 375041"/>
                <a:gd name="connsiteX16" fmla="*/ 240027 w 375041"/>
                <a:gd name="connsiteY16" fmla="*/ 111012 h 375041"/>
                <a:gd name="connsiteX17" fmla="*/ 138015 w 375041"/>
                <a:gd name="connsiteY17" fmla="*/ 108012 h 375041"/>
                <a:gd name="connsiteX18" fmla="*/ 135015 w 375041"/>
                <a:gd name="connsiteY18" fmla="*/ 210023 h 375041"/>
                <a:gd name="connsiteX19" fmla="*/ 138015 w 375041"/>
                <a:gd name="connsiteY19" fmla="*/ 213024 h 375041"/>
                <a:gd name="connsiteX20" fmla="*/ 70508 w 375041"/>
                <a:gd name="connsiteY20" fmla="*/ 292533 h 375041"/>
                <a:gd name="connsiteX21" fmla="*/ 81009 w 375041"/>
                <a:gd name="connsiteY21" fmla="*/ 70508 h 375041"/>
                <a:gd name="connsiteX22" fmla="*/ 303034 w 375041"/>
                <a:gd name="connsiteY22" fmla="*/ 81009 h 375041"/>
                <a:gd name="connsiteX23" fmla="*/ 304534 w 375041"/>
                <a:gd name="connsiteY23" fmla="*/ 292533 h 37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75041" h="375041">
                  <a:moveTo>
                    <a:pt x="187521" y="0"/>
                  </a:moveTo>
                  <a:cubicBezTo>
                    <a:pt x="84009" y="0"/>
                    <a:pt x="0" y="84009"/>
                    <a:pt x="0" y="187521"/>
                  </a:cubicBezTo>
                  <a:cubicBezTo>
                    <a:pt x="0" y="291032"/>
                    <a:pt x="84009" y="375042"/>
                    <a:pt x="187521" y="375042"/>
                  </a:cubicBezTo>
                  <a:cubicBezTo>
                    <a:pt x="291032" y="375042"/>
                    <a:pt x="375042" y="291032"/>
                    <a:pt x="375042" y="187521"/>
                  </a:cubicBezTo>
                  <a:cubicBezTo>
                    <a:pt x="375042" y="84009"/>
                    <a:pt x="291032" y="0"/>
                    <a:pt x="187521" y="0"/>
                  </a:cubicBezTo>
                  <a:close/>
                  <a:moveTo>
                    <a:pt x="97511" y="316535"/>
                  </a:moveTo>
                  <a:cubicBezTo>
                    <a:pt x="102011" y="267030"/>
                    <a:pt x="147016" y="229526"/>
                    <a:pt x="196522" y="234026"/>
                  </a:cubicBezTo>
                  <a:cubicBezTo>
                    <a:pt x="240027" y="238527"/>
                    <a:pt x="274531" y="273030"/>
                    <a:pt x="279031" y="316535"/>
                  </a:cubicBezTo>
                  <a:cubicBezTo>
                    <a:pt x="223525" y="354039"/>
                    <a:pt x="151517" y="354039"/>
                    <a:pt x="97511" y="316535"/>
                  </a:cubicBezTo>
                  <a:close/>
                  <a:moveTo>
                    <a:pt x="145516" y="162018"/>
                  </a:moveTo>
                  <a:cubicBezTo>
                    <a:pt x="145516" y="139516"/>
                    <a:pt x="163518" y="120013"/>
                    <a:pt x="187521" y="120013"/>
                  </a:cubicBezTo>
                  <a:cubicBezTo>
                    <a:pt x="210023" y="120013"/>
                    <a:pt x="229526" y="138015"/>
                    <a:pt x="229526" y="162018"/>
                  </a:cubicBezTo>
                  <a:cubicBezTo>
                    <a:pt x="229526" y="184521"/>
                    <a:pt x="211523" y="204023"/>
                    <a:pt x="187521" y="204023"/>
                  </a:cubicBezTo>
                  <a:cubicBezTo>
                    <a:pt x="165018" y="204023"/>
                    <a:pt x="145516" y="184521"/>
                    <a:pt x="145516" y="162018"/>
                  </a:cubicBezTo>
                  <a:close/>
                  <a:moveTo>
                    <a:pt x="304534" y="292533"/>
                  </a:moveTo>
                  <a:cubicBezTo>
                    <a:pt x="295533" y="258029"/>
                    <a:pt x="270030" y="228025"/>
                    <a:pt x="237026" y="213024"/>
                  </a:cubicBezTo>
                  <a:cubicBezTo>
                    <a:pt x="265529" y="186021"/>
                    <a:pt x="267030" y="141016"/>
                    <a:pt x="240027" y="111012"/>
                  </a:cubicBezTo>
                  <a:cubicBezTo>
                    <a:pt x="213024" y="82509"/>
                    <a:pt x="168019" y="81009"/>
                    <a:pt x="138015" y="108012"/>
                  </a:cubicBezTo>
                  <a:cubicBezTo>
                    <a:pt x="108012" y="135015"/>
                    <a:pt x="108012" y="180020"/>
                    <a:pt x="135015" y="210023"/>
                  </a:cubicBezTo>
                  <a:cubicBezTo>
                    <a:pt x="136515" y="211523"/>
                    <a:pt x="138015" y="213024"/>
                    <a:pt x="138015" y="213024"/>
                  </a:cubicBezTo>
                  <a:cubicBezTo>
                    <a:pt x="105012" y="228025"/>
                    <a:pt x="79509" y="256528"/>
                    <a:pt x="70508" y="292533"/>
                  </a:cubicBezTo>
                  <a:cubicBezTo>
                    <a:pt x="12001" y="228025"/>
                    <a:pt x="16502" y="129014"/>
                    <a:pt x="81009" y="70508"/>
                  </a:cubicBezTo>
                  <a:cubicBezTo>
                    <a:pt x="145516" y="12001"/>
                    <a:pt x="244527" y="16502"/>
                    <a:pt x="303034" y="81009"/>
                  </a:cubicBezTo>
                  <a:cubicBezTo>
                    <a:pt x="358540" y="141016"/>
                    <a:pt x="358540" y="232526"/>
                    <a:pt x="304534" y="292533"/>
                  </a:cubicBezTo>
                  <a:close/>
                </a:path>
              </a:pathLst>
            </a:custGeom>
            <a:solidFill>
              <a:srgbClr val="31556D"/>
            </a:solidFill>
            <a:ln w="14982" cap="flat">
              <a:noFill/>
              <a:prstDash val="solid"/>
              <a:miter/>
            </a:ln>
          </p:spPr>
          <p:txBody>
            <a:bodyPr rtlCol="0" anchor="ctr"/>
            <a:lstStyle/>
            <a:p>
              <a:endParaRPr lang="en-GB"/>
            </a:p>
          </p:txBody>
        </p:sp>
      </p:grpSp>
      <p:sp>
        <p:nvSpPr>
          <p:cNvPr id="34" name="TextBox 33">
            <a:extLst>
              <a:ext uri="{FF2B5EF4-FFF2-40B4-BE49-F238E27FC236}">
                <a16:creationId xmlns:a16="http://schemas.microsoft.com/office/drawing/2014/main" id="{77041D26-E3D5-44B8-BBA1-9B7FE7C40696}"/>
              </a:ext>
            </a:extLst>
          </p:cNvPr>
          <p:cNvSpPr txBox="1"/>
          <p:nvPr/>
        </p:nvSpPr>
        <p:spPr>
          <a:xfrm>
            <a:off x="1548609" y="1681644"/>
            <a:ext cx="10164015" cy="523220"/>
          </a:xfrm>
          <a:prstGeom prst="rect">
            <a:avLst/>
          </a:prstGeom>
          <a:noFill/>
        </p:spPr>
        <p:txBody>
          <a:bodyPr wrap="square" rtlCol="0" anchor="ctr">
            <a:spAutoFit/>
          </a:bodyPr>
          <a:lstStyle/>
          <a:p>
            <a:r>
              <a:rPr lang="en-GB" sz="2800">
                <a:solidFill>
                  <a:srgbClr val="495965"/>
                </a:solidFill>
              </a:rPr>
              <a:t>Ofgem will notify the DB that an appeal has been submitted </a:t>
            </a:r>
          </a:p>
        </p:txBody>
      </p:sp>
      <p:pic>
        <p:nvPicPr>
          <p:cNvPr id="52" name="Graphic 51" descr="Clipboard Mixed with solid fill">
            <a:extLst>
              <a:ext uri="{FF2B5EF4-FFF2-40B4-BE49-F238E27FC236}">
                <a16:creationId xmlns:a16="http://schemas.microsoft.com/office/drawing/2014/main" id="{B155C9B2-2E5E-4CB3-BE0D-FAE6AA53A79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1344" y="2549222"/>
            <a:ext cx="1183171" cy="1183171"/>
          </a:xfrm>
          <a:prstGeom prst="rect">
            <a:avLst/>
          </a:prstGeom>
        </p:spPr>
      </p:pic>
      <p:sp>
        <p:nvSpPr>
          <p:cNvPr id="54" name="TextBox 53">
            <a:extLst>
              <a:ext uri="{FF2B5EF4-FFF2-40B4-BE49-F238E27FC236}">
                <a16:creationId xmlns:a16="http://schemas.microsoft.com/office/drawing/2014/main" id="{2A9E3D28-9393-4F67-A607-1B55C4A512C8}"/>
              </a:ext>
            </a:extLst>
          </p:cNvPr>
          <p:cNvSpPr txBox="1"/>
          <p:nvPr/>
        </p:nvSpPr>
        <p:spPr>
          <a:xfrm>
            <a:off x="1548609" y="2261190"/>
            <a:ext cx="10164015" cy="1815882"/>
          </a:xfrm>
          <a:prstGeom prst="rect">
            <a:avLst/>
          </a:prstGeom>
          <a:noFill/>
        </p:spPr>
        <p:txBody>
          <a:bodyPr wrap="square" rtlCol="0" anchor="ctr">
            <a:spAutoFit/>
          </a:bodyPr>
          <a:lstStyle/>
          <a:p>
            <a:r>
              <a:rPr lang="en-GB" sz="2800">
                <a:solidFill>
                  <a:srgbClr val="495965"/>
                </a:solidFill>
              </a:rPr>
              <a:t>Ofgem will only review the decision made by the DB - applicants should only provide information submitted with their original application or information that clarifies a believed DB misunderstanding</a:t>
            </a:r>
          </a:p>
        </p:txBody>
      </p:sp>
      <p:grpSp>
        <p:nvGrpSpPr>
          <p:cNvPr id="113" name="Group 112" descr="Multiple Documents">
            <a:extLst>
              <a:ext uri="{FF2B5EF4-FFF2-40B4-BE49-F238E27FC236}">
                <a16:creationId xmlns:a16="http://schemas.microsoft.com/office/drawing/2014/main" id="{4AC62FAB-9DB3-4DA0-9986-0E9A06F28A46}"/>
              </a:ext>
            </a:extLst>
          </p:cNvPr>
          <p:cNvGrpSpPr/>
          <p:nvPr/>
        </p:nvGrpSpPr>
        <p:grpSpPr>
          <a:xfrm>
            <a:off x="252377" y="4293096"/>
            <a:ext cx="1123512" cy="1063900"/>
            <a:chOff x="252377" y="4370588"/>
            <a:chExt cx="1123512" cy="1063900"/>
          </a:xfrm>
        </p:grpSpPr>
        <p:pic>
          <p:nvPicPr>
            <p:cNvPr id="92" name="Graphic 91" descr="Contract with solid fill">
              <a:extLst>
                <a:ext uri="{FF2B5EF4-FFF2-40B4-BE49-F238E27FC236}">
                  <a16:creationId xmlns:a16="http://schemas.microsoft.com/office/drawing/2014/main" id="{71B051DD-A8FB-4631-8520-9053901AC64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0113693">
              <a:off x="252377" y="4370588"/>
              <a:ext cx="914400" cy="914400"/>
            </a:xfrm>
            <a:prstGeom prst="rect">
              <a:avLst/>
            </a:prstGeom>
          </p:spPr>
        </p:pic>
        <p:grpSp>
          <p:nvGrpSpPr>
            <p:cNvPr id="106" name="Group 105">
              <a:extLst>
                <a:ext uri="{FF2B5EF4-FFF2-40B4-BE49-F238E27FC236}">
                  <a16:creationId xmlns:a16="http://schemas.microsoft.com/office/drawing/2014/main" id="{37DA8C2C-BF70-4F24-BAAF-117A4023A8EB}"/>
                </a:ext>
              </a:extLst>
            </p:cNvPr>
            <p:cNvGrpSpPr/>
            <p:nvPr/>
          </p:nvGrpSpPr>
          <p:grpSpPr>
            <a:xfrm>
              <a:off x="410364" y="4520088"/>
              <a:ext cx="965525" cy="914400"/>
              <a:chOff x="410364" y="4384377"/>
              <a:chExt cx="965525" cy="914400"/>
            </a:xfrm>
          </p:grpSpPr>
          <p:sp>
            <p:nvSpPr>
              <p:cNvPr id="96" name="Rectangle 95">
                <a:extLst>
                  <a:ext uri="{FF2B5EF4-FFF2-40B4-BE49-F238E27FC236}">
                    <a16:creationId xmlns:a16="http://schemas.microsoft.com/office/drawing/2014/main" id="{7C6DEA98-D861-4E5B-B604-BC29E4B8819E}"/>
                  </a:ext>
                </a:extLst>
              </p:cNvPr>
              <p:cNvSpPr/>
              <p:nvPr/>
            </p:nvSpPr>
            <p:spPr>
              <a:xfrm>
                <a:off x="597160" y="4494604"/>
                <a:ext cx="602296" cy="721207"/>
              </a:xfrm>
              <a:custGeom>
                <a:avLst/>
                <a:gdLst>
                  <a:gd name="connsiteX0" fmla="*/ 0 w 457552"/>
                  <a:gd name="connsiteY0" fmla="*/ 0 h 686394"/>
                  <a:gd name="connsiteX1" fmla="*/ 457552 w 457552"/>
                  <a:gd name="connsiteY1" fmla="*/ 0 h 686394"/>
                  <a:gd name="connsiteX2" fmla="*/ 457552 w 457552"/>
                  <a:gd name="connsiteY2" fmla="*/ 686394 h 686394"/>
                  <a:gd name="connsiteX3" fmla="*/ 0 w 457552"/>
                  <a:gd name="connsiteY3" fmla="*/ 686394 h 686394"/>
                  <a:gd name="connsiteX4" fmla="*/ 0 w 457552"/>
                  <a:gd name="connsiteY4" fmla="*/ 0 h 686394"/>
                  <a:gd name="connsiteX0" fmla="*/ 0 w 457552"/>
                  <a:gd name="connsiteY0" fmla="*/ 0 h 686394"/>
                  <a:gd name="connsiteX1" fmla="*/ 392238 w 457552"/>
                  <a:gd name="connsiteY1" fmla="*/ 93306 h 686394"/>
                  <a:gd name="connsiteX2" fmla="*/ 457552 w 457552"/>
                  <a:gd name="connsiteY2" fmla="*/ 686394 h 686394"/>
                  <a:gd name="connsiteX3" fmla="*/ 0 w 457552"/>
                  <a:gd name="connsiteY3" fmla="*/ 686394 h 686394"/>
                  <a:gd name="connsiteX4" fmla="*/ 0 w 457552"/>
                  <a:gd name="connsiteY4" fmla="*/ 0 h 686394"/>
                  <a:gd name="connsiteX0" fmla="*/ 0 w 457552"/>
                  <a:gd name="connsiteY0" fmla="*/ 0 h 686394"/>
                  <a:gd name="connsiteX1" fmla="*/ 392238 w 457552"/>
                  <a:gd name="connsiteY1" fmla="*/ 93306 h 686394"/>
                  <a:gd name="connsiteX2" fmla="*/ 457552 w 457552"/>
                  <a:gd name="connsiteY2" fmla="*/ 686394 h 686394"/>
                  <a:gd name="connsiteX3" fmla="*/ 0 w 457552"/>
                  <a:gd name="connsiteY3" fmla="*/ 686394 h 686394"/>
                  <a:gd name="connsiteX4" fmla="*/ 0 w 457552"/>
                  <a:gd name="connsiteY4" fmla="*/ 0 h 686394"/>
                  <a:gd name="connsiteX0" fmla="*/ 0 w 457552"/>
                  <a:gd name="connsiteY0" fmla="*/ 0 h 686394"/>
                  <a:gd name="connsiteX1" fmla="*/ 392238 w 457552"/>
                  <a:gd name="connsiteY1" fmla="*/ 93306 h 686394"/>
                  <a:gd name="connsiteX2" fmla="*/ 457552 w 457552"/>
                  <a:gd name="connsiteY2" fmla="*/ 686394 h 686394"/>
                  <a:gd name="connsiteX3" fmla="*/ 0 w 457552"/>
                  <a:gd name="connsiteY3" fmla="*/ 686394 h 686394"/>
                  <a:gd name="connsiteX4" fmla="*/ 0 w 457552"/>
                  <a:gd name="connsiteY4" fmla="*/ 0 h 686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552" h="686394">
                    <a:moveTo>
                      <a:pt x="0" y="0"/>
                    </a:moveTo>
                    <a:cubicBezTo>
                      <a:pt x="130746" y="31102"/>
                      <a:pt x="252161" y="-21772"/>
                      <a:pt x="392238" y="93306"/>
                    </a:cubicBezTo>
                    <a:cubicBezTo>
                      <a:pt x="497985" y="179034"/>
                      <a:pt x="435781" y="488698"/>
                      <a:pt x="457552" y="686394"/>
                    </a:cubicBezTo>
                    <a:lnTo>
                      <a:pt x="0" y="686394"/>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9" name="Graphic 88" descr="Document with solid fill">
                <a:extLst>
                  <a:ext uri="{FF2B5EF4-FFF2-40B4-BE49-F238E27FC236}">
                    <a16:creationId xmlns:a16="http://schemas.microsoft.com/office/drawing/2014/main" id="{83D22E61-9E60-483C-802E-59759B320C1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0364" y="4384377"/>
                <a:ext cx="965525" cy="914400"/>
              </a:xfrm>
              <a:prstGeom prst="rect">
                <a:avLst/>
              </a:prstGeom>
            </p:spPr>
          </p:pic>
        </p:grpSp>
      </p:grpSp>
      <p:sp>
        <p:nvSpPr>
          <p:cNvPr id="70" name="TextBox 69">
            <a:extLst>
              <a:ext uri="{FF2B5EF4-FFF2-40B4-BE49-F238E27FC236}">
                <a16:creationId xmlns:a16="http://schemas.microsoft.com/office/drawing/2014/main" id="{E6C0E6F1-04EE-46C3-A3FF-136C8741705E}"/>
              </a:ext>
            </a:extLst>
          </p:cNvPr>
          <p:cNvSpPr txBox="1"/>
          <p:nvPr/>
        </p:nvSpPr>
        <p:spPr>
          <a:xfrm>
            <a:off x="1569366" y="4149080"/>
            <a:ext cx="10164015" cy="1384995"/>
          </a:xfrm>
          <a:prstGeom prst="rect">
            <a:avLst/>
          </a:prstGeom>
          <a:noFill/>
        </p:spPr>
        <p:txBody>
          <a:bodyPr wrap="square" rtlCol="0" anchor="ctr">
            <a:spAutoFit/>
          </a:bodyPr>
          <a:lstStyle/>
          <a:p>
            <a:r>
              <a:rPr lang="en-GB" sz="2800">
                <a:solidFill>
                  <a:srgbClr val="495965"/>
                </a:solidFill>
              </a:rPr>
              <a:t>Ofgem will consider whether the DB correctly applied the </a:t>
            </a:r>
            <a:r>
              <a:rPr lang="en-GB" sz="2800" err="1">
                <a:solidFill>
                  <a:srgbClr val="495965"/>
                </a:solidFill>
              </a:rPr>
              <a:t>CfD</a:t>
            </a:r>
            <a:r>
              <a:rPr lang="en-GB" sz="2800">
                <a:solidFill>
                  <a:srgbClr val="495965"/>
                </a:solidFill>
              </a:rPr>
              <a:t> Regulations and </a:t>
            </a:r>
            <a:r>
              <a:rPr lang="en-GB" sz="2800" err="1">
                <a:solidFill>
                  <a:srgbClr val="495965"/>
                </a:solidFill>
              </a:rPr>
              <a:t>CfD</a:t>
            </a:r>
            <a:r>
              <a:rPr lang="en-GB" sz="2800">
                <a:solidFill>
                  <a:srgbClr val="495965"/>
                </a:solidFill>
              </a:rPr>
              <a:t> Allocation framework correctly, based on the evidence they had before them at the time of the decision</a:t>
            </a:r>
          </a:p>
        </p:txBody>
      </p:sp>
      <p:pic>
        <p:nvPicPr>
          <p:cNvPr id="111" name="Graphic 110" descr="Blog with solid fill">
            <a:extLst>
              <a:ext uri="{FF2B5EF4-FFF2-40B4-BE49-F238E27FC236}">
                <a16:creationId xmlns:a16="http://schemas.microsoft.com/office/drawing/2014/main" id="{D73B6DDD-94C0-413A-8727-81868CCE99C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5482" y="5682952"/>
            <a:ext cx="914400" cy="914400"/>
          </a:xfrm>
          <a:prstGeom prst="rect">
            <a:avLst/>
          </a:prstGeom>
        </p:spPr>
      </p:pic>
      <p:sp>
        <p:nvSpPr>
          <p:cNvPr id="76" name="TextBox 75">
            <a:extLst>
              <a:ext uri="{FF2B5EF4-FFF2-40B4-BE49-F238E27FC236}">
                <a16:creationId xmlns:a16="http://schemas.microsoft.com/office/drawing/2014/main" id="{554932EC-57A5-47D2-A0FC-611CC6B723F2}"/>
              </a:ext>
            </a:extLst>
          </p:cNvPr>
          <p:cNvSpPr txBox="1"/>
          <p:nvPr/>
        </p:nvSpPr>
        <p:spPr>
          <a:xfrm>
            <a:off x="1548609" y="5643245"/>
            <a:ext cx="10164015" cy="954107"/>
          </a:xfrm>
          <a:prstGeom prst="rect">
            <a:avLst/>
          </a:prstGeom>
          <a:noFill/>
        </p:spPr>
        <p:txBody>
          <a:bodyPr wrap="square" rtlCol="0" anchor="ctr">
            <a:spAutoFit/>
          </a:bodyPr>
          <a:lstStyle/>
          <a:p>
            <a:r>
              <a:rPr lang="en-GB" sz="2800">
                <a:solidFill>
                  <a:srgbClr val="495965"/>
                </a:solidFill>
              </a:rPr>
              <a:t>Ofgem will send a copy of our decision to the applicant and the DB, and will publish a copy on our website</a:t>
            </a:r>
          </a:p>
        </p:txBody>
      </p:sp>
      <p:sp>
        <p:nvSpPr>
          <p:cNvPr id="10" name="BJPseudoFooter">
            <a:extLst>
              <a:ext uri="{FF2B5EF4-FFF2-40B4-BE49-F238E27FC236}">
                <a16:creationId xmlns:a16="http://schemas.microsoft.com/office/drawing/2014/main" id="{FC57626B-6EBE-0975-9C52-E15C6A660B6D}"/>
              </a:ext>
            </a:extLst>
          </p:cNvPr>
          <p:cNvSpPr txBox="1"/>
          <p:nvPr>
            <p:custDataLst>
              <p:tags r:id="rId1"/>
            </p:custDataLst>
          </p:nvPr>
        </p:nvSpPr>
        <p:spPr>
          <a:xfrm>
            <a:off x="5863404" y="6488668"/>
            <a:ext cx="465192" cy="369332"/>
          </a:xfrm>
          <a:prstGeom prst="rect">
            <a:avLst/>
          </a:prstGeom>
          <a:noFill/>
        </p:spPr>
        <p:txBody>
          <a:bodyPr vert="horz" wrap="none" rtlCol="0">
            <a:spAutoFit/>
          </a:bodyPr>
          <a:lstStyle/>
          <a:p>
            <a:pPr algn="ctr"/>
            <a:r>
              <a:rPr lang="en-GB" sz="900">
                <a:solidFill>
                  <a:srgbClr val="000000"/>
                </a:solidFill>
                <a:latin typeface="Verdana" panose="020B0604030504040204" pitchFamily="34" charset="0"/>
              </a:rPr>
              <a:t>       
  </a:t>
            </a:r>
          </a:p>
        </p:txBody>
      </p:sp>
      <p:grpSp>
        <p:nvGrpSpPr>
          <p:cNvPr id="4" name="Group 14">
            <a:extLst>
              <a:ext uri="{FF2B5EF4-FFF2-40B4-BE49-F238E27FC236}">
                <a16:creationId xmlns:a16="http://schemas.microsoft.com/office/drawing/2014/main" id="{542C2509-9E53-CDA2-BA9C-360935309253}"/>
              </a:ext>
            </a:extLst>
          </p:cNvPr>
          <p:cNvGrpSpPr/>
          <p:nvPr/>
        </p:nvGrpSpPr>
        <p:grpSpPr>
          <a:xfrm>
            <a:off x="5077961" y="61276"/>
            <a:ext cx="6920945" cy="956643"/>
            <a:chOff x="5077961" y="61276"/>
            <a:chExt cx="6920945" cy="956643"/>
          </a:xfrm>
        </p:grpSpPr>
        <p:grpSp>
          <p:nvGrpSpPr>
            <p:cNvPr id="5" name="Group 15">
              <a:extLst>
                <a:ext uri="{FF2B5EF4-FFF2-40B4-BE49-F238E27FC236}">
                  <a16:creationId xmlns:a16="http://schemas.microsoft.com/office/drawing/2014/main" id="{36B1A923-F05D-A48C-58AE-0376857D1B91}"/>
                </a:ext>
              </a:extLst>
            </p:cNvPr>
            <p:cNvGrpSpPr/>
            <p:nvPr/>
          </p:nvGrpSpPr>
          <p:grpSpPr>
            <a:xfrm>
              <a:off x="5077961" y="61276"/>
              <a:ext cx="6920945" cy="956643"/>
              <a:chOff x="5077961" y="61276"/>
              <a:chExt cx="6920945" cy="956643"/>
            </a:xfrm>
          </p:grpSpPr>
          <p:pic>
            <p:nvPicPr>
              <p:cNvPr id="8" name="Picture 2" descr="Welcome to Ofgem - the energy regulator for Great Britain ...">
                <a:extLst>
                  <a:ext uri="{FF2B5EF4-FFF2-40B4-BE49-F238E27FC236}">
                    <a16:creationId xmlns:a16="http://schemas.microsoft.com/office/drawing/2014/main" id="{46752D41-E6A6-9905-8474-B9C393BAA77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77961" y="61276"/>
                <a:ext cx="1482012" cy="83343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a:extLst>
                  <a:ext uri="{FF2B5EF4-FFF2-40B4-BE49-F238E27FC236}">
                    <a16:creationId xmlns:a16="http://schemas.microsoft.com/office/drawing/2014/main" id="{A6BCCC21-AC0F-E2E9-A790-AEEDF9F8D57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74774" y="118186"/>
                <a:ext cx="1524132" cy="899733"/>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16" descr="A close up of a logo  AI-generated content may be incorrect.">
              <a:extLst>
                <a:ext uri="{FF2B5EF4-FFF2-40B4-BE49-F238E27FC236}">
                  <a16:creationId xmlns:a16="http://schemas.microsoft.com/office/drawing/2014/main" id="{79860699-F3CA-165B-A0FE-DA8952A8A0EF}"/>
                </a:ext>
              </a:extLst>
            </p:cNvPr>
            <p:cNvPicPr>
              <a:picLocks noChangeAspect="1"/>
            </p:cNvPicPr>
            <p:nvPr/>
          </p:nvPicPr>
          <p:blipFill>
            <a:blip r:embed="rId10"/>
            <a:stretch>
              <a:fillRect/>
            </a:stretch>
          </p:blipFill>
          <p:spPr>
            <a:xfrm>
              <a:off x="8824881" y="117187"/>
              <a:ext cx="1595733" cy="717200"/>
            </a:xfrm>
            <a:prstGeom prst="rect">
              <a:avLst/>
            </a:prstGeom>
          </p:spPr>
        </p:pic>
        <p:pic>
          <p:nvPicPr>
            <p:cNvPr id="7" name="Picture 17" descr="A black and green logo  AI-generated content may be incorrect.">
              <a:extLst>
                <a:ext uri="{FF2B5EF4-FFF2-40B4-BE49-F238E27FC236}">
                  <a16:creationId xmlns:a16="http://schemas.microsoft.com/office/drawing/2014/main" id="{EA43265A-59A5-B95D-F9AF-77720A1710F3}"/>
                </a:ext>
              </a:extLst>
            </p:cNvPr>
            <p:cNvPicPr>
              <a:picLocks noChangeAspect="1"/>
            </p:cNvPicPr>
            <p:nvPr/>
          </p:nvPicPr>
          <p:blipFill>
            <a:blip r:embed="rId11"/>
            <a:stretch>
              <a:fillRect/>
            </a:stretch>
          </p:blipFill>
          <p:spPr>
            <a:xfrm>
              <a:off x="6512943" y="111689"/>
              <a:ext cx="2156605" cy="811793"/>
            </a:xfrm>
            <a:prstGeom prst="rect">
              <a:avLst/>
            </a:prstGeom>
          </p:spPr>
        </p:pic>
      </p:grpSp>
    </p:spTree>
    <p:extLst>
      <p:ext uri="{BB962C8B-B14F-4D97-AF65-F5344CB8AC3E}">
        <p14:creationId xmlns:p14="http://schemas.microsoft.com/office/powerpoint/2010/main" val="170979303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DD790-0EB6-4EF3-BBE1-4DA57FDCCEEB}"/>
              </a:ext>
            </a:extLst>
          </p:cNvPr>
          <p:cNvSpPr>
            <a:spLocks noGrp="1"/>
          </p:cNvSpPr>
          <p:nvPr>
            <p:ph type="title"/>
          </p:nvPr>
        </p:nvSpPr>
        <p:spPr>
          <a:xfrm>
            <a:off x="-4387348" y="734832"/>
            <a:ext cx="7996469" cy="288032"/>
          </a:xfrm>
        </p:spPr>
        <p:txBody>
          <a:bodyPr>
            <a:normAutofit fontScale="90000"/>
          </a:bodyPr>
          <a:lstStyle/>
          <a:p>
            <a:r>
              <a:rPr lang="en-GB" sz="2400"/>
              <a:t>Outcome of an appeal</a:t>
            </a:r>
          </a:p>
        </p:txBody>
      </p:sp>
      <p:sp>
        <p:nvSpPr>
          <p:cNvPr id="3" name="Slide Number Placeholder 2">
            <a:extLst>
              <a:ext uri="{FF2B5EF4-FFF2-40B4-BE49-F238E27FC236}">
                <a16:creationId xmlns:a16="http://schemas.microsoft.com/office/drawing/2014/main" id="{14158DDA-E5B6-441F-9839-69BCB680D9F8}"/>
              </a:ext>
            </a:extLst>
          </p:cNvPr>
          <p:cNvSpPr>
            <a:spLocks noGrp="1"/>
          </p:cNvSpPr>
          <p:nvPr>
            <p:ph type="sldNum" sz="quarter" idx="4"/>
          </p:nvPr>
        </p:nvSpPr>
        <p:spPr/>
        <p:txBody>
          <a:bodyPr/>
          <a:lstStyle/>
          <a:p>
            <a:fld id="{2D0DF9ED-8BA0-410B-84D1-2D8774E69E9E}" type="slidenum">
              <a:rPr lang="en-GB" altLang="en-US" smtClean="0"/>
              <a:pPr/>
              <a:t>79</a:t>
            </a:fld>
            <a:endParaRPr lang="en-GB" altLang="en-US"/>
          </a:p>
        </p:txBody>
      </p:sp>
      <p:sp>
        <p:nvSpPr>
          <p:cNvPr id="19" name="TextBox 18">
            <a:extLst>
              <a:ext uri="{FF2B5EF4-FFF2-40B4-BE49-F238E27FC236}">
                <a16:creationId xmlns:a16="http://schemas.microsoft.com/office/drawing/2014/main" id="{C481971F-33BC-4405-98CC-B36190D56CEC}"/>
              </a:ext>
            </a:extLst>
          </p:cNvPr>
          <p:cNvSpPr txBox="1"/>
          <p:nvPr/>
        </p:nvSpPr>
        <p:spPr>
          <a:xfrm>
            <a:off x="144016" y="1301167"/>
            <a:ext cx="2351584" cy="1477328"/>
          </a:xfrm>
          <a:prstGeom prst="rect">
            <a:avLst/>
          </a:prstGeom>
          <a:noFill/>
        </p:spPr>
        <p:txBody>
          <a:bodyPr wrap="square" rtlCol="0" anchor="ctr">
            <a:spAutoFit/>
          </a:bodyPr>
          <a:lstStyle/>
          <a:p>
            <a:pPr algn="ctr"/>
            <a:r>
              <a:rPr lang="en-GB" sz="3000" b="1">
                <a:solidFill>
                  <a:srgbClr val="495965"/>
                </a:solidFill>
              </a:rPr>
              <a:t>Successful Tier 2 </a:t>
            </a:r>
          </a:p>
          <a:p>
            <a:pPr algn="ctr"/>
            <a:r>
              <a:rPr lang="en-GB" sz="3000" b="1">
                <a:solidFill>
                  <a:srgbClr val="495965"/>
                </a:solidFill>
              </a:rPr>
              <a:t>Appeal</a:t>
            </a:r>
          </a:p>
        </p:txBody>
      </p:sp>
      <p:pic>
        <p:nvPicPr>
          <p:cNvPr id="11" name="Graphic 10" descr="Checkbox Checked with solid fill">
            <a:extLst>
              <a:ext uri="{FF2B5EF4-FFF2-40B4-BE49-F238E27FC236}">
                <a16:creationId xmlns:a16="http://schemas.microsoft.com/office/drawing/2014/main" id="{23096CC1-CE08-4F02-B0F1-5D57C1AC877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9652" y="2628729"/>
            <a:ext cx="1160311" cy="1160311"/>
          </a:xfrm>
          <a:prstGeom prst="rect">
            <a:avLst/>
          </a:prstGeom>
        </p:spPr>
      </p:pic>
      <p:sp>
        <p:nvSpPr>
          <p:cNvPr id="17" name="TextBox 16">
            <a:extLst>
              <a:ext uri="{FF2B5EF4-FFF2-40B4-BE49-F238E27FC236}">
                <a16:creationId xmlns:a16="http://schemas.microsoft.com/office/drawing/2014/main" id="{3EF7A27D-BFBF-43BA-B530-4C7E8CDA4036}"/>
              </a:ext>
            </a:extLst>
          </p:cNvPr>
          <p:cNvSpPr txBox="1"/>
          <p:nvPr/>
        </p:nvSpPr>
        <p:spPr>
          <a:xfrm>
            <a:off x="2695052" y="1412775"/>
            <a:ext cx="9161588" cy="1892826"/>
          </a:xfrm>
          <a:prstGeom prst="rect">
            <a:avLst/>
          </a:prstGeom>
          <a:noFill/>
        </p:spPr>
        <p:txBody>
          <a:bodyPr wrap="square" rtlCol="0" anchor="ctr">
            <a:spAutoFit/>
          </a:bodyPr>
          <a:lstStyle/>
          <a:p>
            <a:pPr marL="457200" indent="-457200">
              <a:spcBef>
                <a:spcPts val="600"/>
              </a:spcBef>
              <a:buFont typeface="Arial" panose="020B0604020202020204" pitchFamily="34" charset="0"/>
              <a:buChar char="•"/>
            </a:pPr>
            <a:r>
              <a:rPr lang="en-GB" sz="2800">
                <a:solidFill>
                  <a:srgbClr val="495965"/>
                </a:solidFill>
              </a:rPr>
              <a:t>Ofgem may determine that an appellant does qualify</a:t>
            </a:r>
          </a:p>
          <a:p>
            <a:pPr marL="457200" indent="-457200">
              <a:spcBef>
                <a:spcPts val="600"/>
              </a:spcBef>
              <a:buFont typeface="Arial" panose="020B0604020202020204" pitchFamily="34" charset="0"/>
              <a:buChar char="•"/>
            </a:pPr>
            <a:r>
              <a:rPr lang="en-GB" sz="2800">
                <a:solidFill>
                  <a:srgbClr val="495965"/>
                </a:solidFill>
              </a:rPr>
              <a:t>Regulations 51 and 52 of the </a:t>
            </a:r>
            <a:r>
              <a:rPr lang="en-GB" sz="2800" err="1">
                <a:solidFill>
                  <a:srgbClr val="495965"/>
                </a:solidFill>
              </a:rPr>
              <a:t>CfD</a:t>
            </a:r>
            <a:r>
              <a:rPr lang="en-GB" sz="2800">
                <a:solidFill>
                  <a:srgbClr val="495965"/>
                </a:solidFill>
              </a:rPr>
              <a:t> Regulations explain how this affects participation in the allocation process if the round has already commenced</a:t>
            </a:r>
          </a:p>
        </p:txBody>
      </p:sp>
      <p:cxnSp>
        <p:nvCxnSpPr>
          <p:cNvPr id="32" name="Straight Connector 31">
            <a:extLst>
              <a:ext uri="{FF2B5EF4-FFF2-40B4-BE49-F238E27FC236}">
                <a16:creationId xmlns:a16="http://schemas.microsoft.com/office/drawing/2014/main" id="{1B360CAC-06A5-4946-8CF9-46F7893DC027}"/>
              </a:ext>
              <a:ext uri="{C183D7F6-B498-43B3-948B-1728B52AA6E4}">
                <adec:decorative xmlns:adec="http://schemas.microsoft.com/office/drawing/2017/decorative" val="1"/>
              </a:ext>
            </a:extLst>
          </p:cNvPr>
          <p:cNvCxnSpPr>
            <a:cxnSpLocks/>
          </p:cNvCxnSpPr>
          <p:nvPr/>
        </p:nvCxnSpPr>
        <p:spPr>
          <a:xfrm>
            <a:off x="0" y="4005064"/>
            <a:ext cx="12192000" cy="0"/>
          </a:xfrm>
          <a:prstGeom prst="line">
            <a:avLst/>
          </a:prstGeom>
          <a:ln w="38100">
            <a:solidFill>
              <a:srgbClr val="31556D"/>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05FBE563-70DB-4AB2-B31F-467026F66237}"/>
              </a:ext>
            </a:extLst>
          </p:cNvPr>
          <p:cNvSpPr txBox="1"/>
          <p:nvPr/>
        </p:nvSpPr>
        <p:spPr>
          <a:xfrm>
            <a:off x="216024" y="4221088"/>
            <a:ext cx="2351584" cy="1477328"/>
          </a:xfrm>
          <a:prstGeom prst="rect">
            <a:avLst/>
          </a:prstGeom>
          <a:noFill/>
        </p:spPr>
        <p:txBody>
          <a:bodyPr wrap="square" rtlCol="0" anchor="ctr">
            <a:spAutoFit/>
          </a:bodyPr>
          <a:lstStyle/>
          <a:p>
            <a:pPr algn="ctr"/>
            <a:r>
              <a:rPr lang="en-GB" sz="3000" b="1">
                <a:solidFill>
                  <a:srgbClr val="495965"/>
                </a:solidFill>
              </a:rPr>
              <a:t>Unsuccessful Tier 2 </a:t>
            </a:r>
          </a:p>
          <a:p>
            <a:pPr algn="ctr"/>
            <a:r>
              <a:rPr lang="en-GB" sz="3000" b="1">
                <a:solidFill>
                  <a:srgbClr val="495965"/>
                </a:solidFill>
              </a:rPr>
              <a:t>Appeal</a:t>
            </a:r>
          </a:p>
        </p:txBody>
      </p:sp>
      <p:pic>
        <p:nvPicPr>
          <p:cNvPr id="13" name="Graphic 12" descr="Checkbox Crossed with solid fill">
            <a:extLst>
              <a:ext uri="{FF2B5EF4-FFF2-40B4-BE49-F238E27FC236}">
                <a16:creationId xmlns:a16="http://schemas.microsoft.com/office/drawing/2014/main" id="{5A991CE3-4F8E-465F-BA61-E0557576F9F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0564" y="5581057"/>
            <a:ext cx="1160311" cy="1160311"/>
          </a:xfrm>
          <a:prstGeom prst="rect">
            <a:avLst/>
          </a:prstGeom>
        </p:spPr>
      </p:pic>
      <p:sp>
        <p:nvSpPr>
          <p:cNvPr id="51" name="TextBox 50">
            <a:extLst>
              <a:ext uri="{FF2B5EF4-FFF2-40B4-BE49-F238E27FC236}">
                <a16:creationId xmlns:a16="http://schemas.microsoft.com/office/drawing/2014/main" id="{D58E9326-9F35-417D-9FA1-53B4B1E1BCA1}"/>
              </a:ext>
            </a:extLst>
          </p:cNvPr>
          <p:cNvSpPr txBox="1"/>
          <p:nvPr/>
        </p:nvSpPr>
        <p:spPr>
          <a:xfrm>
            <a:off x="2695052" y="4273639"/>
            <a:ext cx="9161588" cy="2323713"/>
          </a:xfrm>
          <a:prstGeom prst="rect">
            <a:avLst/>
          </a:prstGeom>
          <a:noFill/>
        </p:spPr>
        <p:txBody>
          <a:bodyPr wrap="square" rtlCol="0" anchor="ctr">
            <a:spAutoFit/>
          </a:bodyPr>
          <a:lstStyle/>
          <a:p>
            <a:pPr marL="457200" indent="-457200">
              <a:spcBef>
                <a:spcPts val="600"/>
              </a:spcBef>
              <a:buFont typeface="Arial" panose="020B0604020202020204" pitchFamily="34" charset="0"/>
              <a:buChar char="•"/>
            </a:pPr>
            <a:r>
              <a:rPr lang="en-GB" sz="2800">
                <a:solidFill>
                  <a:srgbClr val="495965"/>
                </a:solidFill>
              </a:rPr>
              <a:t>Once we have issued a decision notice, we will not consider the dispute further</a:t>
            </a:r>
          </a:p>
          <a:p>
            <a:pPr marL="457200" indent="-457200">
              <a:spcBef>
                <a:spcPts val="600"/>
              </a:spcBef>
              <a:buFont typeface="Arial" panose="020B0604020202020204" pitchFamily="34" charset="0"/>
              <a:buChar char="•"/>
            </a:pPr>
            <a:r>
              <a:rPr lang="en-GB" sz="2800">
                <a:solidFill>
                  <a:srgbClr val="495965"/>
                </a:solidFill>
              </a:rPr>
              <a:t>If we decide not to overturn the DB’s decision, the appellant can appeal to the Court to reconsider out decision</a:t>
            </a:r>
          </a:p>
        </p:txBody>
      </p:sp>
      <p:sp>
        <p:nvSpPr>
          <p:cNvPr id="10" name="BJPseudoFooter">
            <a:extLst>
              <a:ext uri="{FF2B5EF4-FFF2-40B4-BE49-F238E27FC236}">
                <a16:creationId xmlns:a16="http://schemas.microsoft.com/office/drawing/2014/main" id="{2B1217BE-8480-F91D-0A31-935792397B19}"/>
              </a:ext>
            </a:extLst>
          </p:cNvPr>
          <p:cNvSpPr txBox="1"/>
          <p:nvPr>
            <p:custDataLst>
              <p:tags r:id="rId1"/>
            </p:custDataLst>
          </p:nvPr>
        </p:nvSpPr>
        <p:spPr>
          <a:xfrm>
            <a:off x="5863404" y="6488668"/>
            <a:ext cx="465192" cy="369332"/>
          </a:xfrm>
          <a:prstGeom prst="rect">
            <a:avLst/>
          </a:prstGeom>
          <a:noFill/>
        </p:spPr>
        <p:txBody>
          <a:bodyPr vert="horz" wrap="none" rtlCol="0">
            <a:spAutoFit/>
          </a:bodyPr>
          <a:lstStyle/>
          <a:p>
            <a:pPr algn="ctr"/>
            <a:r>
              <a:rPr lang="en-GB" sz="900">
                <a:solidFill>
                  <a:srgbClr val="000000"/>
                </a:solidFill>
                <a:latin typeface="Verdana" panose="020B0604030504040204" pitchFamily="34" charset="0"/>
              </a:rPr>
              <a:t>       
  </a:t>
            </a:r>
          </a:p>
        </p:txBody>
      </p:sp>
      <p:grpSp>
        <p:nvGrpSpPr>
          <p:cNvPr id="4" name="Group 14">
            <a:extLst>
              <a:ext uri="{FF2B5EF4-FFF2-40B4-BE49-F238E27FC236}">
                <a16:creationId xmlns:a16="http://schemas.microsoft.com/office/drawing/2014/main" id="{63C86BE9-BBA8-06E3-B40D-6245BF24489A}"/>
              </a:ext>
            </a:extLst>
          </p:cNvPr>
          <p:cNvGrpSpPr/>
          <p:nvPr/>
        </p:nvGrpSpPr>
        <p:grpSpPr>
          <a:xfrm>
            <a:off x="5077961" y="61276"/>
            <a:ext cx="6920945" cy="956643"/>
            <a:chOff x="5077961" y="61276"/>
            <a:chExt cx="6920945" cy="956643"/>
          </a:xfrm>
        </p:grpSpPr>
        <p:grpSp>
          <p:nvGrpSpPr>
            <p:cNvPr id="5" name="Group 15">
              <a:extLst>
                <a:ext uri="{FF2B5EF4-FFF2-40B4-BE49-F238E27FC236}">
                  <a16:creationId xmlns:a16="http://schemas.microsoft.com/office/drawing/2014/main" id="{E1281938-0D3D-F4C1-4557-EDFED8F51D74}"/>
                </a:ext>
              </a:extLst>
            </p:cNvPr>
            <p:cNvGrpSpPr/>
            <p:nvPr/>
          </p:nvGrpSpPr>
          <p:grpSpPr>
            <a:xfrm>
              <a:off x="5077961" y="61276"/>
              <a:ext cx="6920945" cy="956643"/>
              <a:chOff x="5077961" y="61276"/>
              <a:chExt cx="6920945" cy="956643"/>
            </a:xfrm>
          </p:grpSpPr>
          <p:pic>
            <p:nvPicPr>
              <p:cNvPr id="8" name="Picture 2" descr="Welcome to Ofgem - the energy regulator for Great Britain ...">
                <a:extLst>
                  <a:ext uri="{FF2B5EF4-FFF2-40B4-BE49-F238E27FC236}">
                    <a16:creationId xmlns:a16="http://schemas.microsoft.com/office/drawing/2014/main" id="{831D2643-3298-350F-3875-F4EC7B453C3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77961" y="61276"/>
                <a:ext cx="1482012" cy="83343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a:extLst>
                  <a:ext uri="{FF2B5EF4-FFF2-40B4-BE49-F238E27FC236}">
                    <a16:creationId xmlns:a16="http://schemas.microsoft.com/office/drawing/2014/main" id="{054D8005-72E2-BD68-9A83-53164C3F423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74774" y="118186"/>
                <a:ext cx="1524132" cy="899733"/>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16" descr="A close up of a logo  AI-generated content may be incorrect.">
              <a:extLst>
                <a:ext uri="{FF2B5EF4-FFF2-40B4-BE49-F238E27FC236}">
                  <a16:creationId xmlns:a16="http://schemas.microsoft.com/office/drawing/2014/main" id="{D895C776-8337-224B-1199-2255EEA24A14}"/>
                </a:ext>
              </a:extLst>
            </p:cNvPr>
            <p:cNvPicPr>
              <a:picLocks noChangeAspect="1"/>
            </p:cNvPicPr>
            <p:nvPr/>
          </p:nvPicPr>
          <p:blipFill>
            <a:blip r:embed="rId8"/>
            <a:stretch>
              <a:fillRect/>
            </a:stretch>
          </p:blipFill>
          <p:spPr>
            <a:xfrm>
              <a:off x="8824881" y="117187"/>
              <a:ext cx="1595733" cy="717200"/>
            </a:xfrm>
            <a:prstGeom prst="rect">
              <a:avLst/>
            </a:prstGeom>
          </p:spPr>
        </p:pic>
        <p:pic>
          <p:nvPicPr>
            <p:cNvPr id="7" name="Picture 17" descr="A black and green logo  AI-generated content may be incorrect.">
              <a:extLst>
                <a:ext uri="{FF2B5EF4-FFF2-40B4-BE49-F238E27FC236}">
                  <a16:creationId xmlns:a16="http://schemas.microsoft.com/office/drawing/2014/main" id="{CEB25A1B-DD47-0150-94B0-10827FE796EA}"/>
                </a:ext>
              </a:extLst>
            </p:cNvPr>
            <p:cNvPicPr>
              <a:picLocks noChangeAspect="1"/>
            </p:cNvPicPr>
            <p:nvPr/>
          </p:nvPicPr>
          <p:blipFill>
            <a:blip r:embed="rId9"/>
            <a:stretch>
              <a:fillRect/>
            </a:stretch>
          </p:blipFill>
          <p:spPr>
            <a:xfrm>
              <a:off x="6512943" y="111689"/>
              <a:ext cx="2156605" cy="811793"/>
            </a:xfrm>
            <a:prstGeom prst="rect">
              <a:avLst/>
            </a:prstGeom>
          </p:spPr>
        </p:pic>
      </p:grpSp>
    </p:spTree>
    <p:extLst>
      <p:ext uri="{BB962C8B-B14F-4D97-AF65-F5344CB8AC3E}">
        <p14:creationId xmlns:p14="http://schemas.microsoft.com/office/powerpoint/2010/main" val="3690178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9295AEF-9B6F-EF26-7FA4-54B7186ED832}"/>
              </a:ext>
            </a:extLst>
          </p:cNvPr>
          <p:cNvSpPr/>
          <p:nvPr/>
        </p:nvSpPr>
        <p:spPr>
          <a:xfrm>
            <a:off x="457764" y="1029382"/>
            <a:ext cx="11364685" cy="707886"/>
          </a:xfrm>
          <a:prstGeom prst="rect">
            <a:avLst/>
          </a:prstGeom>
        </p:spPr>
        <p:txBody>
          <a:bodyPr wrap="square">
            <a:spAutoFit/>
          </a:bodyPr>
          <a:lstStyle/>
          <a:p>
            <a:r>
              <a:rPr lang="en-GB" sz="4000" b="1">
                <a:solidFill>
                  <a:srgbClr val="041E42"/>
                </a:solidFill>
                <a:latin typeface="Arial" panose="020B0604020202020204" pitchFamily="34" charset="0"/>
                <a:ea typeface="+mj-ea"/>
                <a:cs typeface="Arial" panose="020B0604020202020204" pitchFamily="34" charset="0"/>
              </a:rPr>
              <a:t>Timings</a:t>
            </a:r>
          </a:p>
        </p:txBody>
      </p:sp>
      <p:graphicFrame>
        <p:nvGraphicFramePr>
          <p:cNvPr id="3" name="Diagram 2">
            <a:extLst>
              <a:ext uri="{FF2B5EF4-FFF2-40B4-BE49-F238E27FC236}">
                <a16:creationId xmlns:a16="http://schemas.microsoft.com/office/drawing/2014/main" id="{AE3F0FB9-E3A7-253A-CC85-91B3E51DA4CA}"/>
              </a:ext>
            </a:extLst>
          </p:cNvPr>
          <p:cNvGraphicFramePr/>
          <p:nvPr>
            <p:extLst>
              <p:ext uri="{D42A27DB-BD31-4B8C-83A1-F6EECF244321}">
                <p14:modId xmlns:p14="http://schemas.microsoft.com/office/powerpoint/2010/main" val="1790511507"/>
              </p:ext>
            </p:extLst>
          </p:nvPr>
        </p:nvGraphicFramePr>
        <p:xfrm>
          <a:off x="410185" y="1872661"/>
          <a:ext cx="11371630" cy="42883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Oval 9">
            <a:extLst>
              <a:ext uri="{FF2B5EF4-FFF2-40B4-BE49-F238E27FC236}">
                <a16:creationId xmlns:a16="http://schemas.microsoft.com/office/drawing/2014/main" id="{7454E155-292C-C75B-B6BE-321C70BFA968}"/>
              </a:ext>
            </a:extLst>
          </p:cNvPr>
          <p:cNvSpPr/>
          <p:nvPr/>
        </p:nvSpPr>
        <p:spPr>
          <a:xfrm>
            <a:off x="1314902" y="3802413"/>
            <a:ext cx="428833" cy="428833"/>
          </a:xfrm>
          <a:prstGeom prst="ellipse">
            <a:avLst/>
          </a:prstGeom>
          <a:solidFill>
            <a:srgbClr val="0F6FC6">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en-GB"/>
          </a:p>
        </p:txBody>
      </p:sp>
      <p:pic>
        <p:nvPicPr>
          <p:cNvPr id="14" name="Picture 2" descr="Welcome to Ofgem - the energy regulator for Great Britain ...">
            <a:extLst>
              <a:ext uri="{FF2B5EF4-FFF2-40B4-BE49-F238E27FC236}">
                <a16:creationId xmlns:a16="http://schemas.microsoft.com/office/drawing/2014/main" id="{45E0F0AF-8B33-B509-7132-DC01B104CF1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58148" y="193037"/>
            <a:ext cx="1482012" cy="83343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a:extLst>
              <a:ext uri="{FF2B5EF4-FFF2-40B4-BE49-F238E27FC236}">
                <a16:creationId xmlns:a16="http://schemas.microsoft.com/office/drawing/2014/main" id="{C9A6D9AD-8DDD-D4EF-680F-5F9B1570781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474774" y="118186"/>
            <a:ext cx="1524132" cy="899733"/>
          </a:xfrm>
          <a:prstGeom prst="rect">
            <a:avLst/>
          </a:prstGeom>
          <a:noFill/>
          <a:extLst>
            <a:ext uri="{909E8E84-426E-40DD-AFC4-6F175D3DCCD1}">
              <a14:hiddenFill xmlns:a14="http://schemas.microsoft.com/office/drawing/2010/main">
                <a:solidFill>
                  <a:srgbClr val="FFFFFF"/>
                </a:solidFill>
              </a14:hiddenFill>
            </a:ext>
          </a:extLst>
        </p:spPr>
      </p:pic>
      <p:sp>
        <p:nvSpPr>
          <p:cNvPr id="16" name="Footer Placeholder 4">
            <a:extLst>
              <a:ext uri="{FF2B5EF4-FFF2-40B4-BE49-F238E27FC236}">
                <a16:creationId xmlns:a16="http://schemas.microsoft.com/office/drawing/2014/main" id="{843408B5-1DD5-B42E-475A-B7FB742B572D}"/>
              </a:ext>
            </a:extLst>
          </p:cNvPr>
          <p:cNvSpPr txBox="1"/>
          <p:nvPr/>
        </p:nvSpPr>
        <p:spPr>
          <a:xfrm>
            <a:off x="0" y="6062298"/>
            <a:ext cx="12192000" cy="831039"/>
          </a:xfrm>
          <a:prstGeom prst="rect">
            <a:avLst/>
          </a:prstGeom>
          <a:solidFill>
            <a:srgbClr val="004A7F"/>
          </a:solidFill>
        </p:spPr>
        <p:txBody>
          <a:bodyPr vert="horz" lIns="91440" tIns="45720" rIns="91440" bIns="45720" rtlCol="0" anchor="ctr"/>
          <a:lstStyle>
            <a:defPPr>
              <a:defRPr lang="en-US"/>
            </a:defPPr>
            <a:lvl1pPr marL="0" algn="ct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004A7F"/>
              </a:solidFill>
              <a:effectLst/>
              <a:uLnTx/>
              <a:uFillTx/>
              <a:latin typeface="Calibri"/>
              <a:ea typeface="+mn-ea"/>
              <a:cs typeface="+mn-cs"/>
            </a:endParaRPr>
          </a:p>
        </p:txBody>
      </p:sp>
      <p:pic>
        <p:nvPicPr>
          <p:cNvPr id="2" name="Picture 1" descr="A close up of a logo&#10;&#10;AI-generated content may be incorrect.">
            <a:extLst>
              <a:ext uri="{FF2B5EF4-FFF2-40B4-BE49-F238E27FC236}">
                <a16:creationId xmlns:a16="http://schemas.microsoft.com/office/drawing/2014/main" id="{DC773F59-4EAC-442C-49AC-C07E9AA08888}"/>
              </a:ext>
            </a:extLst>
          </p:cNvPr>
          <p:cNvPicPr>
            <a:picLocks noChangeAspect="1"/>
          </p:cNvPicPr>
          <p:nvPr/>
        </p:nvPicPr>
        <p:blipFill>
          <a:blip r:embed="rId9"/>
          <a:stretch>
            <a:fillRect/>
          </a:stretch>
        </p:blipFill>
        <p:spPr>
          <a:xfrm>
            <a:off x="8824881" y="117187"/>
            <a:ext cx="1595733" cy="717200"/>
          </a:xfrm>
          <a:prstGeom prst="rect">
            <a:avLst/>
          </a:prstGeom>
        </p:spPr>
      </p:pic>
      <p:pic>
        <p:nvPicPr>
          <p:cNvPr id="99" name="Picture 98" descr="A black and green logo&#10;&#10;AI-generated content may be incorrect.">
            <a:extLst>
              <a:ext uri="{FF2B5EF4-FFF2-40B4-BE49-F238E27FC236}">
                <a16:creationId xmlns:a16="http://schemas.microsoft.com/office/drawing/2014/main" id="{9F38866A-7F6E-5B1F-6B45-5B23EF4208F3}"/>
              </a:ext>
            </a:extLst>
          </p:cNvPr>
          <p:cNvPicPr>
            <a:picLocks noChangeAspect="1"/>
          </p:cNvPicPr>
          <p:nvPr/>
        </p:nvPicPr>
        <p:blipFill>
          <a:blip r:embed="rId10"/>
          <a:stretch>
            <a:fillRect/>
          </a:stretch>
        </p:blipFill>
        <p:spPr>
          <a:xfrm>
            <a:off x="6512943" y="111689"/>
            <a:ext cx="2156605" cy="811793"/>
          </a:xfrm>
          <a:prstGeom prst="rect">
            <a:avLst/>
          </a:prstGeom>
        </p:spPr>
      </p:pic>
    </p:spTree>
    <p:extLst>
      <p:ext uri="{BB962C8B-B14F-4D97-AF65-F5344CB8AC3E}">
        <p14:creationId xmlns:p14="http://schemas.microsoft.com/office/powerpoint/2010/main" val="324610242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7701B0-7751-9870-BF13-11DA06EB0DA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4E7E7A4-6712-7153-8680-84F309937C48}"/>
              </a:ext>
            </a:extLst>
          </p:cNvPr>
          <p:cNvSpPr>
            <a:spLocks noGrp="1"/>
          </p:cNvSpPr>
          <p:nvPr>
            <p:ph type="ctrTitle"/>
          </p:nvPr>
        </p:nvSpPr>
        <p:spPr/>
        <p:txBody>
          <a:bodyPr>
            <a:normAutofit/>
          </a:bodyPr>
          <a:lstStyle/>
          <a:p>
            <a:pPr algn="ctr"/>
            <a:r>
              <a:rPr lang="en-GB" sz="4400">
                <a:solidFill>
                  <a:schemeClr val="tx2">
                    <a:lumMod val="75000"/>
                  </a:schemeClr>
                </a:solidFill>
                <a:latin typeface="Arial" panose="020B0604020202020204" pitchFamily="34" charset="0"/>
                <a:cs typeface="Arial" panose="020B0604020202020204" pitchFamily="34" charset="0"/>
              </a:rPr>
              <a:t>Coffee break</a:t>
            </a:r>
          </a:p>
        </p:txBody>
      </p:sp>
      <p:sp>
        <p:nvSpPr>
          <p:cNvPr id="7" name="Subtitle 6">
            <a:extLst>
              <a:ext uri="{FF2B5EF4-FFF2-40B4-BE49-F238E27FC236}">
                <a16:creationId xmlns:a16="http://schemas.microsoft.com/office/drawing/2014/main" id="{5D238B0A-0DAC-4C5C-628A-1416F63F7F20}"/>
              </a:ext>
            </a:extLst>
          </p:cNvPr>
          <p:cNvSpPr>
            <a:spLocks noGrp="1"/>
          </p:cNvSpPr>
          <p:nvPr>
            <p:ph type="subTitle" idx="1"/>
          </p:nvPr>
        </p:nvSpPr>
        <p:spPr>
          <a:xfrm>
            <a:off x="1956004" y="3239999"/>
            <a:ext cx="8228921" cy="2557686"/>
          </a:xfrm>
        </p:spPr>
        <p:txBody>
          <a:bodyPr>
            <a:noAutofit/>
          </a:bodyPr>
          <a:lstStyle/>
          <a:p>
            <a:pPr algn="ctr"/>
            <a:r>
              <a:rPr lang="en-GB" sz="2600" b="0">
                <a:latin typeface="Arial" panose="020B0604020202020204" pitchFamily="34" charset="0"/>
                <a:cs typeface="Arial" panose="020B0604020202020204" pitchFamily="34" charset="0"/>
              </a:rPr>
              <a:t>5 mins</a:t>
            </a:r>
          </a:p>
        </p:txBody>
      </p:sp>
      <p:pic>
        <p:nvPicPr>
          <p:cNvPr id="9" name="Picture 2" descr="Welcome to Ofgem - the energy regulator for Great Britain ...">
            <a:extLst>
              <a:ext uri="{FF2B5EF4-FFF2-40B4-BE49-F238E27FC236}">
                <a16:creationId xmlns:a16="http://schemas.microsoft.com/office/drawing/2014/main" id="{F27979DC-D7B6-8892-9F39-105839E0EC7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7824" y="141228"/>
            <a:ext cx="1452565" cy="81687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2">
            <a:extLst>
              <a:ext uri="{FF2B5EF4-FFF2-40B4-BE49-F238E27FC236}">
                <a16:creationId xmlns:a16="http://schemas.microsoft.com/office/drawing/2014/main" id="{10792A9F-2F84-4A2F-8781-6B83FB5D4F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74774" y="118186"/>
            <a:ext cx="1524132" cy="89973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lose up of a logo&#10;&#10;AI-generated content may be incorrect.">
            <a:extLst>
              <a:ext uri="{FF2B5EF4-FFF2-40B4-BE49-F238E27FC236}">
                <a16:creationId xmlns:a16="http://schemas.microsoft.com/office/drawing/2014/main" id="{DC0DA691-2CBE-4F14-A527-82BC3E50750A}"/>
              </a:ext>
            </a:extLst>
          </p:cNvPr>
          <p:cNvPicPr>
            <a:picLocks noChangeAspect="1"/>
          </p:cNvPicPr>
          <p:nvPr/>
        </p:nvPicPr>
        <p:blipFill>
          <a:blip r:embed="rId4"/>
          <a:stretch>
            <a:fillRect/>
          </a:stretch>
        </p:blipFill>
        <p:spPr>
          <a:xfrm>
            <a:off x="8824881" y="140880"/>
            <a:ext cx="1595733" cy="717200"/>
          </a:xfrm>
          <a:prstGeom prst="rect">
            <a:avLst/>
          </a:prstGeom>
        </p:spPr>
      </p:pic>
      <p:pic>
        <p:nvPicPr>
          <p:cNvPr id="8" name="Picture 7" descr="A black and green logo&#10;&#10;AI-generated content may be incorrect.">
            <a:extLst>
              <a:ext uri="{FF2B5EF4-FFF2-40B4-BE49-F238E27FC236}">
                <a16:creationId xmlns:a16="http://schemas.microsoft.com/office/drawing/2014/main" id="{E01943EA-5D99-B2FE-AEE3-CE4A4663C421}"/>
              </a:ext>
            </a:extLst>
          </p:cNvPr>
          <p:cNvPicPr>
            <a:picLocks noChangeAspect="1"/>
          </p:cNvPicPr>
          <p:nvPr/>
        </p:nvPicPr>
        <p:blipFill>
          <a:blip r:embed="rId5"/>
          <a:stretch>
            <a:fillRect/>
          </a:stretch>
        </p:blipFill>
        <p:spPr>
          <a:xfrm>
            <a:off x="6552420" y="205115"/>
            <a:ext cx="2156605" cy="811793"/>
          </a:xfrm>
          <a:prstGeom prst="rect">
            <a:avLst/>
          </a:prstGeom>
        </p:spPr>
      </p:pic>
    </p:spTree>
    <p:extLst>
      <p:ext uri="{BB962C8B-B14F-4D97-AF65-F5344CB8AC3E}">
        <p14:creationId xmlns:p14="http://schemas.microsoft.com/office/powerpoint/2010/main" val="33216746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3C9F0C4-F45B-4B6F-956E-055A24971420}"/>
              </a:ext>
            </a:extLst>
          </p:cNvPr>
          <p:cNvGrpSpPr/>
          <p:nvPr/>
        </p:nvGrpSpPr>
        <p:grpSpPr>
          <a:xfrm>
            <a:off x="2895634" y="2765954"/>
            <a:ext cx="2494396" cy="2426176"/>
            <a:chOff x="576000" y="1914585"/>
            <a:chExt cx="2718000" cy="2088000"/>
          </a:xfrm>
        </p:grpSpPr>
        <p:sp>
          <p:nvSpPr>
            <p:cNvPr id="26" name="Rectangle 25">
              <a:extLst>
                <a:ext uri="{FF2B5EF4-FFF2-40B4-BE49-F238E27FC236}">
                  <a16:creationId xmlns:a16="http://schemas.microsoft.com/office/drawing/2014/main" id="{D2793F6F-E5AC-4304-B8C4-BF3C04FBED7B}"/>
                </a:ext>
              </a:extLst>
            </p:cNvPr>
            <p:cNvSpPr/>
            <p:nvPr/>
          </p:nvSpPr>
          <p:spPr bwMode="auto">
            <a:xfrm>
              <a:off x="576000" y="1914585"/>
              <a:ext cx="2718000" cy="2088000"/>
            </a:xfrm>
            <a:prstGeom prst="rect">
              <a:avLst/>
            </a:prstGeom>
            <a:noFill/>
            <a:ln w="25400" cap="flat" cmpd="sng" algn="ctr">
              <a:solidFill>
                <a:srgbClr val="00467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219170" fontAlgn="base">
                <a:spcBef>
                  <a:spcPct val="0"/>
                </a:spcBef>
                <a:spcAft>
                  <a:spcPct val="0"/>
                </a:spcAft>
              </a:pPr>
              <a:endParaRPr lang="en-GB" b="1">
                <a:solidFill>
                  <a:srgbClr val="0079C1"/>
                </a:solidFill>
                <a:latin typeface="Arial" charset="0"/>
                <a:ea typeface="ＭＳ Ｐゴシック" pitchFamily="48" charset="-128"/>
              </a:endParaRPr>
            </a:p>
          </p:txBody>
        </p:sp>
        <p:sp>
          <p:nvSpPr>
            <p:cNvPr id="27" name="Rectangle 26">
              <a:extLst>
                <a:ext uri="{FF2B5EF4-FFF2-40B4-BE49-F238E27FC236}">
                  <a16:creationId xmlns:a16="http://schemas.microsoft.com/office/drawing/2014/main" id="{84ACBED3-4928-44C2-9FD9-EDCA39D900EB}"/>
                </a:ext>
              </a:extLst>
            </p:cNvPr>
            <p:cNvSpPr/>
            <p:nvPr/>
          </p:nvSpPr>
          <p:spPr>
            <a:xfrm>
              <a:off x="700879" y="2780219"/>
              <a:ext cx="2453201" cy="363072"/>
            </a:xfrm>
            <a:prstGeom prst="rect">
              <a:avLst/>
            </a:prstGeom>
          </p:spPr>
          <p:txBody>
            <a:bodyPr wrap="square">
              <a:spAutoFit/>
            </a:bodyPr>
            <a:lstStyle/>
            <a:p>
              <a:pPr marL="285750" indent="-285750" defTabSz="1219170" fontAlgn="base">
                <a:spcBef>
                  <a:spcPts val="600"/>
                </a:spcBef>
                <a:spcAft>
                  <a:spcPct val="0"/>
                </a:spcAft>
                <a:buFont typeface="Arial" panose="020B0604020202020204" pitchFamily="34" charset="0"/>
                <a:buChar char="•"/>
              </a:pPr>
              <a:endParaRPr lang="en-GB">
                <a:latin typeface="Arial" charset="0"/>
                <a:ea typeface="ＭＳ Ｐゴシック" pitchFamily="48" charset="-128"/>
              </a:endParaRPr>
            </a:p>
          </p:txBody>
        </p:sp>
      </p:grpSp>
      <p:sp>
        <p:nvSpPr>
          <p:cNvPr id="28" name="Title 5">
            <a:extLst>
              <a:ext uri="{FF2B5EF4-FFF2-40B4-BE49-F238E27FC236}">
                <a16:creationId xmlns:a16="http://schemas.microsoft.com/office/drawing/2014/main" id="{26180441-51F4-49B6-A11F-CCF4ED9B2616}"/>
              </a:ext>
            </a:extLst>
          </p:cNvPr>
          <p:cNvSpPr>
            <a:spLocks noGrp="1"/>
          </p:cNvSpPr>
          <p:nvPr>
            <p:ph type="ctrTitle"/>
          </p:nvPr>
        </p:nvSpPr>
        <p:spPr>
          <a:xfrm>
            <a:off x="554761" y="278912"/>
            <a:ext cx="3939659" cy="644529"/>
          </a:xfrm>
        </p:spPr>
        <p:txBody>
          <a:bodyPr>
            <a:normAutofit/>
          </a:bodyPr>
          <a:lstStyle/>
          <a:p>
            <a:pPr algn="l"/>
            <a:r>
              <a:rPr lang="en-GB" sz="4400">
                <a:solidFill>
                  <a:schemeClr val="tx2">
                    <a:lumMod val="75000"/>
                  </a:schemeClr>
                </a:solidFill>
                <a:latin typeface="Arial" panose="020B0604020202020204" pitchFamily="34" charset="0"/>
                <a:cs typeface="Arial" panose="020B0604020202020204" pitchFamily="34" charset="0"/>
              </a:rPr>
              <a:t>Q&amp;A panel</a:t>
            </a:r>
          </a:p>
        </p:txBody>
      </p:sp>
      <p:sp>
        <p:nvSpPr>
          <p:cNvPr id="12" name="TextBox 11">
            <a:extLst>
              <a:ext uri="{FF2B5EF4-FFF2-40B4-BE49-F238E27FC236}">
                <a16:creationId xmlns:a16="http://schemas.microsoft.com/office/drawing/2014/main" id="{32592BBD-47DA-4048-B00F-5E7AB300899E}"/>
              </a:ext>
            </a:extLst>
          </p:cNvPr>
          <p:cNvSpPr txBox="1"/>
          <p:nvPr/>
        </p:nvSpPr>
        <p:spPr>
          <a:xfrm>
            <a:off x="507080" y="1313785"/>
            <a:ext cx="4035019" cy="400110"/>
          </a:xfrm>
          <a:prstGeom prst="rect">
            <a:avLst/>
          </a:prstGeom>
          <a:noFill/>
        </p:spPr>
        <p:txBody>
          <a:bodyPr wrap="square" rtlCol="0">
            <a:spAutoFit/>
          </a:bodyPr>
          <a:lstStyle/>
          <a:p>
            <a:r>
              <a:rPr lang="en-GB" sz="2000">
                <a:latin typeface="Arial" panose="020B0604020202020204" pitchFamily="34" charset="0"/>
                <a:cs typeface="Arial" panose="020B0604020202020204" pitchFamily="34" charset="0"/>
              </a:rPr>
              <a:t>Chair: Jamie Balbes, DESNZ</a:t>
            </a:r>
          </a:p>
        </p:txBody>
      </p:sp>
      <p:sp>
        <p:nvSpPr>
          <p:cNvPr id="13" name="TextBox 12">
            <a:extLst>
              <a:ext uri="{FF2B5EF4-FFF2-40B4-BE49-F238E27FC236}">
                <a16:creationId xmlns:a16="http://schemas.microsoft.com/office/drawing/2014/main" id="{A5724887-2A29-48FE-A691-18C1D3D20668}"/>
              </a:ext>
            </a:extLst>
          </p:cNvPr>
          <p:cNvSpPr txBox="1"/>
          <p:nvPr/>
        </p:nvSpPr>
        <p:spPr>
          <a:xfrm>
            <a:off x="507080" y="2081883"/>
            <a:ext cx="3135496" cy="400110"/>
          </a:xfrm>
          <a:prstGeom prst="rect">
            <a:avLst/>
          </a:prstGeom>
          <a:noFill/>
        </p:spPr>
        <p:txBody>
          <a:bodyPr wrap="square" rtlCol="0">
            <a:spAutoFit/>
          </a:bodyPr>
          <a:lstStyle/>
          <a:p>
            <a:r>
              <a:rPr lang="en-GB" sz="2000">
                <a:latin typeface="Arial" panose="020B0604020202020204" pitchFamily="34" charset="0"/>
                <a:cs typeface="Arial" panose="020B0604020202020204" pitchFamily="34" charset="0"/>
              </a:rPr>
              <a:t>Panellists:</a:t>
            </a:r>
          </a:p>
        </p:txBody>
      </p:sp>
      <p:pic>
        <p:nvPicPr>
          <p:cNvPr id="6" name="Picture 2" descr="Welcome to Ofgem - the energy regulator for Great Britain ...">
            <a:extLst>
              <a:ext uri="{FF2B5EF4-FFF2-40B4-BE49-F238E27FC236}">
                <a16:creationId xmlns:a16="http://schemas.microsoft.com/office/drawing/2014/main" id="{7310F4A1-2A62-8962-A480-E64D3F88276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2825" y="2735246"/>
            <a:ext cx="1452565" cy="81687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2">
            <a:extLst>
              <a:ext uri="{FF2B5EF4-FFF2-40B4-BE49-F238E27FC236}">
                <a16:creationId xmlns:a16="http://schemas.microsoft.com/office/drawing/2014/main" id="{83009DC7-058F-5D45-95B3-5FD4E01F681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79709" y="112141"/>
            <a:ext cx="1618211" cy="9552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lose up of a logo&#10;&#10;AI-generated content may be incorrect.">
            <a:extLst>
              <a:ext uri="{FF2B5EF4-FFF2-40B4-BE49-F238E27FC236}">
                <a16:creationId xmlns:a16="http://schemas.microsoft.com/office/drawing/2014/main" id="{19C81AC3-F4D8-DA18-0B05-7696EB4A261B}"/>
              </a:ext>
            </a:extLst>
          </p:cNvPr>
          <p:cNvPicPr>
            <a:picLocks noChangeAspect="1"/>
          </p:cNvPicPr>
          <p:nvPr/>
        </p:nvPicPr>
        <p:blipFill>
          <a:blip r:embed="rId4"/>
          <a:stretch>
            <a:fillRect/>
          </a:stretch>
        </p:blipFill>
        <p:spPr>
          <a:xfrm>
            <a:off x="8838381" y="140880"/>
            <a:ext cx="1595733" cy="717200"/>
          </a:xfrm>
          <a:prstGeom prst="rect">
            <a:avLst/>
          </a:prstGeom>
        </p:spPr>
      </p:pic>
      <p:pic>
        <p:nvPicPr>
          <p:cNvPr id="5" name="Picture 4" descr="A close up of a logo&#10;&#10;AI-generated content may be incorrect.">
            <a:extLst>
              <a:ext uri="{FF2B5EF4-FFF2-40B4-BE49-F238E27FC236}">
                <a16:creationId xmlns:a16="http://schemas.microsoft.com/office/drawing/2014/main" id="{7AFD600F-61BB-8D8A-3703-A19D81491DEC}"/>
              </a:ext>
            </a:extLst>
          </p:cNvPr>
          <p:cNvPicPr>
            <a:picLocks noChangeAspect="1"/>
          </p:cNvPicPr>
          <p:nvPr/>
        </p:nvPicPr>
        <p:blipFill>
          <a:blip r:embed="rId4"/>
          <a:stretch>
            <a:fillRect/>
          </a:stretch>
        </p:blipFill>
        <p:spPr>
          <a:xfrm>
            <a:off x="5787472" y="2834925"/>
            <a:ext cx="1595733" cy="717200"/>
          </a:xfrm>
          <a:prstGeom prst="rect">
            <a:avLst/>
          </a:prstGeom>
        </p:spPr>
      </p:pic>
      <p:pic>
        <p:nvPicPr>
          <p:cNvPr id="14" name="Picture 13" descr="A black and green logo&#10;&#10;AI-generated content may be incorrect.">
            <a:extLst>
              <a:ext uri="{FF2B5EF4-FFF2-40B4-BE49-F238E27FC236}">
                <a16:creationId xmlns:a16="http://schemas.microsoft.com/office/drawing/2014/main" id="{5C5E4310-A78D-5FF0-6C39-267A22FEC3F2}"/>
              </a:ext>
            </a:extLst>
          </p:cNvPr>
          <p:cNvPicPr>
            <a:picLocks noChangeAspect="1"/>
          </p:cNvPicPr>
          <p:nvPr/>
        </p:nvPicPr>
        <p:blipFill>
          <a:blip r:embed="rId5"/>
          <a:stretch>
            <a:fillRect/>
          </a:stretch>
        </p:blipFill>
        <p:spPr>
          <a:xfrm>
            <a:off x="6585339" y="195279"/>
            <a:ext cx="2156605" cy="811793"/>
          </a:xfrm>
          <a:prstGeom prst="rect">
            <a:avLst/>
          </a:prstGeom>
        </p:spPr>
      </p:pic>
      <p:sp>
        <p:nvSpPr>
          <p:cNvPr id="3" name="TextBox 2">
            <a:extLst>
              <a:ext uri="{FF2B5EF4-FFF2-40B4-BE49-F238E27FC236}">
                <a16:creationId xmlns:a16="http://schemas.microsoft.com/office/drawing/2014/main" id="{5555308A-BA8C-B678-F1BB-B8D019C03899}"/>
              </a:ext>
            </a:extLst>
          </p:cNvPr>
          <p:cNvSpPr txBox="1"/>
          <p:nvPr/>
        </p:nvSpPr>
        <p:spPr>
          <a:xfrm>
            <a:off x="2984842" y="3842671"/>
            <a:ext cx="3135496" cy="1077218"/>
          </a:xfrm>
          <a:prstGeom prst="rect">
            <a:avLst/>
          </a:prstGeom>
          <a:noFill/>
        </p:spPr>
        <p:txBody>
          <a:bodyPr wrap="square" lIns="91440" tIns="45720" rIns="91440" bIns="45720" rtlCol="0" anchor="t">
            <a:spAutoFit/>
          </a:bodyPr>
          <a:lstStyle/>
          <a:p>
            <a:r>
              <a:rPr lang="en-GB" sz="1600">
                <a:latin typeface="Arial" panose="020B0604020202020204" pitchFamily="34" charset="0"/>
                <a:cs typeface="Arial" panose="020B0604020202020204" pitchFamily="34" charset="0"/>
              </a:rPr>
              <a:t>Nick Allen</a:t>
            </a:r>
          </a:p>
          <a:p>
            <a:r>
              <a:rPr lang="en-GB" sz="1600">
                <a:latin typeface="Arial" panose="020B0604020202020204" pitchFamily="34" charset="0"/>
                <a:cs typeface="Arial" panose="020B0604020202020204" pitchFamily="34" charset="0"/>
              </a:rPr>
              <a:t>Myra Fazal</a:t>
            </a:r>
          </a:p>
          <a:p>
            <a:r>
              <a:rPr lang="en-GB" sz="1600">
                <a:latin typeface="Arial" panose="020B0604020202020204" pitchFamily="34" charset="0"/>
                <a:cs typeface="Arial" panose="020B0604020202020204" pitchFamily="34" charset="0"/>
              </a:rPr>
              <a:t>Burhan Ali</a:t>
            </a:r>
          </a:p>
          <a:p>
            <a:r>
              <a:rPr lang="en-GB" sz="1600">
                <a:latin typeface="Arial"/>
                <a:cs typeface="Arial"/>
              </a:rPr>
              <a:t>Usama Malik</a:t>
            </a:r>
            <a:endParaRPr lang="en-GB" sz="160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8A05CBE-7A3D-88FA-BD56-76D3A9B03A17}"/>
              </a:ext>
            </a:extLst>
          </p:cNvPr>
          <p:cNvSpPr txBox="1"/>
          <p:nvPr/>
        </p:nvSpPr>
        <p:spPr>
          <a:xfrm>
            <a:off x="5622492" y="3597248"/>
            <a:ext cx="3135496" cy="1631216"/>
          </a:xfrm>
          <a:prstGeom prst="rect">
            <a:avLst/>
          </a:prstGeom>
          <a:noFill/>
        </p:spPr>
        <p:txBody>
          <a:bodyPr wrap="square" lIns="91440" tIns="45720" rIns="91440" bIns="45720" rtlCol="0" anchor="t">
            <a:spAutoFit/>
          </a:bodyPr>
          <a:lstStyle/>
          <a:p>
            <a:endParaRPr lang="en-GB" sz="1600">
              <a:latin typeface="Arial" panose="020B0604020202020204" pitchFamily="34" charset="0"/>
              <a:cs typeface="Arial" panose="020B0604020202020204" pitchFamily="34" charset="0"/>
            </a:endParaRPr>
          </a:p>
          <a:p>
            <a:r>
              <a:rPr lang="en-GB" sz="1600">
                <a:latin typeface="Arial" panose="020B0604020202020204" pitchFamily="34" charset="0"/>
                <a:cs typeface="Arial" panose="020B0604020202020204" pitchFamily="34" charset="0"/>
              </a:rPr>
              <a:t>Stuart Wells</a:t>
            </a:r>
          </a:p>
          <a:p>
            <a:r>
              <a:rPr lang="en-GB" sz="1600">
                <a:latin typeface="Arial"/>
                <a:cs typeface="Arial"/>
              </a:rPr>
              <a:t>Jatinder </a:t>
            </a:r>
            <a:r>
              <a:rPr lang="en-GB" sz="1600" err="1">
                <a:latin typeface="Arial"/>
                <a:cs typeface="Arial"/>
              </a:rPr>
              <a:t>Sembi</a:t>
            </a:r>
            <a:endParaRPr lang="en-GB" sz="1600">
              <a:latin typeface="Arial"/>
              <a:cs typeface="Arial"/>
            </a:endParaRPr>
          </a:p>
          <a:p>
            <a:r>
              <a:rPr lang="en-GB" sz="1600">
                <a:latin typeface="Arial" panose="020B0604020202020204" pitchFamily="34" charset="0"/>
                <a:cs typeface="Arial" panose="020B0604020202020204" pitchFamily="34" charset="0"/>
              </a:rPr>
              <a:t>Helen Cox</a:t>
            </a:r>
          </a:p>
          <a:p>
            <a:r>
              <a:rPr lang="en-GB" sz="1600">
                <a:latin typeface="Arial"/>
                <a:cs typeface="Arial"/>
              </a:rPr>
              <a:t>Richard Griffiths</a:t>
            </a:r>
            <a:endParaRPr lang="en-GB" sz="1600">
              <a:latin typeface="Arial" panose="020B0604020202020204" pitchFamily="34" charset="0"/>
              <a:cs typeface="Arial" panose="020B0604020202020204" pitchFamily="34" charset="0"/>
            </a:endParaRPr>
          </a:p>
          <a:p>
            <a:endParaRPr lang="en-GB" sz="200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5BB0F89-30CB-BB93-197C-82F899E56A33}"/>
              </a:ext>
            </a:extLst>
          </p:cNvPr>
          <p:cNvSpPr txBox="1"/>
          <p:nvPr/>
        </p:nvSpPr>
        <p:spPr>
          <a:xfrm>
            <a:off x="8302946" y="3634179"/>
            <a:ext cx="3135496" cy="1323439"/>
          </a:xfrm>
          <a:prstGeom prst="rect">
            <a:avLst/>
          </a:prstGeom>
          <a:noFill/>
        </p:spPr>
        <p:txBody>
          <a:bodyPr wrap="square" rtlCol="0">
            <a:spAutoFit/>
          </a:bodyPr>
          <a:lstStyle/>
          <a:p>
            <a:r>
              <a:rPr lang="en-GB" sz="1600">
                <a:latin typeface="Arial" panose="020B0604020202020204" pitchFamily="34" charset="0"/>
                <a:cs typeface="Arial" panose="020B0604020202020204" pitchFamily="34" charset="0"/>
              </a:rPr>
              <a:t>Serena Pook </a:t>
            </a:r>
          </a:p>
          <a:p>
            <a:r>
              <a:rPr lang="en-GB" sz="1600">
                <a:latin typeface="Arial" panose="020B0604020202020204" pitchFamily="34" charset="0"/>
                <a:cs typeface="Arial" panose="020B0604020202020204" pitchFamily="34" charset="0"/>
              </a:rPr>
              <a:t>Oana </a:t>
            </a:r>
            <a:r>
              <a:rPr lang="en-GB" sz="1600" err="1">
                <a:latin typeface="Arial" panose="020B0604020202020204" pitchFamily="34" charset="0"/>
                <a:cs typeface="Arial" panose="020B0604020202020204" pitchFamily="34" charset="0"/>
              </a:rPr>
              <a:t>Barbuta</a:t>
            </a:r>
            <a:r>
              <a:rPr lang="en-GB" sz="1600">
                <a:latin typeface="Arial" panose="020B0604020202020204" pitchFamily="34" charset="0"/>
                <a:cs typeface="Arial" panose="020B0604020202020204" pitchFamily="34" charset="0"/>
              </a:rPr>
              <a:t> </a:t>
            </a:r>
          </a:p>
          <a:p>
            <a:r>
              <a:rPr lang="en-GB" sz="1600">
                <a:latin typeface="Arial" panose="020B0604020202020204" pitchFamily="34" charset="0"/>
                <a:cs typeface="Arial" panose="020B0604020202020204" pitchFamily="34" charset="0"/>
              </a:rPr>
              <a:t>Alba Mullen </a:t>
            </a:r>
          </a:p>
          <a:p>
            <a:r>
              <a:rPr lang="en-GB" sz="1600">
                <a:latin typeface="Arial" panose="020B0604020202020204" pitchFamily="34" charset="0"/>
                <a:cs typeface="Arial" panose="020B0604020202020204" pitchFamily="34" charset="0"/>
              </a:rPr>
              <a:t>Slavi Stoencheva </a:t>
            </a:r>
          </a:p>
          <a:p>
            <a:r>
              <a:rPr lang="en-GB" sz="1600">
                <a:latin typeface="Arial" panose="020B0604020202020204" pitchFamily="34" charset="0"/>
                <a:cs typeface="Arial" panose="020B0604020202020204" pitchFamily="34" charset="0"/>
              </a:rPr>
              <a:t>Madison Webb </a:t>
            </a:r>
          </a:p>
        </p:txBody>
      </p:sp>
      <p:grpSp>
        <p:nvGrpSpPr>
          <p:cNvPr id="18" name="Group 17">
            <a:extLst>
              <a:ext uri="{FF2B5EF4-FFF2-40B4-BE49-F238E27FC236}">
                <a16:creationId xmlns:a16="http://schemas.microsoft.com/office/drawing/2014/main" id="{868D64AF-3BEA-AEF8-3663-7865947B721F}"/>
              </a:ext>
            </a:extLst>
          </p:cNvPr>
          <p:cNvGrpSpPr/>
          <p:nvPr/>
        </p:nvGrpSpPr>
        <p:grpSpPr>
          <a:xfrm>
            <a:off x="186079" y="2765954"/>
            <a:ext cx="2494396" cy="2426176"/>
            <a:chOff x="576000" y="1914585"/>
            <a:chExt cx="2718000" cy="2088000"/>
          </a:xfrm>
        </p:grpSpPr>
        <p:sp>
          <p:nvSpPr>
            <p:cNvPr id="19" name="Rectangle 18">
              <a:extLst>
                <a:ext uri="{FF2B5EF4-FFF2-40B4-BE49-F238E27FC236}">
                  <a16:creationId xmlns:a16="http://schemas.microsoft.com/office/drawing/2014/main" id="{294A3A41-2F3E-9F2A-AA4E-46DCAC951CBC}"/>
                </a:ext>
              </a:extLst>
            </p:cNvPr>
            <p:cNvSpPr/>
            <p:nvPr/>
          </p:nvSpPr>
          <p:spPr bwMode="auto">
            <a:xfrm>
              <a:off x="576000" y="1914585"/>
              <a:ext cx="2718000" cy="2088000"/>
            </a:xfrm>
            <a:prstGeom prst="rect">
              <a:avLst/>
            </a:prstGeom>
            <a:noFill/>
            <a:ln w="25400" cap="flat" cmpd="sng" algn="ctr">
              <a:solidFill>
                <a:srgbClr val="00467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219170" fontAlgn="base">
                <a:spcBef>
                  <a:spcPct val="0"/>
                </a:spcBef>
                <a:spcAft>
                  <a:spcPct val="0"/>
                </a:spcAft>
              </a:pPr>
              <a:endParaRPr lang="en-GB" b="1">
                <a:solidFill>
                  <a:srgbClr val="0079C1"/>
                </a:solidFill>
                <a:latin typeface="Arial" charset="0"/>
                <a:ea typeface="ＭＳ Ｐゴシック" pitchFamily="48" charset="-128"/>
              </a:endParaRPr>
            </a:p>
          </p:txBody>
        </p:sp>
        <p:sp>
          <p:nvSpPr>
            <p:cNvPr id="20" name="Rectangle 19">
              <a:extLst>
                <a:ext uri="{FF2B5EF4-FFF2-40B4-BE49-F238E27FC236}">
                  <a16:creationId xmlns:a16="http://schemas.microsoft.com/office/drawing/2014/main" id="{09DD9440-BBC8-46A7-FFE5-53161A44294D}"/>
                </a:ext>
              </a:extLst>
            </p:cNvPr>
            <p:cNvSpPr/>
            <p:nvPr/>
          </p:nvSpPr>
          <p:spPr>
            <a:xfrm>
              <a:off x="700879" y="2780219"/>
              <a:ext cx="2453201" cy="363072"/>
            </a:xfrm>
            <a:prstGeom prst="rect">
              <a:avLst/>
            </a:prstGeom>
          </p:spPr>
          <p:txBody>
            <a:bodyPr wrap="square">
              <a:spAutoFit/>
            </a:bodyPr>
            <a:lstStyle/>
            <a:p>
              <a:pPr marL="285750" indent="-285750" defTabSz="1219170" fontAlgn="base">
                <a:spcBef>
                  <a:spcPts val="600"/>
                </a:spcBef>
                <a:spcAft>
                  <a:spcPct val="0"/>
                </a:spcAft>
                <a:buFont typeface="Arial" panose="020B0604020202020204" pitchFamily="34" charset="0"/>
                <a:buChar char="•"/>
              </a:pPr>
              <a:endParaRPr lang="en-GB">
                <a:latin typeface="Arial" charset="0"/>
                <a:ea typeface="ＭＳ Ｐゴシック" pitchFamily="48" charset="-128"/>
              </a:endParaRPr>
            </a:p>
          </p:txBody>
        </p:sp>
      </p:grpSp>
      <p:grpSp>
        <p:nvGrpSpPr>
          <p:cNvPr id="21" name="Group 20">
            <a:extLst>
              <a:ext uri="{FF2B5EF4-FFF2-40B4-BE49-F238E27FC236}">
                <a16:creationId xmlns:a16="http://schemas.microsoft.com/office/drawing/2014/main" id="{FCFF9936-F1A7-5533-7E6E-7BD4DD4E38E6}"/>
              </a:ext>
            </a:extLst>
          </p:cNvPr>
          <p:cNvGrpSpPr/>
          <p:nvPr/>
        </p:nvGrpSpPr>
        <p:grpSpPr>
          <a:xfrm>
            <a:off x="5599290" y="2768093"/>
            <a:ext cx="2494396" cy="2426176"/>
            <a:chOff x="576000" y="1914585"/>
            <a:chExt cx="2718000" cy="2088000"/>
          </a:xfrm>
        </p:grpSpPr>
        <p:sp>
          <p:nvSpPr>
            <p:cNvPr id="22" name="Rectangle 21">
              <a:extLst>
                <a:ext uri="{FF2B5EF4-FFF2-40B4-BE49-F238E27FC236}">
                  <a16:creationId xmlns:a16="http://schemas.microsoft.com/office/drawing/2014/main" id="{23CF143A-E778-EBB6-FA6C-04462C43A6CD}"/>
                </a:ext>
              </a:extLst>
            </p:cNvPr>
            <p:cNvSpPr/>
            <p:nvPr/>
          </p:nvSpPr>
          <p:spPr bwMode="auto">
            <a:xfrm>
              <a:off x="576000" y="1914585"/>
              <a:ext cx="2718000" cy="2088000"/>
            </a:xfrm>
            <a:prstGeom prst="rect">
              <a:avLst/>
            </a:prstGeom>
            <a:noFill/>
            <a:ln w="25400" cap="flat" cmpd="sng" algn="ctr">
              <a:solidFill>
                <a:srgbClr val="00467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219170" fontAlgn="base">
                <a:spcBef>
                  <a:spcPct val="0"/>
                </a:spcBef>
                <a:spcAft>
                  <a:spcPct val="0"/>
                </a:spcAft>
              </a:pPr>
              <a:endParaRPr lang="en-GB" b="1">
                <a:solidFill>
                  <a:srgbClr val="0079C1"/>
                </a:solidFill>
                <a:latin typeface="Arial" charset="0"/>
                <a:ea typeface="ＭＳ Ｐゴシック" pitchFamily="48" charset="-128"/>
              </a:endParaRPr>
            </a:p>
          </p:txBody>
        </p:sp>
        <p:sp>
          <p:nvSpPr>
            <p:cNvPr id="23" name="Rectangle 22">
              <a:extLst>
                <a:ext uri="{FF2B5EF4-FFF2-40B4-BE49-F238E27FC236}">
                  <a16:creationId xmlns:a16="http://schemas.microsoft.com/office/drawing/2014/main" id="{A4BCCA60-6B74-12CF-AEE1-8CF95F9DAD7A}"/>
                </a:ext>
              </a:extLst>
            </p:cNvPr>
            <p:cNvSpPr/>
            <p:nvPr/>
          </p:nvSpPr>
          <p:spPr>
            <a:xfrm>
              <a:off x="700879" y="2780219"/>
              <a:ext cx="2453201" cy="363072"/>
            </a:xfrm>
            <a:prstGeom prst="rect">
              <a:avLst/>
            </a:prstGeom>
          </p:spPr>
          <p:txBody>
            <a:bodyPr wrap="square">
              <a:spAutoFit/>
            </a:bodyPr>
            <a:lstStyle/>
            <a:p>
              <a:pPr marL="285750" indent="-285750" defTabSz="1219170" fontAlgn="base">
                <a:spcBef>
                  <a:spcPts val="600"/>
                </a:spcBef>
                <a:spcAft>
                  <a:spcPct val="0"/>
                </a:spcAft>
                <a:buFont typeface="Arial" panose="020B0604020202020204" pitchFamily="34" charset="0"/>
                <a:buChar char="•"/>
              </a:pPr>
              <a:endParaRPr lang="en-GB">
                <a:latin typeface="Arial" charset="0"/>
                <a:ea typeface="ＭＳ Ｐゴシック" pitchFamily="48" charset="-128"/>
              </a:endParaRPr>
            </a:p>
          </p:txBody>
        </p:sp>
      </p:grpSp>
      <p:grpSp>
        <p:nvGrpSpPr>
          <p:cNvPr id="24" name="Group 23">
            <a:extLst>
              <a:ext uri="{FF2B5EF4-FFF2-40B4-BE49-F238E27FC236}">
                <a16:creationId xmlns:a16="http://schemas.microsoft.com/office/drawing/2014/main" id="{0B436ED3-EB4A-2854-831E-433EEC6C1712}"/>
              </a:ext>
            </a:extLst>
          </p:cNvPr>
          <p:cNvGrpSpPr/>
          <p:nvPr/>
        </p:nvGrpSpPr>
        <p:grpSpPr>
          <a:xfrm>
            <a:off x="8332047" y="2765954"/>
            <a:ext cx="2494396" cy="2426176"/>
            <a:chOff x="576000" y="1914585"/>
            <a:chExt cx="2718000" cy="2088000"/>
          </a:xfrm>
        </p:grpSpPr>
        <p:sp>
          <p:nvSpPr>
            <p:cNvPr id="25" name="Rectangle 24">
              <a:extLst>
                <a:ext uri="{FF2B5EF4-FFF2-40B4-BE49-F238E27FC236}">
                  <a16:creationId xmlns:a16="http://schemas.microsoft.com/office/drawing/2014/main" id="{A3A256B2-2755-23E7-C9E9-1B1E6C2A0CF4}"/>
                </a:ext>
              </a:extLst>
            </p:cNvPr>
            <p:cNvSpPr/>
            <p:nvPr/>
          </p:nvSpPr>
          <p:spPr bwMode="auto">
            <a:xfrm>
              <a:off x="576000" y="1914585"/>
              <a:ext cx="2718000" cy="2088000"/>
            </a:xfrm>
            <a:prstGeom prst="rect">
              <a:avLst/>
            </a:prstGeom>
            <a:noFill/>
            <a:ln w="25400" cap="flat" cmpd="sng" algn="ctr">
              <a:solidFill>
                <a:srgbClr val="00467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219170" fontAlgn="base">
                <a:spcBef>
                  <a:spcPct val="0"/>
                </a:spcBef>
                <a:spcAft>
                  <a:spcPct val="0"/>
                </a:spcAft>
              </a:pPr>
              <a:endParaRPr lang="en-GB" b="1">
                <a:solidFill>
                  <a:srgbClr val="0079C1"/>
                </a:solidFill>
                <a:latin typeface="Arial" charset="0"/>
                <a:ea typeface="ＭＳ Ｐゴシック" pitchFamily="48" charset="-128"/>
              </a:endParaRPr>
            </a:p>
          </p:txBody>
        </p:sp>
        <p:sp>
          <p:nvSpPr>
            <p:cNvPr id="30" name="Rectangle 29">
              <a:extLst>
                <a:ext uri="{FF2B5EF4-FFF2-40B4-BE49-F238E27FC236}">
                  <a16:creationId xmlns:a16="http://schemas.microsoft.com/office/drawing/2014/main" id="{8D20921A-945A-B4F0-B541-BF19D5378714}"/>
                </a:ext>
              </a:extLst>
            </p:cNvPr>
            <p:cNvSpPr/>
            <p:nvPr/>
          </p:nvSpPr>
          <p:spPr>
            <a:xfrm>
              <a:off x="700879" y="2780219"/>
              <a:ext cx="2453201" cy="363072"/>
            </a:xfrm>
            <a:prstGeom prst="rect">
              <a:avLst/>
            </a:prstGeom>
          </p:spPr>
          <p:txBody>
            <a:bodyPr wrap="square">
              <a:spAutoFit/>
            </a:bodyPr>
            <a:lstStyle/>
            <a:p>
              <a:pPr marL="285750" indent="-285750" defTabSz="1219170" fontAlgn="base">
                <a:spcBef>
                  <a:spcPts val="600"/>
                </a:spcBef>
                <a:spcAft>
                  <a:spcPct val="0"/>
                </a:spcAft>
                <a:buFont typeface="Arial" panose="020B0604020202020204" pitchFamily="34" charset="0"/>
                <a:buChar char="•"/>
              </a:pPr>
              <a:endParaRPr lang="en-GB">
                <a:latin typeface="Arial" charset="0"/>
                <a:ea typeface="ＭＳ Ｐゴシック" pitchFamily="48" charset="-128"/>
              </a:endParaRPr>
            </a:p>
          </p:txBody>
        </p:sp>
      </p:grpSp>
      <p:pic>
        <p:nvPicPr>
          <p:cNvPr id="31" name="Picture 30" descr="A black and green logo&#10;&#10;AI-generated content may be incorrect.">
            <a:extLst>
              <a:ext uri="{FF2B5EF4-FFF2-40B4-BE49-F238E27FC236}">
                <a16:creationId xmlns:a16="http://schemas.microsoft.com/office/drawing/2014/main" id="{B7224123-D438-C0B0-9EE1-23A325D5BCC7}"/>
              </a:ext>
            </a:extLst>
          </p:cNvPr>
          <p:cNvPicPr>
            <a:picLocks noChangeAspect="1"/>
          </p:cNvPicPr>
          <p:nvPr/>
        </p:nvPicPr>
        <p:blipFill>
          <a:blip r:embed="rId5"/>
          <a:stretch>
            <a:fillRect/>
          </a:stretch>
        </p:blipFill>
        <p:spPr>
          <a:xfrm>
            <a:off x="8446652" y="2761130"/>
            <a:ext cx="2156605" cy="811793"/>
          </a:xfrm>
          <a:prstGeom prst="rect">
            <a:avLst/>
          </a:prstGeom>
        </p:spPr>
      </p:pic>
      <p:pic>
        <p:nvPicPr>
          <p:cNvPr id="34" name="Picture 2" descr="Welcome to Ofgem - the energy regulator for Great Britain ...">
            <a:extLst>
              <a:ext uri="{FF2B5EF4-FFF2-40B4-BE49-F238E27FC236}">
                <a16:creationId xmlns:a16="http://schemas.microsoft.com/office/drawing/2014/main" id="{1F96E6AC-480D-AA63-1A72-C24A0B13323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4977" y="293776"/>
            <a:ext cx="1452565" cy="816879"/>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701ABAB0-02AE-796D-07AF-5EF5689518C5}"/>
              </a:ext>
            </a:extLst>
          </p:cNvPr>
          <p:cNvSpPr txBox="1"/>
          <p:nvPr/>
        </p:nvSpPr>
        <p:spPr>
          <a:xfrm>
            <a:off x="301890" y="3676756"/>
            <a:ext cx="3135496" cy="338554"/>
          </a:xfrm>
          <a:prstGeom prst="rect">
            <a:avLst/>
          </a:prstGeom>
          <a:noFill/>
        </p:spPr>
        <p:txBody>
          <a:bodyPr wrap="square" rtlCol="0">
            <a:spAutoFit/>
          </a:bodyPr>
          <a:lstStyle/>
          <a:p>
            <a:r>
              <a:rPr lang="en-GB" sz="1600">
                <a:latin typeface="Arial" panose="020B0604020202020204" pitchFamily="34" charset="0"/>
                <a:cs typeface="Arial" panose="020B0604020202020204" pitchFamily="34" charset="0"/>
              </a:rPr>
              <a:t>Theo Kaloudiotis</a:t>
            </a:r>
          </a:p>
        </p:txBody>
      </p:sp>
      <p:pic>
        <p:nvPicPr>
          <p:cNvPr id="11" name="Picture 12">
            <a:extLst>
              <a:ext uri="{FF2B5EF4-FFF2-40B4-BE49-F238E27FC236}">
                <a16:creationId xmlns:a16="http://schemas.microsoft.com/office/drawing/2014/main" id="{3E9D6362-1282-192F-A29D-3FA5A13D572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60146" y="2842699"/>
            <a:ext cx="1648435" cy="973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939179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7">
            <a:extLst>
              <a:ext uri="{FF2B5EF4-FFF2-40B4-BE49-F238E27FC236}">
                <a16:creationId xmlns:a16="http://schemas.microsoft.com/office/drawing/2014/main" id="{68862FE4-61C0-8BED-4511-97B916E44970}"/>
              </a:ext>
            </a:extLst>
          </p:cNvPr>
          <p:cNvSpPr txBox="1">
            <a:spLocks/>
          </p:cNvSpPr>
          <p:nvPr/>
        </p:nvSpPr>
        <p:spPr>
          <a:xfrm>
            <a:off x="6585488" y="5228999"/>
            <a:ext cx="7150724" cy="1629001"/>
          </a:xfrm>
          <a:prstGeom prst="rect">
            <a:avLst/>
          </a:prstGeom>
        </p:spPr>
        <p:txBody>
          <a:bodyPr vert="horz" lIns="0" tIns="0" rIns="0" bIns="0" rtlCol="0" anchor="t" anchorCtr="0">
            <a:noAutofit/>
          </a:bodyPr>
          <a:lstStyle>
            <a:lvl1pPr algn="ctr" defTabSz="914400" rtl="0" eaLnBrk="1" latinLnBrk="0" hangingPunct="1">
              <a:lnSpc>
                <a:spcPts val="4400"/>
              </a:lnSpc>
              <a:spcBef>
                <a:spcPct val="0"/>
              </a:spcBef>
              <a:buNone/>
              <a:defRPr sz="4000" b="1" i="0" kern="1200">
                <a:solidFill>
                  <a:schemeClr val="tx2"/>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4000" b="1" i="0" u="none" strike="noStrike" kern="1200" cap="none" spc="0" normalizeH="0" baseline="0" noProof="0">
              <a:ln>
                <a:noFill/>
              </a:ln>
              <a:solidFill>
                <a:srgbClr val="44546A">
                  <a:lumMod val="75000"/>
                </a:srgbClr>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000" b="1" i="0" u="none" strike="noStrike" kern="1200" cap="none" spc="0" normalizeH="0" baseline="0" noProof="0">
                <a:ln>
                  <a:noFill/>
                </a:ln>
                <a:solidFill>
                  <a:srgbClr val="44546A">
                    <a:lumMod val="75000"/>
                  </a:srgbClr>
                </a:solidFill>
                <a:effectLst/>
                <a:uLnTx/>
                <a:uFillTx/>
                <a:latin typeface="Arial" panose="020B0604020202020204" pitchFamily="34" charset="0"/>
                <a:ea typeface="+mj-ea"/>
                <a:cs typeface="Arial" panose="020B0604020202020204" pitchFamily="34" charset="0"/>
              </a:rPr>
              <a:t>Contracts for Difference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000" b="0" i="1" u="none" strike="noStrike" kern="1200" cap="none" spc="0" normalizeH="0" baseline="0" noProof="0">
                <a:ln>
                  <a:noFill/>
                </a:ln>
                <a:solidFill>
                  <a:srgbClr val="44546A">
                    <a:lumMod val="75000"/>
                  </a:srgbClr>
                </a:solidFill>
                <a:effectLst/>
                <a:uLnTx/>
                <a:uFillTx/>
                <a:latin typeface="Arial" panose="020B0604020202020204" pitchFamily="34" charset="0"/>
                <a:ea typeface="+mj-ea"/>
                <a:cs typeface="Arial" panose="020B0604020202020204" pitchFamily="34" charset="0"/>
              </a:rPr>
              <a:t>AR8 Launch Event 24 June 2026</a:t>
            </a:r>
            <a:endParaRPr kumimoji="0" lang="en-GB" sz="1500" b="0" i="1" u="none" strike="noStrike" kern="1200" cap="none" spc="0" normalizeH="0" baseline="0" noProof="0">
              <a:ln>
                <a:noFill/>
              </a:ln>
              <a:solidFill>
                <a:srgbClr val="44546A">
                  <a:lumMod val="75000"/>
                </a:srgbClr>
              </a:solidFill>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2000" b="0" i="1" u="none" strike="noStrike" kern="1200" cap="none" spc="0" normalizeH="0" baseline="0" noProof="0">
              <a:ln>
                <a:noFill/>
              </a:ln>
              <a:solidFill>
                <a:srgbClr val="44546A">
                  <a:lumMod val="75000"/>
                </a:srgbClr>
              </a:solidFill>
              <a:effectLst/>
              <a:uLnTx/>
              <a:uFillTx/>
              <a:latin typeface="Arial" panose="020B0604020202020204" pitchFamily="34" charset="0"/>
              <a:ea typeface="+mj-ea"/>
              <a:cs typeface="Arial" panose="020B0604020202020204" pitchFamily="34" charset="0"/>
            </a:endParaRPr>
          </a:p>
        </p:txBody>
      </p:sp>
      <p:pic>
        <p:nvPicPr>
          <p:cNvPr id="14" name="Picture 2" descr="Welcome to Ofgem - the energy regulator for Great Britain ...">
            <a:extLst>
              <a:ext uri="{FF2B5EF4-FFF2-40B4-BE49-F238E27FC236}">
                <a16:creationId xmlns:a16="http://schemas.microsoft.com/office/drawing/2014/main" id="{43DD340B-677B-EE1C-AA40-D7E85BB3A82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0813" y="1798388"/>
            <a:ext cx="1957889" cy="110105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a:extLst>
              <a:ext uri="{FF2B5EF4-FFF2-40B4-BE49-F238E27FC236}">
                <a16:creationId xmlns:a16="http://schemas.microsoft.com/office/drawing/2014/main" id="{71FC4C2E-C93F-321C-FA55-BC5A3E5927B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15968" y="1798388"/>
            <a:ext cx="2216771" cy="130861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3C2357B-AF14-B9CD-B75C-AD24BE40A27C}"/>
              </a:ext>
            </a:extLst>
          </p:cNvPr>
          <p:cNvSpPr txBox="1"/>
          <p:nvPr/>
        </p:nvSpPr>
        <p:spPr>
          <a:xfrm>
            <a:off x="4487474" y="3451580"/>
            <a:ext cx="4971011" cy="707886"/>
          </a:xfrm>
          <a:prstGeom prst="rect">
            <a:avLst/>
          </a:prstGeom>
          <a:noFill/>
        </p:spPr>
        <p:txBody>
          <a:bodyPr wrap="square" rtlCol="0">
            <a:spAutoFit/>
          </a:bodyPr>
          <a:lstStyle/>
          <a:p>
            <a:r>
              <a:rPr kumimoji="0" lang="en-GB" sz="4000" b="1" i="0" u="none" strike="noStrike" kern="1200" cap="none" spc="0" normalizeH="0" baseline="0" noProof="0">
                <a:ln>
                  <a:noFill/>
                </a:ln>
                <a:solidFill>
                  <a:srgbClr val="44546A">
                    <a:lumMod val="75000"/>
                  </a:srgbClr>
                </a:solidFill>
                <a:effectLst/>
                <a:uLnTx/>
                <a:uFillTx/>
                <a:latin typeface="Arial" panose="020B0604020202020204" pitchFamily="34" charset="0"/>
                <a:ea typeface="+mj-ea"/>
                <a:cs typeface="Arial" panose="020B0604020202020204" pitchFamily="34" charset="0"/>
              </a:rPr>
              <a:t>Thank you</a:t>
            </a:r>
            <a:endParaRPr lang="en-GB" sz="4000"/>
          </a:p>
        </p:txBody>
      </p:sp>
      <p:pic>
        <p:nvPicPr>
          <p:cNvPr id="2" name="Picture 1" descr="A close up of a logo&#10;&#10;AI-generated content may be incorrect.">
            <a:extLst>
              <a:ext uri="{FF2B5EF4-FFF2-40B4-BE49-F238E27FC236}">
                <a16:creationId xmlns:a16="http://schemas.microsoft.com/office/drawing/2014/main" id="{F97D5673-EEA1-05B8-CD9A-52D8F18BD0EE}"/>
              </a:ext>
            </a:extLst>
          </p:cNvPr>
          <p:cNvPicPr>
            <a:picLocks noChangeAspect="1"/>
          </p:cNvPicPr>
          <p:nvPr/>
        </p:nvPicPr>
        <p:blipFill>
          <a:blip r:embed="rId5"/>
          <a:stretch>
            <a:fillRect/>
          </a:stretch>
        </p:blipFill>
        <p:spPr>
          <a:xfrm>
            <a:off x="6310562" y="1898660"/>
            <a:ext cx="1900854" cy="854336"/>
          </a:xfrm>
          <a:prstGeom prst="rect">
            <a:avLst/>
          </a:prstGeom>
        </p:spPr>
      </p:pic>
      <p:pic>
        <p:nvPicPr>
          <p:cNvPr id="5" name="Picture 4" descr="A black and green logo&#10;&#10;AI-generated content may be incorrect.">
            <a:extLst>
              <a:ext uri="{FF2B5EF4-FFF2-40B4-BE49-F238E27FC236}">
                <a16:creationId xmlns:a16="http://schemas.microsoft.com/office/drawing/2014/main" id="{3188CC69-63BA-9B3A-D618-6CE9C0A5CAA0}"/>
              </a:ext>
            </a:extLst>
          </p:cNvPr>
          <p:cNvPicPr>
            <a:picLocks noChangeAspect="1"/>
          </p:cNvPicPr>
          <p:nvPr/>
        </p:nvPicPr>
        <p:blipFill>
          <a:blip r:embed="rId6"/>
          <a:stretch>
            <a:fillRect/>
          </a:stretch>
        </p:blipFill>
        <p:spPr>
          <a:xfrm>
            <a:off x="3939396" y="1937614"/>
            <a:ext cx="2156605" cy="811793"/>
          </a:xfrm>
          <a:prstGeom prst="rect">
            <a:avLst/>
          </a:prstGeom>
        </p:spPr>
      </p:pic>
    </p:spTree>
    <p:extLst>
      <p:ext uri="{BB962C8B-B14F-4D97-AF65-F5344CB8AC3E}">
        <p14:creationId xmlns:p14="http://schemas.microsoft.com/office/powerpoint/2010/main" val="17726998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6E8DBC0-D411-F1DE-98AE-12EFBBD8FE91}"/>
              </a:ext>
            </a:extLst>
          </p:cNvPr>
          <p:cNvSpPr txBox="1">
            <a:spLocks noGrp="1" noRot="1" noMove="1" noResize="1" noEditPoints="1" noAdjustHandles="1" noChangeArrowheads="1" noChangeShapeType="1"/>
          </p:cNvSpPr>
          <p:nvPr/>
        </p:nvSpPr>
        <p:spPr>
          <a:xfrm>
            <a:off x="0" y="6062298"/>
            <a:ext cx="12192000" cy="831039"/>
          </a:xfrm>
          <a:prstGeom prst="rect">
            <a:avLst/>
          </a:prstGeom>
          <a:solidFill>
            <a:srgbClr val="004A7F"/>
          </a:solidFill>
        </p:spPr>
        <p:txBody>
          <a:bodyPr vert="horz" lIns="91440" tIns="45720" rIns="91440" bIns="45720" rtlCol="0" anchor="ctr"/>
          <a:lstStyle>
            <a:defPPr>
              <a:defRPr lang="en-US"/>
            </a:defPPr>
            <a:lvl1pPr marL="0" algn="ct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004A7F"/>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29AC5649-EE3F-6010-769B-95F0ACF9904D}"/>
              </a:ext>
            </a:extLst>
          </p:cNvPr>
          <p:cNvSpPr/>
          <p:nvPr/>
        </p:nvSpPr>
        <p:spPr>
          <a:xfrm>
            <a:off x="457764" y="800786"/>
            <a:ext cx="11364685" cy="707886"/>
          </a:xfrm>
          <a:prstGeom prst="rect">
            <a:avLst/>
          </a:prstGeom>
        </p:spPr>
        <p:txBody>
          <a:bodyPr wrap="square" lIns="91440" tIns="45720" rIns="91440" bIns="45720" anchor="t">
            <a:spAutoFit/>
          </a:bodyPr>
          <a:lstStyle/>
          <a:p>
            <a:r>
              <a:rPr lang="en-GB" sz="4000" b="1">
                <a:solidFill>
                  <a:srgbClr val="041E42"/>
                </a:solidFill>
                <a:latin typeface="Arial"/>
                <a:ea typeface="+mj-ea"/>
                <a:cs typeface="Arial"/>
              </a:rPr>
              <a:t>Supply chain requirements </a:t>
            </a:r>
            <a:endParaRPr lang="en-GB" sz="4000" b="1">
              <a:solidFill>
                <a:srgbClr val="041E42"/>
              </a:solidFill>
              <a:latin typeface="Arial" panose="020B0604020202020204" pitchFamily="34" charset="0"/>
              <a:ea typeface="+mj-ea"/>
              <a:cs typeface="Arial" panose="020B0604020202020204" pitchFamily="34" charset="0"/>
            </a:endParaRPr>
          </a:p>
        </p:txBody>
      </p:sp>
      <p:sp>
        <p:nvSpPr>
          <p:cNvPr id="2" name="Content Placeholder 2">
            <a:extLst>
              <a:ext uri="{FF2B5EF4-FFF2-40B4-BE49-F238E27FC236}">
                <a16:creationId xmlns:a16="http://schemas.microsoft.com/office/drawing/2014/main" id="{5AE5C2B3-903E-B3F6-1C89-1C7771C3FB60}"/>
              </a:ext>
            </a:extLst>
          </p:cNvPr>
          <p:cNvSpPr>
            <a:spLocks noGrp="1"/>
          </p:cNvSpPr>
          <p:nvPr/>
        </p:nvSpPr>
        <p:spPr>
          <a:xfrm>
            <a:off x="541966" y="1817804"/>
            <a:ext cx="11108069" cy="394086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endParaRPr lang="en-US" sz="2000">
              <a:latin typeface="Arial"/>
              <a:cs typeface="Arial"/>
            </a:endParaRPr>
          </a:p>
          <a:p>
            <a:pPr>
              <a:spcAft>
                <a:spcPts val="600"/>
              </a:spcAft>
            </a:pPr>
            <a:r>
              <a:rPr lang="en-US" sz="2000">
                <a:latin typeface="Arial"/>
                <a:cs typeface="Arial"/>
              </a:rPr>
              <a:t>For onshore wind and solar </a:t>
            </a:r>
            <a:r>
              <a:rPr lang="en-US" sz="2000" err="1">
                <a:latin typeface="Arial"/>
                <a:cs typeface="Arial"/>
              </a:rPr>
              <a:t>CfD</a:t>
            </a:r>
            <a:r>
              <a:rPr lang="en-US" sz="2000">
                <a:latin typeface="Arial"/>
                <a:cs typeface="Arial"/>
              </a:rPr>
              <a:t> units equal to and above 300MW in capacity, applicants must present a Supply Chain Plan Statement to enter the </a:t>
            </a:r>
            <a:r>
              <a:rPr lang="en-US" sz="2000" err="1">
                <a:latin typeface="Arial"/>
                <a:cs typeface="Arial"/>
              </a:rPr>
              <a:t>CfD</a:t>
            </a:r>
            <a:r>
              <a:rPr lang="en-US" sz="2000">
                <a:latin typeface="Arial"/>
                <a:cs typeface="Arial"/>
              </a:rPr>
              <a:t> auction. </a:t>
            </a:r>
            <a:endParaRPr lang="en-US"/>
          </a:p>
          <a:p>
            <a:pPr>
              <a:spcAft>
                <a:spcPts val="600"/>
              </a:spcAft>
            </a:pPr>
            <a:r>
              <a:rPr lang="en-US" sz="2000">
                <a:latin typeface="Arial"/>
                <a:cs typeface="Arial"/>
              </a:rPr>
              <a:t>For fixed offshore wind and floating offshore wind units, regardless of capacity, applicants must present a Clean Industry Bonus Statement to enter the </a:t>
            </a:r>
            <a:r>
              <a:rPr lang="en-US" sz="2000" err="1">
                <a:latin typeface="Arial"/>
                <a:cs typeface="Arial"/>
              </a:rPr>
              <a:t>CfD</a:t>
            </a:r>
            <a:r>
              <a:rPr lang="en-US" sz="2000">
                <a:latin typeface="Arial"/>
                <a:cs typeface="Arial"/>
              </a:rPr>
              <a:t> auction. </a:t>
            </a:r>
          </a:p>
          <a:p>
            <a:pPr>
              <a:spcAft>
                <a:spcPts val="600"/>
              </a:spcAft>
            </a:pPr>
            <a:endParaRPr lang="en-US" sz="2000">
              <a:latin typeface="Arial"/>
              <a:cs typeface="Arial"/>
            </a:endParaRPr>
          </a:p>
          <a:p>
            <a:pPr>
              <a:spcAft>
                <a:spcPts val="600"/>
              </a:spcAft>
            </a:pPr>
            <a:endParaRPr lang="en-US" sz="2000"/>
          </a:p>
          <a:p>
            <a:endParaRPr lang="en-US"/>
          </a:p>
        </p:txBody>
      </p:sp>
      <p:pic>
        <p:nvPicPr>
          <p:cNvPr id="11" name="Picture 2" descr="Welcome to Ofgem - the energy regulator for Great Britain ...">
            <a:extLst>
              <a:ext uri="{FF2B5EF4-FFF2-40B4-BE49-F238E27FC236}">
                <a16:creationId xmlns:a16="http://schemas.microsoft.com/office/drawing/2014/main" id="{FE56514B-059A-D5E7-51EC-440E2649F35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55199" y="115546"/>
            <a:ext cx="1482012" cy="83343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a:extLst>
              <a:ext uri="{FF2B5EF4-FFF2-40B4-BE49-F238E27FC236}">
                <a16:creationId xmlns:a16="http://schemas.microsoft.com/office/drawing/2014/main" id="{612893FB-2495-9342-E659-B4E572A78E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74774" y="118186"/>
            <a:ext cx="1524132" cy="89973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lose up of a logo&#10;&#10;AI-generated content may be incorrect.">
            <a:extLst>
              <a:ext uri="{FF2B5EF4-FFF2-40B4-BE49-F238E27FC236}">
                <a16:creationId xmlns:a16="http://schemas.microsoft.com/office/drawing/2014/main" id="{14C75FEB-8AEF-A4C6-11CF-FD67F57C7E8C}"/>
              </a:ext>
            </a:extLst>
          </p:cNvPr>
          <p:cNvPicPr>
            <a:picLocks noChangeAspect="1"/>
          </p:cNvPicPr>
          <p:nvPr/>
        </p:nvPicPr>
        <p:blipFill>
          <a:blip r:embed="rId4"/>
          <a:stretch>
            <a:fillRect/>
          </a:stretch>
        </p:blipFill>
        <p:spPr>
          <a:xfrm>
            <a:off x="8770722" y="117187"/>
            <a:ext cx="1595733" cy="717200"/>
          </a:xfrm>
          <a:prstGeom prst="rect">
            <a:avLst/>
          </a:prstGeom>
        </p:spPr>
      </p:pic>
      <p:pic>
        <p:nvPicPr>
          <p:cNvPr id="6" name="Picture 5" descr="A black and green logo&#10;&#10;AI-generated content may be incorrect.">
            <a:extLst>
              <a:ext uri="{FF2B5EF4-FFF2-40B4-BE49-F238E27FC236}">
                <a16:creationId xmlns:a16="http://schemas.microsoft.com/office/drawing/2014/main" id="{3BF8A97F-092D-73CB-B69A-CBEEB829345E}"/>
              </a:ext>
            </a:extLst>
          </p:cNvPr>
          <p:cNvPicPr>
            <a:picLocks noChangeAspect="1"/>
          </p:cNvPicPr>
          <p:nvPr/>
        </p:nvPicPr>
        <p:blipFill>
          <a:blip r:embed="rId5"/>
          <a:stretch>
            <a:fillRect/>
          </a:stretch>
        </p:blipFill>
        <p:spPr>
          <a:xfrm>
            <a:off x="6742981" y="169199"/>
            <a:ext cx="2027209" cy="725529"/>
          </a:xfrm>
          <a:prstGeom prst="rect">
            <a:avLst/>
          </a:prstGeom>
        </p:spPr>
      </p:pic>
    </p:spTree>
    <p:extLst>
      <p:ext uri="{BB962C8B-B14F-4D97-AF65-F5344CB8AC3E}">
        <p14:creationId xmlns:p14="http://schemas.microsoft.com/office/powerpoint/2010/main" val="42605835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       &#10;  "/>
  <p:tag name="BJHEADERFOOTERTEXTMARKING" val="       &#10;  "/>
</p:tagLst>
</file>

<file path=ppt/tags/tag2.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       &#10;  "/>
  <p:tag name="BJHEADERFOOTERTEXTMARKING" val="       &#10;  "/>
</p:tagLst>
</file>

<file path=ppt/tags/tag3.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       &#10;  "/>
  <p:tag name="BJHEADERFOOTERTEXTMARKING" val="       &#10;  "/>
</p:tagLst>
</file>

<file path=ppt/tags/tag4.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       &#10;  "/>
  <p:tag name="BJHEADERFOOTERTEXTMARKING" val="       &#10;  "/>
</p:tagLst>
</file>

<file path=ppt/tags/tag5.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       &#10;  "/>
  <p:tag name="BJHEADERFOOTERTEXTMARKING" val="       &#10;  "/>
</p:tagLst>
</file>

<file path=ppt/tags/tag6.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       &#10;  "/>
  <p:tag name="BJHEADERFOOTERTEXTMARKING" val="       &#10;  "/>
</p:tagLst>
</file>

<file path=ppt/tags/tag7.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       &#10;  "/>
  <p:tag name="BJHEADERFOOTERTEXTMARKING" val="       &#10;  "/>
</p:tagLst>
</file>

<file path=ppt/theme/theme1.xml><?xml version="1.0" encoding="utf-8"?>
<a:theme xmlns:a="http://schemas.openxmlformats.org/drawingml/2006/main" name="Dark gradient">
  <a:themeElements>
    <a:clrScheme name="dark gradient">
      <a:dk1>
        <a:sysClr val="windowText" lastClr="000000"/>
      </a:dk1>
      <a:lt1>
        <a:sysClr val="window" lastClr="FFFFFF"/>
      </a:lt1>
      <a:dk2>
        <a:srgbClr val="0B0C12"/>
      </a:dk2>
      <a:lt2>
        <a:srgbClr val="ECF0FB"/>
      </a:lt2>
      <a:accent1>
        <a:srgbClr val="4970FF"/>
      </a:accent1>
      <a:accent2>
        <a:srgbClr val="712ED5"/>
      </a:accent2>
      <a:accent3>
        <a:srgbClr val="00C4B6"/>
      </a:accent3>
      <a:accent4>
        <a:srgbClr val="3633D1"/>
      </a:accent4>
      <a:accent5>
        <a:srgbClr val="4AB1FE"/>
      </a:accent5>
      <a:accent6>
        <a:srgbClr val="9E2FD5"/>
      </a:accent6>
      <a:hlink>
        <a:srgbClr val="4970FF"/>
      </a:hlink>
      <a:folHlink>
        <a:srgbClr val="8E24FF"/>
      </a:folHlink>
    </a:clrScheme>
    <a:fontScheme name="Custom 53">
      <a:majorFont>
        <a:latin typeface="Arial Nova Light"/>
        <a:ea typeface=""/>
        <a:cs typeface=""/>
      </a:majorFont>
      <a:minorFont>
        <a:latin typeface="Arial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rk Gradient_wac_EF_v6" id="{47884C33-930F-4983-8A90-805F27C1336E}" vid="{C24D1BEE-D710-440D-8162-B32A89E9C683}"/>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aunch Event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aunch Event Theme" id="{101CA3EA-00C9-4BF4-B08E-FF1C8B68C789}" vid="{28AA5619-3750-4285-B413-4A9819ED5799}"/>
    </a:ext>
  </a:extLst>
</a:theme>
</file>

<file path=ppt/theme/theme3.xml><?xml version="1.0" encoding="utf-8"?>
<a:theme xmlns:a="http://schemas.openxmlformats.org/drawingml/2006/main" name="Office Theme">
  <a:themeElements>
    <a:clrScheme name="NESO II">
      <a:dk1>
        <a:sysClr val="windowText" lastClr="000000"/>
      </a:dk1>
      <a:lt1>
        <a:sysClr val="window" lastClr="FFFFFF"/>
      </a:lt1>
      <a:dk2>
        <a:srgbClr val="3F0731"/>
      </a:dk2>
      <a:lt2>
        <a:srgbClr val="070E40"/>
      </a:lt2>
      <a:accent1>
        <a:srgbClr val="3F0731"/>
      </a:accent1>
      <a:accent2>
        <a:srgbClr val="7A3864"/>
      </a:accent2>
      <a:accent3>
        <a:srgbClr val="FF00FF"/>
      </a:accent3>
      <a:accent4>
        <a:srgbClr val="070E40"/>
      </a:accent4>
      <a:accent5>
        <a:srgbClr val="385B16"/>
      </a:accent5>
      <a:accent6>
        <a:srgbClr val="B0322B"/>
      </a:accent6>
      <a:hlink>
        <a:srgbClr val="2CB9FF"/>
      </a:hlink>
      <a:folHlink>
        <a:srgbClr val="3F87AA"/>
      </a:folHlink>
    </a:clrScheme>
    <a:fontScheme name="Custom 1">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ublic NESO PowerPoint Template Oct 24_Poppins" id="{03A0603D-9AE9-4B22-9AF5-404F16166D21}" vid="{1927E44A-335D-4A68-9E3B-EAACB2363914}"/>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5_Office Theme">
  <a:themeElements>
    <a:clrScheme name="LCCC">
      <a:dk1>
        <a:srgbClr val="242424"/>
      </a:dk1>
      <a:lt1>
        <a:srgbClr val="FFFFFF"/>
      </a:lt1>
      <a:dk2>
        <a:srgbClr val="5FBB46"/>
      </a:dk2>
      <a:lt2>
        <a:srgbClr val="242424"/>
      </a:lt2>
      <a:accent1>
        <a:srgbClr val="00FF00"/>
      </a:accent1>
      <a:accent2>
        <a:srgbClr val="1B7302"/>
      </a:accent2>
      <a:accent3>
        <a:srgbClr val="49A347"/>
      </a:accent3>
      <a:accent4>
        <a:srgbClr val="616161"/>
      </a:accent4>
      <a:accent5>
        <a:srgbClr val="ADF2A2"/>
      </a:accent5>
      <a:accent6>
        <a:srgbClr val="BFBFBF"/>
      </a:accent6>
      <a:hlink>
        <a:srgbClr val="1B3E6F"/>
      </a:hlink>
      <a:folHlink>
        <a:srgbClr val="0976AC"/>
      </a:folHlink>
    </a:clrScheme>
    <a:fontScheme name="Raleway">
      <a:majorFont>
        <a:latin typeface="Atkinson Hyperlegible"/>
        <a:ea typeface=""/>
        <a:cs typeface=""/>
      </a:majorFont>
      <a:minorFont>
        <a:latin typeface="Atkinson Hyperlegibl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LCCC PowerPoint Template 2" id="{25C41D1E-85EF-054B-A34D-C4CA01AB6D7C}" vid="{D2EB5AAB-4874-904B-A06C-3D7E35B95E0F}"/>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El's New Branding">
  <a:themeElements>
    <a:clrScheme name="LCCC">
      <a:dk1>
        <a:srgbClr val="242424"/>
      </a:dk1>
      <a:lt1>
        <a:srgbClr val="FFFFFF"/>
      </a:lt1>
      <a:dk2>
        <a:srgbClr val="5FBB46"/>
      </a:dk2>
      <a:lt2>
        <a:srgbClr val="242424"/>
      </a:lt2>
      <a:accent1>
        <a:srgbClr val="00FF00"/>
      </a:accent1>
      <a:accent2>
        <a:srgbClr val="1B7302"/>
      </a:accent2>
      <a:accent3>
        <a:srgbClr val="49A347"/>
      </a:accent3>
      <a:accent4>
        <a:srgbClr val="616161"/>
      </a:accent4>
      <a:accent5>
        <a:srgbClr val="ADF2A2"/>
      </a:accent5>
      <a:accent6>
        <a:srgbClr val="BFBFBF"/>
      </a:accent6>
      <a:hlink>
        <a:srgbClr val="1B3E6F"/>
      </a:hlink>
      <a:folHlink>
        <a:srgbClr val="0976AC"/>
      </a:folHlink>
    </a:clrScheme>
    <a:fontScheme name="Raleway">
      <a:majorFont>
        <a:latin typeface="Atkinson Hyperlegible"/>
        <a:ea typeface=""/>
        <a:cs typeface=""/>
      </a:majorFont>
      <a:minorFont>
        <a:latin typeface="Atkinson Hyperlegibl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l's New Branding" id="{6E0277F9-36F3-AC4A-8837-4CCF8E985D9C}" vid="{322CE95A-D832-D84D-9FA2-94D900E3A82F}"/>
    </a:ext>
  </a:extLst>
</a:theme>
</file>

<file path=ppt/theme/theme9.xml><?xml version="1.0" encoding="utf-8"?>
<a:theme xmlns:a="http://schemas.openxmlformats.org/drawingml/2006/main" name="1_Office Theme">
  <a:themeElements>
    <a:clrScheme name="LCCC">
      <a:dk1>
        <a:srgbClr val="242424"/>
      </a:dk1>
      <a:lt1>
        <a:srgbClr val="FFFFFF"/>
      </a:lt1>
      <a:dk2>
        <a:srgbClr val="5FBB46"/>
      </a:dk2>
      <a:lt2>
        <a:srgbClr val="242424"/>
      </a:lt2>
      <a:accent1>
        <a:srgbClr val="00FF00"/>
      </a:accent1>
      <a:accent2>
        <a:srgbClr val="1B7302"/>
      </a:accent2>
      <a:accent3>
        <a:srgbClr val="49A347"/>
      </a:accent3>
      <a:accent4>
        <a:srgbClr val="616161"/>
      </a:accent4>
      <a:accent5>
        <a:srgbClr val="ADF2A2"/>
      </a:accent5>
      <a:accent6>
        <a:srgbClr val="BFBFBF"/>
      </a:accent6>
      <a:hlink>
        <a:srgbClr val="1B3E6F"/>
      </a:hlink>
      <a:folHlink>
        <a:srgbClr val="0976AC"/>
      </a:folHlink>
    </a:clrScheme>
    <a:fontScheme name="Raleway">
      <a:majorFont>
        <a:latin typeface="Atkinson Hyperlegible"/>
        <a:ea typeface=""/>
        <a:cs typeface=""/>
      </a:majorFont>
      <a:minorFont>
        <a:latin typeface="Atkinson Hyperlegibl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BEE42B06-C90C-4148-AAD2-E3691128EFA6}" vid="{2C140240-6DAE-794F-835E-A8A860EA0EF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233C1721A05F9449FD6B94D442F0D36" ma:contentTypeVersion="23" ma:contentTypeDescription="Create a new document." ma:contentTypeScope="" ma:versionID="81e261b56b22ee8646ceb2c72ba16fc9">
  <xsd:schema xmlns:xsd="http://www.w3.org/2001/XMLSchema" xmlns:xs="http://www.w3.org/2001/XMLSchema" xmlns:p="http://schemas.microsoft.com/office/2006/metadata/properties" xmlns:ns2="5bbd1a1d-cbb7-46ec-ad6a-1055738ebe30" xmlns:ns3="0063f72e-ace3-48fb-9c1f-5b513408b31f" xmlns:ns4="b413c3fd-5a3b-4239-b985-69032e371c04" xmlns:ns5="a8f60570-4bd3-4f2b-950b-a996de8ab151" xmlns:ns6="aaacb922-5235-4a66-b188-303b9b46fbd7" xmlns:ns7="8151f5a7-f490-4d51-884f-a2d99454dcbb" targetNamespace="http://schemas.microsoft.com/office/2006/metadata/properties" ma:root="true" ma:fieldsID="8768e40c2f83cae8bbd54c3caef947f6" ns2:_="" ns3:_="" ns4:_="" ns5:_="" ns6:_="" ns7:_="">
    <xsd:import namespace="5bbd1a1d-cbb7-46ec-ad6a-1055738ebe30"/>
    <xsd:import namespace="0063f72e-ace3-48fb-9c1f-5b513408b31f"/>
    <xsd:import namespace="b413c3fd-5a3b-4239-b985-69032e371c04"/>
    <xsd:import namespace="a8f60570-4bd3-4f2b-950b-a996de8ab151"/>
    <xsd:import namespace="aaacb922-5235-4a66-b188-303b9b46fbd7"/>
    <xsd:import namespace="8151f5a7-f490-4d51-884f-a2d99454dcbb"/>
    <xsd:element name="properties">
      <xsd:complexType>
        <xsd:sequence>
          <xsd:element name="documentManagement">
            <xsd:complexType>
              <xsd:all>
                <xsd:element ref="ns2:_dlc_DocId" minOccurs="0"/>
                <xsd:element ref="ns2:_dlc_DocIdUrl" minOccurs="0"/>
                <xsd:element ref="ns2:_dlc_DocIdPersistId" minOccurs="0"/>
                <xsd:element ref="ns3:Security_x0020_Classification" minOccurs="0"/>
                <xsd:element ref="ns3:Descriptor" minOccurs="0"/>
                <xsd:element ref="ns2:m975189f4ba442ecbf67d4147307b177" minOccurs="0"/>
                <xsd:element ref="ns2:TaxCatchAll" minOccurs="0"/>
                <xsd:element ref="ns2:TaxCatchAllLabel" minOccurs="0"/>
                <xsd:element ref="ns4:Government_x0020_Body" minOccurs="0"/>
                <xsd:element ref="ns4:Date_x0020_Opened" minOccurs="0"/>
                <xsd:element ref="ns4:Date_x0020_Closed" minOccurs="0"/>
                <xsd:element ref="ns5:Retention_x0020_Label" minOccurs="0"/>
                <xsd:element ref="ns6:LegacyData" minOccurs="0"/>
                <xsd:element ref="ns7:MediaServiceMetadata" minOccurs="0"/>
                <xsd:element ref="ns7:MediaServiceFastMetadata" minOccurs="0"/>
                <xsd:element ref="ns7:MediaServiceAutoKeyPoints" minOccurs="0"/>
                <xsd:element ref="ns7:MediaServiceKeyPoints" minOccurs="0"/>
                <xsd:element ref="ns7:MediaServiceDateTaken" minOccurs="0"/>
                <xsd:element ref="ns2:SharedWithUsers" minOccurs="0"/>
                <xsd:element ref="ns2:SharedWithDetails" minOccurs="0"/>
                <xsd:element ref="ns7:MediaServiceAutoTags" minOccurs="0"/>
                <xsd:element ref="ns7:MediaServiceGenerationTime" minOccurs="0"/>
                <xsd:element ref="ns7:MediaServiceEventHashCode" minOccurs="0"/>
                <xsd:element ref="ns7:MediaServiceOCR" minOccurs="0"/>
                <xsd:element ref="ns7:MediaLengthInSeconds" minOccurs="0"/>
                <xsd:element ref="ns7:MediaServiceObjectDetectorVersions" minOccurs="0"/>
                <xsd:element ref="ns7: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bd1a1d-cbb7-46ec-ad6a-1055738ebe30"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m975189f4ba442ecbf67d4147307b177" ma:index="13" nillable="true" ma:taxonomy="true" ma:internalName="m975189f4ba442ecbf67d4147307b177" ma:taxonomyFieldName="Business_x0020_Unit" ma:displayName="Business Unit" ma:default="1;#Clean Electricity|15735e8f-fcb2-46d0-bcc2-949e7d7b7005" ma:fieldId="{6975189f-4ba4-42ec-bf67-d4147307b177}" ma:sspId="9b0aeba9-2bce-41c2-8545-5d12d676a674" ma:termSetId="6f71e40e-3a2e-4baf-91d9-2069eb354530" ma:anchorId="00000000-0000-0000-0000-000000000000" ma:open="false" ma:isKeyword="false">
      <xsd:complexType>
        <xsd:sequence>
          <xsd:element ref="pc:Terms" minOccurs="0" maxOccurs="1"/>
        </xsd:sequence>
      </xsd:complexType>
    </xsd:element>
    <xsd:element name="TaxCatchAll" ma:index="14" nillable="true" ma:displayName="Taxonomy Catch All Column" ma:hidden="true" ma:list="{6e70a700-579a-477c-b51d-51685b81e401}" ma:internalName="TaxCatchAll" ma:showField="CatchAllData" ma:web="5bbd1a1d-cbb7-46ec-ad6a-1055738ebe30">
      <xsd:complexType>
        <xsd:complexContent>
          <xsd:extension base="dms:MultiChoiceLookup">
            <xsd:sequence>
              <xsd:element name="Value" type="dms:Lookup" maxOccurs="unbounded" minOccurs="0" nillable="true"/>
            </xsd:sequence>
          </xsd:extension>
        </xsd:complexContent>
      </xsd:complexType>
    </xsd:element>
    <xsd:element name="TaxCatchAllLabel" ma:index="15" nillable="true" ma:displayName="Taxonomy Catch All Column1" ma:hidden="true" ma:list="{6e70a700-579a-477c-b51d-51685b81e401}" ma:internalName="TaxCatchAllLabel" ma:readOnly="true" ma:showField="CatchAllDataLabel" ma:web="5bbd1a1d-cbb7-46ec-ad6a-1055738ebe30">
      <xsd:complexType>
        <xsd:complexContent>
          <xsd:extension base="dms:MultiChoiceLookup">
            <xsd:sequence>
              <xsd:element name="Value" type="dms:Lookup" maxOccurs="unbounded" minOccurs="0" nillable="true"/>
            </xsd:sequence>
          </xsd:extension>
        </xsd:complexContent>
      </xsd:complexType>
    </xsd:element>
    <xsd:element name="SharedWithUsers" ma:index="2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063f72e-ace3-48fb-9c1f-5b513408b31f" elementFormDefault="qualified">
    <xsd:import namespace="http://schemas.microsoft.com/office/2006/documentManagement/types"/>
    <xsd:import namespace="http://schemas.microsoft.com/office/infopath/2007/PartnerControls"/>
    <xsd:element name="Security_x0020_Classification" ma:index="11" nillable="true" ma:displayName="Security Classification" ma:default="OFFICIAL" ma:format="Dropdown" ma:indexed="true" ma:internalName="Security_x0020_Classification">
      <xsd:simpleType>
        <xsd:restriction base="dms:Choice">
          <xsd:enumeration value="OFFICIAL"/>
          <xsd:enumeration value="OFFICIAL - SENSITIVE"/>
        </xsd:restriction>
      </xsd:simpleType>
    </xsd:element>
    <xsd:element name="Descriptor" ma:index="12" nillable="true" ma:displayName="Descriptor" ma:default="" ma:format="Dropdown" ma:indexed="true" ma:internalName="Descriptor">
      <xsd:simpleType>
        <xsd:restriction base="dms:Choice">
          <xsd:enumeration value="COMMERCIAL"/>
          <xsd:enumeration value="PERSONAL"/>
          <xsd:enumeration value="LOCSEN"/>
        </xsd:restriction>
      </xsd:simpleType>
    </xsd:element>
  </xsd:schema>
  <xsd:schema xmlns:xsd="http://www.w3.org/2001/XMLSchema" xmlns:xs="http://www.w3.org/2001/XMLSchema" xmlns:dms="http://schemas.microsoft.com/office/2006/documentManagement/types" xmlns:pc="http://schemas.microsoft.com/office/infopath/2007/PartnerControls" targetNamespace="b413c3fd-5a3b-4239-b985-69032e371c04" elementFormDefault="qualified">
    <xsd:import namespace="http://schemas.microsoft.com/office/2006/documentManagement/types"/>
    <xsd:import namespace="http://schemas.microsoft.com/office/infopath/2007/PartnerControls"/>
    <xsd:element name="Government_x0020_Body" ma:index="17" nillable="true" ma:displayName="Government Body" ma:default="BEIS" ma:internalName="Government_x0020_Body">
      <xsd:simpleType>
        <xsd:restriction base="dms:Text">
          <xsd:maxLength value="255"/>
        </xsd:restriction>
      </xsd:simpleType>
    </xsd:element>
    <xsd:element name="Date_x0020_Opened" ma:index="18" nillable="true" ma:displayName="Date Opened" ma:default="[Today]" ma:format="DateOnly" ma:internalName="Date_x0020_Opened">
      <xsd:simpleType>
        <xsd:restriction base="dms:DateTime"/>
      </xsd:simpleType>
    </xsd:element>
    <xsd:element name="Date_x0020_Closed" ma:index="19" nillable="true" ma:displayName="Date Closed" ma:format="DateOnly" ma:internalName="Date_x0020_Closed">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a8f60570-4bd3-4f2b-950b-a996de8ab151" elementFormDefault="qualified">
    <xsd:import namespace="http://schemas.microsoft.com/office/2006/documentManagement/types"/>
    <xsd:import namespace="http://schemas.microsoft.com/office/infopath/2007/PartnerControls"/>
    <xsd:element name="Retention_x0020_Label" ma:index="20" nillable="true" ma:displayName="Retention Label" ma:internalName="Retention_x0020_Label">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aacb922-5235-4a66-b188-303b9b46fbd7" elementFormDefault="qualified">
    <xsd:import namespace="http://schemas.microsoft.com/office/2006/documentManagement/types"/>
    <xsd:import namespace="http://schemas.microsoft.com/office/infopath/2007/PartnerControls"/>
    <xsd:element name="LegacyData" ma:index="21" nillable="true" ma:displayName="Legacy Data" ma:internalName="LegacyData">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151f5a7-f490-4d51-884f-a2d99454dcbb" elementFormDefault="qualified">
    <xsd:import namespace="http://schemas.microsoft.com/office/2006/documentManagement/types"/>
    <xsd:import namespace="http://schemas.microsoft.com/office/infopath/2007/PartnerControls"/>
    <xsd:element name="MediaServiceMetadata" ma:index="22" nillable="true" ma:displayName="MediaServiceMetadata" ma:hidden="true" ma:internalName="MediaServiceMetadata" ma:readOnly="true">
      <xsd:simpleType>
        <xsd:restriction base="dms:Note"/>
      </xsd:simpleType>
    </xsd:element>
    <xsd:element name="MediaServiceFastMetadata" ma:index="23" nillable="true" ma:displayName="MediaServiceFastMetadata" ma:hidden="true" ma:internalName="MediaServiceFastMetadata" ma:readOnly="true">
      <xsd:simpleType>
        <xsd:restriction base="dms:Note"/>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ServiceDateTaken" ma:index="26" nillable="true" ma:displayName="MediaServiceDateTaken" ma:hidden="true" ma:internalName="MediaServiceDateTaken" ma:readOnly="true">
      <xsd:simpleType>
        <xsd:restriction base="dms:Text"/>
      </xsd:simpleType>
    </xsd:element>
    <xsd:element name="MediaServiceAutoTags" ma:index="29" nillable="true" ma:displayName="Tags" ma:internalName="MediaServiceAutoTags" ma:readOnly="true">
      <xsd:simpleType>
        <xsd:restriction base="dms:Text"/>
      </xsd:simpleType>
    </xsd:element>
    <xsd:element name="MediaServiceGenerationTime" ma:index="30" nillable="true" ma:displayName="MediaServiceGenerationTime" ma:hidden="true" ma:internalName="MediaServiceGenerationTime" ma:readOnly="true">
      <xsd:simpleType>
        <xsd:restriction base="dms:Text"/>
      </xsd:simpleType>
    </xsd:element>
    <xsd:element name="MediaServiceEventHashCode" ma:index="31" nillable="true" ma:displayName="MediaServiceEventHashCode" ma:hidden="true" ma:internalName="MediaServiceEventHashCode" ma:readOnly="true">
      <xsd:simpleType>
        <xsd:restriction base="dms:Text"/>
      </xsd:simpleType>
    </xsd:element>
    <xsd:element name="MediaServiceOCR" ma:index="32" nillable="true" ma:displayName="Extracted Text" ma:internalName="MediaServiceOCR" ma:readOnly="true">
      <xsd:simpleType>
        <xsd:restriction base="dms:Note">
          <xsd:maxLength value="255"/>
        </xsd:restriction>
      </xsd:simpleType>
    </xsd:element>
    <xsd:element name="MediaLengthInSeconds" ma:index="33" nillable="true" ma:displayName="Length (seconds)" ma:internalName="MediaLengthInSeconds" ma:readOnly="true">
      <xsd:simpleType>
        <xsd:restriction base="dms:Unknown"/>
      </xsd:simpleType>
    </xsd:element>
    <xsd:element name="MediaServiceObjectDetectorVersions" ma:index="34" nillable="true" ma:displayName="MediaServiceObjectDetectorVersions" ma:hidden="true" ma:indexed="true" ma:internalName="MediaServiceObjectDetectorVersions" ma:readOnly="true">
      <xsd:simpleType>
        <xsd:restriction base="dms:Text"/>
      </xsd:simpleType>
    </xsd:element>
    <xsd:element name="MediaServiceSearchProperties" ma:index="3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LegacyData xmlns="aaacb922-5235-4a66-b188-303b9b46fbd7" xsi:nil="true"/>
    <_dlc_DocId xmlns="5bbd1a1d-cbb7-46ec-ad6a-1055738ebe30">5RMKF4XPTCW3-2091871365-659</_dlc_DocId>
    <TaxCatchAll xmlns="5bbd1a1d-cbb7-46ec-ad6a-1055738ebe30">
      <Value>1</Value>
    </TaxCatchAll>
    <_dlc_DocIdUrl xmlns="5bbd1a1d-cbb7-46ec-ad6a-1055738ebe30">
      <Url>https://beisgov.sharepoint.com/sites/DPSA/_layouts/15/DocIdRedir.aspx?ID=5RMKF4XPTCW3-2091871365-659</Url>
      <Description>5RMKF4XPTCW3-2091871365-659</Description>
    </_dlc_DocIdUrl>
    <Government_x0020_Body xmlns="b413c3fd-5a3b-4239-b985-69032e371c04">BEIS</Government_x0020_Body>
    <Date_x0020_Opened xmlns="b413c3fd-5a3b-4239-b985-69032e371c04">2026-06-15T14:40:39+00:00</Date_x0020_Opened>
    <Descriptor xmlns="0063f72e-ace3-48fb-9c1f-5b513408b31f" xsi:nil="true"/>
    <m975189f4ba442ecbf67d4147307b177 xmlns="5bbd1a1d-cbb7-46ec-ad6a-1055738ebe30">
      <Terms xmlns="http://schemas.microsoft.com/office/infopath/2007/PartnerControls">
        <TermInfo xmlns="http://schemas.microsoft.com/office/infopath/2007/PartnerControls">
          <TermName xmlns="http://schemas.microsoft.com/office/infopath/2007/PartnerControls">Clean Electricity</TermName>
          <TermId xmlns="http://schemas.microsoft.com/office/infopath/2007/PartnerControls">15735e8f-fcb2-46d0-bcc2-949e7d7b7005</TermId>
        </TermInfo>
      </Terms>
    </m975189f4ba442ecbf67d4147307b177>
    <Security_x0020_Classification xmlns="0063f72e-ace3-48fb-9c1f-5b513408b31f">OFFICIAL</Security_x0020_Classification>
    <Retention_x0020_Label xmlns="a8f60570-4bd3-4f2b-950b-a996de8ab151" xsi:nil="true"/>
    <Date_x0020_Closed xmlns="b413c3fd-5a3b-4239-b985-69032e371c04" xsi:nil="true"/>
  </documentManagement>
</p:properties>
</file>

<file path=customXml/itemProps1.xml><?xml version="1.0" encoding="utf-8"?>
<ds:datastoreItem xmlns:ds="http://schemas.openxmlformats.org/officeDocument/2006/customXml" ds:itemID="{0FA32A76-02C1-49DF-906C-B102FD2B82F1}">
  <ds:schemaRefs>
    <ds:schemaRef ds:uri="0063f72e-ace3-48fb-9c1f-5b513408b31f"/>
    <ds:schemaRef ds:uri="5bbd1a1d-cbb7-46ec-ad6a-1055738ebe30"/>
    <ds:schemaRef ds:uri="8151f5a7-f490-4d51-884f-a2d99454dcbb"/>
    <ds:schemaRef ds:uri="a8f60570-4bd3-4f2b-950b-a996de8ab151"/>
    <ds:schemaRef ds:uri="aaacb922-5235-4a66-b188-303b9b46fbd7"/>
    <ds:schemaRef ds:uri="b413c3fd-5a3b-4239-b985-69032e371c0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67DB215-651A-4571-851A-83A9E360E7F5}">
  <ds:schemaRefs>
    <ds:schemaRef ds:uri="http://schemas.microsoft.com/sharepoint/events"/>
  </ds:schemaRefs>
</ds:datastoreItem>
</file>

<file path=customXml/itemProps3.xml><?xml version="1.0" encoding="utf-8"?>
<ds:datastoreItem xmlns:ds="http://schemas.openxmlformats.org/officeDocument/2006/customXml" ds:itemID="{6DD982B4-C0A4-4EE5-B682-03C97342CCDE}">
  <ds:schemaRefs>
    <ds:schemaRef ds:uri="http://schemas.microsoft.com/sharepoint/v3/contenttype/forms"/>
  </ds:schemaRefs>
</ds:datastoreItem>
</file>

<file path=customXml/itemProps4.xml><?xml version="1.0" encoding="utf-8"?>
<ds:datastoreItem xmlns:ds="http://schemas.openxmlformats.org/officeDocument/2006/customXml" ds:itemID="{CC2912D5-BF96-48EA-A181-6E51B3A6D122}">
  <ds:schemaRefs>
    <ds:schemaRef ds:uri="8151f5a7-f490-4d51-884f-a2d99454dcbb"/>
    <ds:schemaRef ds:uri="b413c3fd-5a3b-4239-b985-69032e371c04"/>
    <ds:schemaRef ds:uri="http://schemas.microsoft.com/office/2006/documentManagement/types"/>
    <ds:schemaRef ds:uri="http://purl.org/dc/dcmitype/"/>
    <ds:schemaRef ds:uri="http://schemas.openxmlformats.org/package/2006/metadata/core-properties"/>
    <ds:schemaRef ds:uri="a8f60570-4bd3-4f2b-950b-a996de8ab151"/>
    <ds:schemaRef ds:uri="http://schemas.microsoft.com/office/infopath/2007/PartnerControls"/>
    <ds:schemaRef ds:uri="aaacb922-5235-4a66-b188-303b9b46fbd7"/>
    <ds:schemaRef ds:uri="http://www.w3.org/XML/1998/namespace"/>
    <ds:schemaRef ds:uri="http://purl.org/dc/terms/"/>
    <ds:schemaRef ds:uri="0063f72e-ace3-48fb-9c1f-5b513408b31f"/>
    <ds:schemaRef ds:uri="5bbd1a1d-cbb7-46ec-ad6a-1055738ebe30"/>
    <ds:schemaRef ds:uri="http://schemas.microsoft.com/office/2006/metadata/properties"/>
    <ds:schemaRef ds:uri="http://purl.org/dc/elements/1.1/"/>
  </ds:schemaRefs>
</ds:datastoreItem>
</file>

<file path=docMetadata/LabelInfo.xml><?xml version="1.0" encoding="utf-8"?>
<clbl:labelList xmlns:clbl="http://schemas.microsoft.com/office/2020/mipLabelMetadata">
  <clbl:label id="{7ce703f3-320d-41ff-88fa-f906c066dd14}" enabled="1" method="Standard" siteId="{cbac7005-02c1-43eb-b497-e6492d1b2dd8}" removed="0"/>
</clbl:labelList>
</file>

<file path=docProps/app.xml><?xml version="1.0" encoding="utf-8"?>
<Properties xmlns="http://schemas.openxmlformats.org/officeDocument/2006/extended-properties" xmlns:vt="http://schemas.openxmlformats.org/officeDocument/2006/docPropsVTypes">
  <TotalTime>0</TotalTime>
  <Words>7237</Words>
  <Application>Microsoft Office PowerPoint</Application>
  <PresentationFormat>Widescreen</PresentationFormat>
  <Paragraphs>1015</Paragraphs>
  <Slides>82</Slides>
  <Notes>52</Notes>
  <HiddenSlides>0</HiddenSlides>
  <MMClips>0</MMClips>
  <ScaleCrop>false</ScaleCrop>
  <HeadingPairs>
    <vt:vector size="6" baseType="variant">
      <vt:variant>
        <vt:lpstr>Fonts Used</vt:lpstr>
      </vt:variant>
      <vt:variant>
        <vt:i4>17</vt:i4>
      </vt:variant>
      <vt:variant>
        <vt:lpstr>Theme</vt:lpstr>
      </vt:variant>
      <vt:variant>
        <vt:i4>9</vt:i4>
      </vt:variant>
      <vt:variant>
        <vt:lpstr>Slide Titles</vt:lpstr>
      </vt:variant>
      <vt:variant>
        <vt:i4>82</vt:i4>
      </vt:variant>
    </vt:vector>
  </HeadingPairs>
  <TitlesOfParts>
    <vt:vector size="108" baseType="lpstr">
      <vt:lpstr>Aptos</vt:lpstr>
      <vt:lpstr>Aptos Display</vt:lpstr>
      <vt:lpstr>Arial</vt:lpstr>
      <vt:lpstr>Arial Nova Light</vt:lpstr>
      <vt:lpstr>Atkinson Hyperlegible</vt:lpstr>
      <vt:lpstr>Calibri</vt:lpstr>
      <vt:lpstr>Calibri Light</vt:lpstr>
      <vt:lpstr>Courier New</vt:lpstr>
      <vt:lpstr>Euphemia</vt:lpstr>
      <vt:lpstr>HelveticaNeueLT Pro 55 Roman</vt:lpstr>
      <vt:lpstr>Neue Haas Grotesk Text Pro</vt:lpstr>
      <vt:lpstr>Poppins</vt:lpstr>
      <vt:lpstr>Poppins Medium</vt:lpstr>
      <vt:lpstr>Symbol</vt:lpstr>
      <vt:lpstr>Trebuchet MS</vt:lpstr>
      <vt:lpstr>Verdana</vt:lpstr>
      <vt:lpstr>Wingdings</vt:lpstr>
      <vt:lpstr>Dark gradient</vt:lpstr>
      <vt:lpstr>Launch Event Theme</vt:lpstr>
      <vt:lpstr>Office Theme</vt:lpstr>
      <vt:lpstr>3_Office Theme</vt:lpstr>
      <vt:lpstr>5_Office Theme</vt:lpstr>
      <vt:lpstr>2_Office Theme</vt:lpstr>
      <vt:lpstr>6_office theme</vt:lpstr>
      <vt:lpstr>El's New Branding</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Contracts for Difference CfD Team </vt:lpstr>
      <vt:lpstr>Contents:</vt:lpstr>
      <vt:lpstr>Introduction </vt:lpstr>
      <vt:lpstr> The Contracts for Difference (CfD) team </vt:lpstr>
      <vt:lpstr>CfD Delivery Body Responsibilities </vt:lpstr>
      <vt:lpstr>Single Sign On (SSO) from 2nd July  </vt:lpstr>
      <vt:lpstr>Key Messages from the CfD Team </vt:lpstr>
      <vt:lpstr>The CfD Process   </vt:lpstr>
      <vt:lpstr>AR8 Application Process </vt:lpstr>
      <vt:lpstr>CfD User Group</vt:lpstr>
      <vt:lpstr>Company Registration</vt:lpstr>
      <vt:lpstr>CfD Allocation Process</vt:lpstr>
      <vt:lpstr>PowerPoint Presentation</vt:lpstr>
      <vt:lpstr>How we can help:</vt:lpstr>
      <vt:lpstr>Assessment Checks</vt:lpstr>
      <vt:lpstr>Common stumbling blocks</vt:lpstr>
      <vt:lpstr>What does good look like?</vt:lpstr>
      <vt:lpstr>What happens after submission</vt:lpstr>
      <vt:lpstr>Final Reminders</vt:lpstr>
      <vt:lpstr>Changes for AR8   </vt:lpstr>
      <vt:lpstr>Where to find more</vt:lpstr>
      <vt:lpstr>AR8: Changes on a page</vt:lpstr>
      <vt:lpstr>Connection Requirements</vt:lpstr>
      <vt:lpstr>Connections Requirements</vt:lpstr>
      <vt:lpstr>New Documentary Evidence at Disputes</vt:lpstr>
      <vt:lpstr>Removal of default bids</vt:lpstr>
      <vt:lpstr>PowerPoint Presentation</vt:lpstr>
      <vt:lpstr>Allocation / Auction </vt:lpstr>
      <vt:lpstr>Allocation &amp; Notification Process</vt:lpstr>
      <vt:lpstr>Valuation of Applications</vt:lpstr>
      <vt:lpstr>Auction Determination</vt:lpstr>
      <vt:lpstr>Applicant Submission of Sealed Bids</vt:lpstr>
      <vt:lpstr>Competitive Auction Process</vt:lpstr>
      <vt:lpstr>General Auction</vt:lpstr>
      <vt:lpstr>Minimum Auction</vt:lpstr>
      <vt:lpstr>Minimum Auction</vt:lpstr>
      <vt:lpstr>Maxima Auction</vt:lpstr>
      <vt:lpstr>CfD auction – Separate Clearing Prices</vt:lpstr>
      <vt:lpstr>CfD auction – Separate Clearing Prices</vt:lpstr>
      <vt:lpstr>CfD Notification – Post Competitive Auction or Allocation Process</vt:lpstr>
      <vt:lpstr>NESO Wrap Up </vt:lpstr>
      <vt:lpstr>Ongoing Support</vt:lpstr>
      <vt:lpstr>Coffee break</vt:lpstr>
      <vt:lpstr>PowerPoint Presentation</vt:lpstr>
      <vt:lpstr>Agenda</vt:lpstr>
      <vt:lpstr>PowerPoint Presentation</vt:lpstr>
      <vt:lpstr>LCCC at a glance</vt:lpstr>
      <vt:lpstr>LCCC at a glance</vt:lpstr>
      <vt:lpstr>PowerPoint Presentation</vt:lpstr>
      <vt:lpstr>PowerPoint Presentation</vt:lpstr>
      <vt:lpstr>PowerPoint Presentation</vt:lpstr>
      <vt:lpstr>Day 0 to 10 following successful auction</vt:lpstr>
      <vt:lpstr>Day 3 to 50 following successful auction</vt:lpstr>
      <vt:lpstr>PowerPoint Presentation</vt:lpstr>
      <vt:lpstr>CfD Key Terms &amp;  Milestones Serena Pook – Lead Contract Manager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www.ofgem.gov.uk</vt:lpstr>
      <vt:lpstr>Ofgem’s Role in the CfD Appeals Process</vt:lpstr>
      <vt:lpstr>How to request resolution of a dispute</vt:lpstr>
      <vt:lpstr>Indicative Appeal Timeline</vt:lpstr>
      <vt:lpstr>Appeal: Required Information</vt:lpstr>
      <vt:lpstr>Ofgem Review Process</vt:lpstr>
      <vt:lpstr>Outcome of an appeal</vt:lpstr>
      <vt:lpstr>Coffee break</vt:lpstr>
      <vt:lpstr>Q&amp;A panel</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anita.clark@energysecurity.gov.uk</dc:creator>
  <cp:lastModifiedBy>Becky Thomas</cp:lastModifiedBy>
  <cp:revision>2</cp:revision>
  <dcterms:modified xsi:type="dcterms:W3CDTF">2026-06-24T14:03:19Z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IM_Activity">
    <vt:lpwstr>2;#Renewable Energy|db67fa55-5f5d-bfcb-43d8-89fbcc5a8ddd</vt:lpwstr>
  </property>
  <property fmtid="{D5CDD505-2E9C-101B-9397-08002B2CF9AE}" pid="3" name="ContentTypeId">
    <vt:lpwstr>0x010100F233C1721A05F9449FD6B94D442F0D36</vt:lpwstr>
  </property>
  <property fmtid="{D5CDD505-2E9C-101B-9397-08002B2CF9AE}" pid="4" name="_dlc_DocIdItemGuid">
    <vt:lpwstr>d4b23e2f-44e7-437f-869d-ccf6cd47b891</vt:lpwstr>
  </property>
  <property fmtid="{D5CDD505-2E9C-101B-9397-08002B2CF9AE}" pid="5" name="KIM_GovernmentBody">
    <vt:lpwstr>3;#DESNZ|bb335eaf-f697-16af-0755-aa8d4628e736</vt:lpwstr>
  </property>
  <property fmtid="{D5CDD505-2E9C-101B-9397-08002B2CF9AE}" pid="6" name="KIM_Function">
    <vt:lpwstr>1;#Energy supply and security|ca24af43-cb19-9c06-b7c6-7d5864afb0e5</vt:lpwstr>
  </property>
  <property fmtid="{D5CDD505-2E9C-101B-9397-08002B2CF9AE}" pid="7" name="Business Unit">
    <vt:lpwstr>1;#Clean Electricity|15735e8f-fcb2-46d0-bcc2-949e7d7b7005</vt:lpwstr>
  </property>
  <property fmtid="{D5CDD505-2E9C-101B-9397-08002B2CF9AE}" pid="8" name="Business_x0020_Unit">
    <vt:lpwstr>1;#Clean Electricity|15735e8f-fcb2-46d0-bcc2-949e7d7b7005</vt:lpwstr>
  </property>
  <property fmtid="{D5CDD505-2E9C-101B-9397-08002B2CF9AE}" pid="9" name="MSIP_Label_2d7aad6f-b1e3-431f-a035-f185ca10f94b_Enabled">
    <vt:lpwstr>true</vt:lpwstr>
  </property>
  <property fmtid="{D5CDD505-2E9C-101B-9397-08002B2CF9AE}" pid="10" name="MSIP_Label_2d7aad6f-b1e3-431f-a035-f185ca10f94b_SetDate">
    <vt:lpwstr>2026-06-18T17:11:29Z</vt:lpwstr>
  </property>
  <property fmtid="{D5CDD505-2E9C-101B-9397-08002B2CF9AE}" pid="11" name="MSIP_Label_2d7aad6f-b1e3-431f-a035-f185ca10f94b_Method">
    <vt:lpwstr>Privileged</vt:lpwstr>
  </property>
  <property fmtid="{D5CDD505-2E9C-101B-9397-08002B2CF9AE}" pid="12" name="MSIP_Label_2d7aad6f-b1e3-431f-a035-f185ca10f94b_Name">
    <vt:lpwstr>2d7aad6f-b1e3-431f-a035-f185ca10f94b</vt:lpwstr>
  </property>
  <property fmtid="{D5CDD505-2E9C-101B-9397-08002B2CF9AE}" pid="13" name="MSIP_Label_2d7aad6f-b1e3-431f-a035-f185ca10f94b_SiteId">
    <vt:lpwstr>185d3c25-a5fb-4e11-9ed5-8045d0bc6587</vt:lpwstr>
  </property>
  <property fmtid="{D5CDD505-2E9C-101B-9397-08002B2CF9AE}" pid="14" name="MSIP_Label_2d7aad6f-b1e3-431f-a035-f185ca10f94b_ActionId">
    <vt:lpwstr>cd243bf4-1df9-4f71-8b7e-d5e1ce6d0fc0</vt:lpwstr>
  </property>
  <property fmtid="{D5CDD505-2E9C-101B-9397-08002B2CF9AE}" pid="15" name="MSIP_Label_2d7aad6f-b1e3-431f-a035-f185ca10f94b_ContentBits">
    <vt:lpwstr>2</vt:lpwstr>
  </property>
  <property fmtid="{D5CDD505-2E9C-101B-9397-08002B2CF9AE}" pid="16" name="MSIP_Label_2d7aad6f-b1e3-431f-a035-f185ca10f94b_Tag">
    <vt:lpwstr>10, 0, 1, 1</vt:lpwstr>
  </property>
  <property fmtid="{D5CDD505-2E9C-101B-9397-08002B2CF9AE}" pid="17" name="MSIP_Label_8bd8ea52-c780-4b8e-a340-9b7c17991182_Enabled">
    <vt:lpwstr>true</vt:lpwstr>
  </property>
  <property fmtid="{D5CDD505-2E9C-101B-9397-08002B2CF9AE}" pid="18" name="MSIP_Label_8bd8ea52-c780-4b8e-a340-9b7c17991182_SetDate">
    <vt:lpwstr>2026-06-22T12:11:38Z</vt:lpwstr>
  </property>
  <property fmtid="{D5CDD505-2E9C-101B-9397-08002B2CF9AE}" pid="19" name="MSIP_Label_8bd8ea52-c780-4b8e-a340-9b7c17991182_Method">
    <vt:lpwstr>Privileged</vt:lpwstr>
  </property>
  <property fmtid="{D5CDD505-2E9C-101B-9397-08002B2CF9AE}" pid="20" name="MSIP_Label_8bd8ea52-c780-4b8e-a340-9b7c17991182_Name">
    <vt:lpwstr>Internal Only New</vt:lpwstr>
  </property>
  <property fmtid="{D5CDD505-2E9C-101B-9397-08002B2CF9AE}" pid="21" name="MSIP_Label_8bd8ea52-c780-4b8e-a340-9b7c17991182_SiteId">
    <vt:lpwstr>a63c9e9e-b4db-442a-a94f-08718d788e8c</vt:lpwstr>
  </property>
  <property fmtid="{D5CDD505-2E9C-101B-9397-08002B2CF9AE}" pid="22" name="MSIP_Label_8bd8ea52-c780-4b8e-a340-9b7c17991182_ActionId">
    <vt:lpwstr>4ada24d8-c2ec-44d9-b018-3a07a27eb18a</vt:lpwstr>
  </property>
  <property fmtid="{D5CDD505-2E9C-101B-9397-08002B2CF9AE}" pid="23" name="MSIP_Label_8bd8ea52-c780-4b8e-a340-9b7c17991182_ContentBits">
    <vt:lpwstr>1</vt:lpwstr>
  </property>
  <property fmtid="{D5CDD505-2E9C-101B-9397-08002B2CF9AE}" pid="24" name="MSIP_Label_8bd8ea52-c780-4b8e-a340-9b7c17991182_Tag">
    <vt:lpwstr>10, 0, 1, 1</vt:lpwstr>
  </property>
</Properties>
</file>